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9" r:id="rId5"/>
    <p:sldMasterId id="2147484834" r:id="rId6"/>
    <p:sldMasterId id="2147484847" r:id="rId7"/>
  </p:sldMasterIdLst>
  <p:notesMasterIdLst>
    <p:notesMasterId r:id="rId59"/>
  </p:notesMasterIdLst>
  <p:handoutMasterIdLst>
    <p:handoutMasterId r:id="rId60"/>
  </p:handoutMasterIdLst>
  <p:sldIdLst>
    <p:sldId id="1857" r:id="rId8"/>
    <p:sldId id="2076136437" r:id="rId9"/>
    <p:sldId id="1960" r:id="rId10"/>
    <p:sldId id="1660" r:id="rId11"/>
    <p:sldId id="3685" r:id="rId12"/>
    <p:sldId id="3689" r:id="rId13"/>
    <p:sldId id="1966" r:id="rId14"/>
    <p:sldId id="1858" r:id="rId15"/>
    <p:sldId id="1859" r:id="rId16"/>
    <p:sldId id="1959" r:id="rId17"/>
    <p:sldId id="1967" r:id="rId18"/>
    <p:sldId id="1963" r:id="rId19"/>
    <p:sldId id="1965" r:id="rId20"/>
    <p:sldId id="1964" r:id="rId21"/>
    <p:sldId id="1947" r:id="rId22"/>
    <p:sldId id="3690" r:id="rId23"/>
    <p:sldId id="4247" r:id="rId24"/>
    <p:sldId id="4248" r:id="rId25"/>
    <p:sldId id="1722" r:id="rId26"/>
    <p:sldId id="1860" r:id="rId27"/>
    <p:sldId id="4243" r:id="rId28"/>
    <p:sldId id="1318" r:id="rId29"/>
    <p:sldId id="4246" r:id="rId30"/>
    <p:sldId id="4245" r:id="rId31"/>
    <p:sldId id="4249" r:id="rId32"/>
    <p:sldId id="4252" r:id="rId33"/>
    <p:sldId id="4251" r:id="rId34"/>
    <p:sldId id="4255" r:id="rId35"/>
    <p:sldId id="4250" r:id="rId36"/>
    <p:sldId id="4256" r:id="rId37"/>
    <p:sldId id="4254" r:id="rId38"/>
    <p:sldId id="3735" r:id="rId39"/>
    <p:sldId id="3736" r:id="rId40"/>
    <p:sldId id="3737" r:id="rId41"/>
    <p:sldId id="280" r:id="rId42"/>
    <p:sldId id="3688" r:id="rId43"/>
    <p:sldId id="3686" r:id="rId44"/>
    <p:sldId id="3687" r:id="rId45"/>
    <p:sldId id="1961" r:id="rId46"/>
    <p:sldId id="1962" r:id="rId47"/>
    <p:sldId id="1948" r:id="rId48"/>
    <p:sldId id="1949" r:id="rId49"/>
    <p:sldId id="1950" r:id="rId50"/>
    <p:sldId id="1951" r:id="rId51"/>
    <p:sldId id="1952" r:id="rId52"/>
    <p:sldId id="1953" r:id="rId53"/>
    <p:sldId id="1954" r:id="rId54"/>
    <p:sldId id="1841" r:id="rId55"/>
    <p:sldId id="1956" r:id="rId56"/>
    <p:sldId id="1957" r:id="rId57"/>
    <p:sldId id="1958" r:id="rId5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Buisness Applications Summit template" id="{4B1BBE2A-6D55-4595-AFBA-0E30BE368C15}">
          <p14:sldIdLst>
            <p14:sldId id="1857"/>
            <p14:sldId id="2076136437"/>
          </p14:sldIdLst>
        </p14:section>
        <p14:section name="ALM" id="{C082ECFB-1FDE-4488-9C82-7574CEFADFD6}">
          <p14:sldIdLst>
            <p14:sldId id="1960"/>
            <p14:sldId id="1660"/>
            <p14:sldId id="3685"/>
            <p14:sldId id="3689"/>
            <p14:sldId id="1966"/>
            <p14:sldId id="1858"/>
            <p14:sldId id="1859"/>
          </p14:sldIdLst>
        </p14:section>
        <p14:section name="Next steps" id="{22C24AA3-1A1D-4EBF-9E13-7C17A239F4F6}">
          <p14:sldIdLst>
            <p14:sldId id="1959"/>
            <p14:sldId id="1967"/>
          </p14:sldIdLst>
        </p14:section>
        <p14:section name="Appendix" id="{E72CE0D0-5586-4624-9DEC-314313E0F6C2}">
          <p14:sldIdLst>
            <p14:sldId id="1963"/>
            <p14:sldId id="1965"/>
            <p14:sldId id="1964"/>
            <p14:sldId id="1947"/>
            <p14:sldId id="3690"/>
            <p14:sldId id="4247"/>
            <p14:sldId id="4248"/>
            <p14:sldId id="1722"/>
            <p14:sldId id="1860"/>
            <p14:sldId id="4243"/>
            <p14:sldId id="1318"/>
            <p14:sldId id="4246"/>
            <p14:sldId id="4245"/>
            <p14:sldId id="4249"/>
            <p14:sldId id="4252"/>
            <p14:sldId id="4251"/>
            <p14:sldId id="4255"/>
            <p14:sldId id="4250"/>
            <p14:sldId id="4256"/>
            <p14:sldId id="4254"/>
            <p14:sldId id="3735"/>
            <p14:sldId id="3736"/>
            <p14:sldId id="3737"/>
            <p14:sldId id="280"/>
            <p14:sldId id="3688"/>
            <p14:sldId id="3686"/>
            <p14:sldId id="3687"/>
            <p14:sldId id="1961"/>
            <p14:sldId id="1962"/>
            <p14:sldId id="1948"/>
            <p14:sldId id="1949"/>
            <p14:sldId id="1950"/>
            <p14:sldId id="1951"/>
            <p14:sldId id="1952"/>
            <p14:sldId id="1953"/>
            <p14:sldId id="1954"/>
            <p14:sldId id="1841"/>
            <p14:sldId id="1956"/>
            <p14:sldId id="1957"/>
            <p14:sldId id="19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C3C41"/>
    <a:srgbClr val="525252"/>
    <a:srgbClr val="D2D2D2"/>
    <a:srgbClr val="E6E6E6"/>
    <a:srgbClr val="30E5D0"/>
    <a:srgbClr val="000000"/>
    <a:srgbClr val="FEF000"/>
    <a:srgbClr val="50E6FF"/>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B2521-A46C-416A-A571-ACCDE6107B34}" v="14" dt="2019-06-08T18:53:19.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6" y="9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Oleinik" userId="f60ccf6f-7579-4f92-968b-2920473c966b" providerId="ADAL" clId="{CA4B2521-A46C-416A-A571-ACCDE6107B34}"/>
    <pc:docChg chg="custSel addSld delSld modSld addSection modSection">
      <pc:chgData name="James Oleinik" userId="f60ccf6f-7579-4f92-968b-2920473c966b" providerId="ADAL" clId="{CA4B2521-A46C-416A-A571-ACCDE6107B34}" dt="2019-06-08T18:53:19.518" v="80" actId="207"/>
      <pc:docMkLst>
        <pc:docMk/>
      </pc:docMkLst>
      <pc:sldChg chg="modSp add del">
        <pc:chgData name="James Oleinik" userId="f60ccf6f-7579-4f92-968b-2920473c966b" providerId="ADAL" clId="{CA4B2521-A46C-416A-A571-ACCDE6107B34}" dt="2019-06-08T18:53:19.518" v="80" actId="207"/>
        <pc:sldMkLst>
          <pc:docMk/>
          <pc:sldMk cId="2988334431" sldId="1857"/>
        </pc:sldMkLst>
        <pc:spChg chg="mod">
          <ac:chgData name="James Oleinik" userId="f60ccf6f-7579-4f92-968b-2920473c966b" providerId="ADAL" clId="{CA4B2521-A46C-416A-A571-ACCDE6107B34}" dt="2019-06-08T18:51:02.646" v="7" actId="20577"/>
          <ac:spMkLst>
            <pc:docMk/>
            <pc:sldMk cId="2988334431" sldId="1857"/>
            <ac:spMk id="2" creationId="{16A5FE3F-13A9-4EC5-9B1A-0134061B264F}"/>
          </ac:spMkLst>
        </pc:spChg>
        <pc:graphicFrameChg chg="mod">
          <ac:chgData name="James Oleinik" userId="f60ccf6f-7579-4f92-968b-2920473c966b" providerId="ADAL" clId="{CA4B2521-A46C-416A-A571-ACCDE6107B34}" dt="2019-06-08T18:53:19.518" v="80" actId="207"/>
          <ac:graphicFrameMkLst>
            <pc:docMk/>
            <pc:sldMk cId="2988334431" sldId="1857"/>
            <ac:graphicFrameMk id="5" creationId="{E40EAF0F-C263-4E55-9283-CE3B568E8FC2}"/>
          </ac:graphicFrameMkLst>
        </pc:graphicFrameChg>
      </pc:sldChg>
      <pc:sldChg chg="add">
        <pc:chgData name="James Oleinik" userId="f60ccf6f-7579-4f92-968b-2920473c966b" providerId="ADAL" clId="{CA4B2521-A46C-416A-A571-ACCDE6107B34}" dt="2019-06-08T18:53:06.108" v="78"/>
        <pc:sldMkLst>
          <pc:docMk/>
          <pc:sldMk cId="272973536" sldId="1947"/>
        </pc:sldMkLst>
      </pc:sldChg>
      <pc:sldChg chg="del">
        <pc:chgData name="James Oleinik" userId="f60ccf6f-7579-4f92-968b-2920473c966b" providerId="ADAL" clId="{CA4B2521-A46C-416A-A571-ACCDE6107B34}" dt="2019-06-08T18:52:59.363" v="75" actId="2696"/>
        <pc:sldMkLst>
          <pc:docMk/>
          <pc:sldMk cId="3386098462" sldId="1947"/>
        </pc:sldMkLst>
      </pc:sldChg>
      <pc:sldChg chg="add del">
        <pc:chgData name="James Oleinik" userId="f60ccf6f-7579-4f92-968b-2920473c966b" providerId="ADAL" clId="{CA4B2521-A46C-416A-A571-ACCDE6107B34}" dt="2019-06-08T18:53:04.848" v="77" actId="2696"/>
        <pc:sldMkLst>
          <pc:docMk/>
          <pc:sldMk cId="3509572496" sldId="1947"/>
        </pc:sldMkLst>
      </pc:sldChg>
      <pc:sldChg chg="modSp">
        <pc:chgData name="James Oleinik" userId="f60ccf6f-7579-4f92-968b-2920473c966b" providerId="ADAL" clId="{CA4B2521-A46C-416A-A571-ACCDE6107B34}" dt="2019-06-08T18:52:56.748" v="74" actId="20577"/>
        <pc:sldMkLst>
          <pc:docMk/>
          <pc:sldMk cId="2994528504" sldId="1960"/>
        </pc:sldMkLst>
        <pc:spChg chg="mod">
          <ac:chgData name="James Oleinik" userId="f60ccf6f-7579-4f92-968b-2920473c966b" providerId="ADAL" clId="{CA4B2521-A46C-416A-A571-ACCDE6107B34}" dt="2019-06-08T18:52:56.748" v="74" actId="20577"/>
          <ac:spMkLst>
            <pc:docMk/>
            <pc:sldMk cId="2994528504" sldId="1960"/>
            <ac:spMk id="2" creationId="{00000000-0000-0000-0000-000000000000}"/>
          </ac:spMkLst>
        </pc:spChg>
      </pc:sldChg>
      <pc:sldChg chg="add">
        <pc:chgData name="James Oleinik" userId="f60ccf6f-7579-4f92-968b-2920473c966b" providerId="ADAL" clId="{CA4B2521-A46C-416A-A571-ACCDE6107B34}" dt="2019-06-08T18:51:15.346" v="11"/>
        <pc:sldMkLst>
          <pc:docMk/>
          <pc:sldMk cId="3657408780" sldId="1964"/>
        </pc:sldMkLst>
      </pc:sldChg>
      <pc:sldChg chg="del">
        <pc:chgData name="James Oleinik" userId="f60ccf6f-7579-4f92-968b-2920473c966b" providerId="ADAL" clId="{CA4B2521-A46C-416A-A571-ACCDE6107B34}" dt="2019-06-08T18:51:08.706" v="10" actId="2696"/>
        <pc:sldMkLst>
          <pc:docMk/>
          <pc:sldMk cId="3924245763" sldId="1964"/>
        </pc:sldMkLst>
      </pc:sldChg>
      <pc:sldChg chg="add">
        <pc:chgData name="James Oleinik" userId="f60ccf6f-7579-4f92-968b-2920473c966b" providerId="ADAL" clId="{CA4B2521-A46C-416A-A571-ACCDE6107B34}" dt="2019-06-08T18:51:15.346" v="11"/>
        <pc:sldMkLst>
          <pc:docMk/>
          <pc:sldMk cId="1687333621" sldId="1965"/>
        </pc:sldMkLst>
      </pc:sldChg>
      <pc:sldChg chg="add del">
        <pc:chgData name="James Oleinik" userId="f60ccf6f-7579-4f92-968b-2920473c966b" providerId="ADAL" clId="{CA4B2521-A46C-416A-A571-ACCDE6107B34}" dt="2019-06-08T18:51:08.706" v="10" actId="2696"/>
        <pc:sldMkLst>
          <pc:docMk/>
          <pc:sldMk cId="1690379367" sldId="1965"/>
        </pc:sldMkLst>
      </pc:sldChg>
      <pc:sldChg chg="del">
        <pc:chgData name="James Oleinik" userId="f60ccf6f-7579-4f92-968b-2920473c966b" providerId="ADAL" clId="{CA4B2521-A46C-416A-A571-ACCDE6107B34}" dt="2019-06-08T18:51:04.876" v="8" actId="2696"/>
        <pc:sldMkLst>
          <pc:docMk/>
          <pc:sldMk cId="2341928955" sldId="1965"/>
        </pc:sldMkLst>
      </pc:sldChg>
      <pc:sldChg chg="modSp add">
        <pc:chgData name="James Oleinik" userId="f60ccf6f-7579-4f92-968b-2920473c966b" providerId="ADAL" clId="{CA4B2521-A46C-416A-A571-ACCDE6107B34}" dt="2019-06-08T18:52:26.007" v="31" actId="12"/>
        <pc:sldMkLst>
          <pc:docMk/>
          <pc:sldMk cId="2251549637" sldId="2076136437"/>
        </pc:sldMkLst>
        <pc:spChg chg="mod">
          <ac:chgData name="James Oleinik" userId="f60ccf6f-7579-4f92-968b-2920473c966b" providerId="ADAL" clId="{CA4B2521-A46C-416A-A571-ACCDE6107B34}" dt="2019-06-08T18:52:10.087" v="28" actId="20577"/>
          <ac:spMkLst>
            <pc:docMk/>
            <pc:sldMk cId="2251549637" sldId="2076136437"/>
            <ac:spMk id="2" creationId="{4E029936-1927-4845-B3E1-DE4879B6CB41}"/>
          </ac:spMkLst>
        </pc:spChg>
        <pc:graphicFrameChg chg="modGraphic">
          <ac:chgData name="James Oleinik" userId="f60ccf6f-7579-4f92-968b-2920473c966b" providerId="ADAL" clId="{CA4B2521-A46C-416A-A571-ACCDE6107B34}" dt="2019-06-08T18:52:26.007" v="31" actId="12"/>
          <ac:graphicFrameMkLst>
            <pc:docMk/>
            <pc:sldMk cId="2251549637" sldId="2076136437"/>
            <ac:graphicFrameMk id="3" creationId="{BE58F067-D2F9-4AA3-B3C9-81DC33F10AD9}"/>
          </ac:graphicFrameMkLst>
        </pc:graphicFrameChg>
      </pc:sldChg>
      <pc:sldMasterChg chg="delSldLayout">
        <pc:chgData name="James Oleinik" userId="f60ccf6f-7579-4f92-968b-2920473c966b" providerId="ADAL" clId="{CA4B2521-A46C-416A-A571-ACCDE6107B34}" dt="2019-06-08T18:51:08.706" v="10" actId="2696"/>
        <pc:sldMasterMkLst>
          <pc:docMk/>
          <pc:sldMasterMk cId="3032008084" sldId="2147484847"/>
        </pc:sldMasterMkLst>
        <pc:sldLayoutChg chg="del">
          <pc:chgData name="James Oleinik" userId="f60ccf6f-7579-4f92-968b-2920473c966b" providerId="ADAL" clId="{CA4B2521-A46C-416A-A571-ACCDE6107B34}" dt="2019-06-08T18:51:08.706" v="10" actId="2696"/>
          <pc:sldLayoutMkLst>
            <pc:docMk/>
            <pc:sldMasterMk cId="3032008084" sldId="2147484847"/>
            <pc:sldLayoutMk cId="3480339849" sldId="2147484860"/>
          </pc:sldLayoutMkLst>
        </pc:sldLayoutChg>
      </pc:sldMasterChg>
    </pc:docChg>
  </pc:docChgLst>
  <pc:docChgLst>
    <pc:chgData name="James Oleinik" userId="f60ccf6f-7579-4f92-968b-2920473c966b" providerId="ADAL" clId="{4B4F31EC-5A45-4DEA-B20B-D799EC9E91F6}"/>
    <pc:docChg chg="addSld delSld modSld">
      <pc:chgData name="James Oleinik" userId="f60ccf6f-7579-4f92-968b-2920473c966b" providerId="ADAL" clId="{4B4F31EC-5A45-4DEA-B20B-D799EC9E91F6}" dt="2019-06-06T18:30:13.163" v="1"/>
      <pc:docMkLst>
        <pc:docMk/>
      </pc:docMkLst>
      <pc:sldChg chg="add del">
        <pc:chgData name="James Oleinik" userId="f60ccf6f-7579-4f92-968b-2920473c966b" providerId="ADAL" clId="{4B4F31EC-5A45-4DEA-B20B-D799EC9E91F6}" dt="2019-06-06T18:30:13.163" v="1"/>
        <pc:sldMkLst>
          <pc:docMk/>
          <pc:sldMk cId="2833674949" sldId="280"/>
        </pc:sldMkLst>
      </pc:sldChg>
      <pc:sldChg chg="add del">
        <pc:chgData name="James Oleinik" userId="f60ccf6f-7579-4f92-968b-2920473c966b" providerId="ADAL" clId="{4B4F31EC-5A45-4DEA-B20B-D799EC9E91F6}" dt="2019-06-06T18:30:13.163" v="1"/>
        <pc:sldMkLst>
          <pc:docMk/>
          <pc:sldMk cId="3481042277" sldId="1318"/>
        </pc:sldMkLst>
      </pc:sldChg>
      <pc:sldChg chg="add del">
        <pc:chgData name="James Oleinik" userId="f60ccf6f-7579-4f92-968b-2920473c966b" providerId="ADAL" clId="{4B4F31EC-5A45-4DEA-B20B-D799EC9E91F6}" dt="2019-06-06T18:30:13.163" v="1"/>
        <pc:sldMkLst>
          <pc:docMk/>
          <pc:sldMk cId="2265267652" sldId="1722"/>
        </pc:sldMkLst>
      </pc:sldChg>
      <pc:sldChg chg="add del">
        <pc:chgData name="James Oleinik" userId="f60ccf6f-7579-4f92-968b-2920473c966b" providerId="ADAL" clId="{4B4F31EC-5A45-4DEA-B20B-D799EC9E91F6}" dt="2019-06-06T18:30:13.163" v="1"/>
        <pc:sldMkLst>
          <pc:docMk/>
          <pc:sldMk cId="3518581706" sldId="1860"/>
        </pc:sldMkLst>
      </pc:sldChg>
      <pc:sldChg chg="add del">
        <pc:chgData name="James Oleinik" userId="f60ccf6f-7579-4f92-968b-2920473c966b" providerId="ADAL" clId="{4B4F31EC-5A45-4DEA-B20B-D799EC9E91F6}" dt="2019-06-06T18:30:13.163" v="1"/>
        <pc:sldMkLst>
          <pc:docMk/>
          <pc:sldMk cId="3086813921" sldId="3690"/>
        </pc:sldMkLst>
      </pc:sldChg>
      <pc:sldChg chg="add del">
        <pc:chgData name="James Oleinik" userId="f60ccf6f-7579-4f92-968b-2920473c966b" providerId="ADAL" clId="{4B4F31EC-5A45-4DEA-B20B-D799EC9E91F6}" dt="2019-06-06T18:30:13.163" v="1"/>
        <pc:sldMkLst>
          <pc:docMk/>
          <pc:sldMk cId="2766763980" sldId="3735"/>
        </pc:sldMkLst>
      </pc:sldChg>
      <pc:sldChg chg="add del">
        <pc:chgData name="James Oleinik" userId="f60ccf6f-7579-4f92-968b-2920473c966b" providerId="ADAL" clId="{4B4F31EC-5A45-4DEA-B20B-D799EC9E91F6}" dt="2019-06-06T18:30:13.163" v="1"/>
        <pc:sldMkLst>
          <pc:docMk/>
          <pc:sldMk cId="733950651" sldId="3736"/>
        </pc:sldMkLst>
      </pc:sldChg>
      <pc:sldChg chg="add del">
        <pc:chgData name="James Oleinik" userId="f60ccf6f-7579-4f92-968b-2920473c966b" providerId="ADAL" clId="{4B4F31EC-5A45-4DEA-B20B-D799EC9E91F6}" dt="2019-06-06T18:30:13.163" v="1"/>
        <pc:sldMkLst>
          <pc:docMk/>
          <pc:sldMk cId="628177297" sldId="3737"/>
        </pc:sldMkLst>
      </pc:sldChg>
      <pc:sldChg chg="add del">
        <pc:chgData name="James Oleinik" userId="f60ccf6f-7579-4f92-968b-2920473c966b" providerId="ADAL" clId="{4B4F31EC-5A45-4DEA-B20B-D799EC9E91F6}" dt="2019-06-06T18:30:13.163" v="1"/>
        <pc:sldMkLst>
          <pc:docMk/>
          <pc:sldMk cId="2321526991" sldId="4243"/>
        </pc:sldMkLst>
      </pc:sldChg>
      <pc:sldChg chg="add del">
        <pc:chgData name="James Oleinik" userId="f60ccf6f-7579-4f92-968b-2920473c966b" providerId="ADAL" clId="{4B4F31EC-5A45-4DEA-B20B-D799EC9E91F6}" dt="2019-06-06T18:30:13.163" v="1"/>
        <pc:sldMkLst>
          <pc:docMk/>
          <pc:sldMk cId="455057724" sldId="4245"/>
        </pc:sldMkLst>
      </pc:sldChg>
      <pc:sldChg chg="add del">
        <pc:chgData name="James Oleinik" userId="f60ccf6f-7579-4f92-968b-2920473c966b" providerId="ADAL" clId="{4B4F31EC-5A45-4DEA-B20B-D799EC9E91F6}" dt="2019-06-06T18:30:13.163" v="1"/>
        <pc:sldMkLst>
          <pc:docMk/>
          <pc:sldMk cId="3320991126" sldId="4246"/>
        </pc:sldMkLst>
      </pc:sldChg>
      <pc:sldChg chg="add del">
        <pc:chgData name="James Oleinik" userId="f60ccf6f-7579-4f92-968b-2920473c966b" providerId="ADAL" clId="{4B4F31EC-5A45-4DEA-B20B-D799EC9E91F6}" dt="2019-06-06T18:30:13.163" v="1"/>
        <pc:sldMkLst>
          <pc:docMk/>
          <pc:sldMk cId="2401240204" sldId="4247"/>
        </pc:sldMkLst>
      </pc:sldChg>
      <pc:sldChg chg="add del">
        <pc:chgData name="James Oleinik" userId="f60ccf6f-7579-4f92-968b-2920473c966b" providerId="ADAL" clId="{4B4F31EC-5A45-4DEA-B20B-D799EC9E91F6}" dt="2019-06-06T18:30:13.163" v="1"/>
        <pc:sldMkLst>
          <pc:docMk/>
          <pc:sldMk cId="3076930444" sldId="4248"/>
        </pc:sldMkLst>
      </pc:sldChg>
      <pc:sldChg chg="add del">
        <pc:chgData name="James Oleinik" userId="f60ccf6f-7579-4f92-968b-2920473c966b" providerId="ADAL" clId="{4B4F31EC-5A45-4DEA-B20B-D799EC9E91F6}" dt="2019-06-06T18:30:13.163" v="1"/>
        <pc:sldMkLst>
          <pc:docMk/>
          <pc:sldMk cId="1463449783" sldId="4249"/>
        </pc:sldMkLst>
      </pc:sldChg>
      <pc:sldChg chg="add del">
        <pc:chgData name="James Oleinik" userId="f60ccf6f-7579-4f92-968b-2920473c966b" providerId="ADAL" clId="{4B4F31EC-5A45-4DEA-B20B-D799EC9E91F6}" dt="2019-06-06T18:30:13.163" v="1"/>
        <pc:sldMkLst>
          <pc:docMk/>
          <pc:sldMk cId="832178027" sldId="4250"/>
        </pc:sldMkLst>
      </pc:sldChg>
      <pc:sldChg chg="add del">
        <pc:chgData name="James Oleinik" userId="f60ccf6f-7579-4f92-968b-2920473c966b" providerId="ADAL" clId="{4B4F31EC-5A45-4DEA-B20B-D799EC9E91F6}" dt="2019-06-06T18:30:13.163" v="1"/>
        <pc:sldMkLst>
          <pc:docMk/>
          <pc:sldMk cId="1411440408" sldId="4251"/>
        </pc:sldMkLst>
      </pc:sldChg>
      <pc:sldChg chg="add del">
        <pc:chgData name="James Oleinik" userId="f60ccf6f-7579-4f92-968b-2920473c966b" providerId="ADAL" clId="{4B4F31EC-5A45-4DEA-B20B-D799EC9E91F6}" dt="2019-06-06T18:30:13.163" v="1"/>
        <pc:sldMkLst>
          <pc:docMk/>
          <pc:sldMk cId="3122854937" sldId="4252"/>
        </pc:sldMkLst>
      </pc:sldChg>
      <pc:sldChg chg="add del">
        <pc:chgData name="James Oleinik" userId="f60ccf6f-7579-4f92-968b-2920473c966b" providerId="ADAL" clId="{4B4F31EC-5A45-4DEA-B20B-D799EC9E91F6}" dt="2019-06-06T18:30:13.163" v="1"/>
        <pc:sldMkLst>
          <pc:docMk/>
          <pc:sldMk cId="910267503" sldId="4254"/>
        </pc:sldMkLst>
      </pc:sldChg>
      <pc:sldChg chg="add del">
        <pc:chgData name="James Oleinik" userId="f60ccf6f-7579-4f92-968b-2920473c966b" providerId="ADAL" clId="{4B4F31EC-5A45-4DEA-B20B-D799EC9E91F6}" dt="2019-06-06T18:30:13.163" v="1"/>
        <pc:sldMkLst>
          <pc:docMk/>
          <pc:sldMk cId="1847712730" sldId="4255"/>
        </pc:sldMkLst>
      </pc:sldChg>
      <pc:sldChg chg="add del">
        <pc:chgData name="James Oleinik" userId="f60ccf6f-7579-4f92-968b-2920473c966b" providerId="ADAL" clId="{4B4F31EC-5A45-4DEA-B20B-D799EC9E91F6}" dt="2019-06-06T18:30:13.163" v="1"/>
        <pc:sldMkLst>
          <pc:docMk/>
          <pc:sldMk cId="4242743772" sldId="4256"/>
        </pc:sldMkLst>
      </pc:sldChg>
    </pc:docChg>
  </pc:docChgLst>
  <pc:docChgLst>
    <pc:chgData name="Darya Mazandarany" userId="f04eb063-42e2-48cc-8abe-18706c9853c7" providerId="ADAL" clId="{25F33296-523D-46D8-869C-5B44B1049586}"/>
    <pc:docChg chg="modSld">
      <pc:chgData name="Darya Mazandarany" userId="f04eb063-42e2-48cc-8abe-18706c9853c7" providerId="ADAL" clId="{25F33296-523D-46D8-869C-5B44B1049586}" dt="2019-06-08T23:25:35.692" v="13" actId="20577"/>
      <pc:docMkLst>
        <pc:docMk/>
      </pc:docMkLst>
      <pc:sldChg chg="modSp">
        <pc:chgData name="Darya Mazandarany" userId="f04eb063-42e2-48cc-8abe-18706c9853c7" providerId="ADAL" clId="{25F33296-523D-46D8-869C-5B44B1049586}" dt="2019-06-08T23:25:35.692" v="13" actId="20577"/>
        <pc:sldMkLst>
          <pc:docMk/>
          <pc:sldMk cId="944666258" sldId="1859"/>
        </pc:sldMkLst>
        <pc:spChg chg="mod">
          <ac:chgData name="Darya Mazandarany" userId="f04eb063-42e2-48cc-8abe-18706c9853c7" providerId="ADAL" clId="{25F33296-523D-46D8-869C-5B44B1049586}" dt="2019-06-08T23:25:35.692" v="13" actId="20577"/>
          <ac:spMkLst>
            <pc:docMk/>
            <pc:sldMk cId="944666258" sldId="1859"/>
            <ac:spMk id="3" creationId="{143164A0-F0C6-4BE2-94CD-F5D2F423A878}"/>
          </ac:spMkLst>
        </pc:spChg>
      </pc:sldChg>
      <pc:sldChg chg="modSp">
        <pc:chgData name="Darya Mazandarany" userId="f04eb063-42e2-48cc-8abe-18706c9853c7" providerId="ADAL" clId="{25F33296-523D-46D8-869C-5B44B1049586}" dt="2019-06-08T23:24:28.147" v="1" actId="20577"/>
        <pc:sldMkLst>
          <pc:docMk/>
          <pc:sldMk cId="975877051" sldId="1966"/>
        </pc:sldMkLst>
        <pc:spChg chg="mod">
          <ac:chgData name="Darya Mazandarany" userId="f04eb063-42e2-48cc-8abe-18706c9853c7" providerId="ADAL" clId="{25F33296-523D-46D8-869C-5B44B1049586}" dt="2019-06-08T23:24:28.147" v="1" actId="20577"/>
          <ac:spMkLst>
            <pc:docMk/>
            <pc:sldMk cId="975877051" sldId="1966"/>
            <ac:spMk id="3" creationId="{4E828DC4-0275-4146-8BFE-5204EE78AD57}"/>
          </ac:spMkLst>
        </pc:spChg>
      </pc:sldChg>
    </pc:docChg>
  </pc:docChgLst>
</pc:chgInfo>
</file>

<file path=ppt/diagrams/_rels/data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70C0"/>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70C0"/>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rgbClr val="002060"/>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4F62CB-4992-4E7A-B777-874C697991A5}" type="doc">
      <dgm:prSet loTypeId="urn:microsoft.com/office/officeart/2005/8/layout/chevron1" loCatId="process" qsTypeId="urn:microsoft.com/office/officeart/2005/8/quickstyle/simple1" qsCatId="simple" csTypeId="urn:microsoft.com/office/officeart/2005/8/colors/accent1_2" csCatId="accent1" phldr="1"/>
      <dgm:spPr/>
    </dgm:pt>
    <dgm:pt modelId="{4CE70675-3554-4958-9BAD-5681C40ADCEC}">
      <dgm:prSet phldrT="[Text]"/>
      <dgm:spPr/>
      <dgm:t>
        <a:bodyPr/>
        <a:lstStyle/>
        <a:p>
          <a:r>
            <a:rPr lang="en-US" dirty="0"/>
            <a:t>Coordinate with makers</a:t>
          </a:r>
        </a:p>
      </dgm:t>
    </dgm:pt>
    <dgm:pt modelId="{A1D3B125-5610-46A8-9A53-8B84B96F1697}" type="parTrans" cxnId="{5FD69FB7-33E6-49E3-90AF-C094E6B1C2BB}">
      <dgm:prSet/>
      <dgm:spPr/>
      <dgm:t>
        <a:bodyPr/>
        <a:lstStyle/>
        <a:p>
          <a:endParaRPr lang="en-US"/>
        </a:p>
      </dgm:t>
    </dgm:pt>
    <dgm:pt modelId="{8700FF82-3959-429B-B789-9E339203ED9C}" type="sibTrans" cxnId="{5FD69FB7-33E6-49E3-90AF-C094E6B1C2BB}">
      <dgm:prSet/>
      <dgm:spPr/>
      <dgm:t>
        <a:bodyPr/>
        <a:lstStyle/>
        <a:p>
          <a:endParaRPr lang="en-US"/>
        </a:p>
      </dgm:t>
    </dgm:pt>
    <dgm:pt modelId="{6E8ECCA6-A116-46FE-BFA0-B87426021C77}">
      <dgm:prSet phldrT="[Text]"/>
      <dgm:spPr/>
      <dgm:t>
        <a:bodyPr/>
        <a:lstStyle/>
        <a:p>
          <a:r>
            <a:rPr lang="en-US" dirty="0"/>
            <a:t>Export from development</a:t>
          </a:r>
        </a:p>
      </dgm:t>
    </dgm:pt>
    <dgm:pt modelId="{B90C0318-D8C2-4398-A437-73DC303FAB43}" type="parTrans" cxnId="{C05E957F-1E09-46AC-BECE-5DBE4DDA1F3A}">
      <dgm:prSet/>
      <dgm:spPr/>
      <dgm:t>
        <a:bodyPr/>
        <a:lstStyle/>
        <a:p>
          <a:endParaRPr lang="en-US"/>
        </a:p>
      </dgm:t>
    </dgm:pt>
    <dgm:pt modelId="{C8D9B45A-D987-405C-B227-F328AF6F3E34}" type="sibTrans" cxnId="{C05E957F-1E09-46AC-BECE-5DBE4DDA1F3A}">
      <dgm:prSet/>
      <dgm:spPr/>
      <dgm:t>
        <a:bodyPr/>
        <a:lstStyle/>
        <a:p>
          <a:endParaRPr lang="en-US"/>
        </a:p>
      </dgm:t>
    </dgm:pt>
    <dgm:pt modelId="{C690E29B-805B-48FD-AF85-3070645652F5}">
      <dgm:prSet phldrT="[Text]"/>
      <dgm:spPr/>
      <dgm:t>
        <a:bodyPr/>
        <a:lstStyle/>
        <a:p>
          <a:r>
            <a:rPr lang="en-US" dirty="0"/>
            <a:t>Import to test</a:t>
          </a:r>
        </a:p>
      </dgm:t>
    </dgm:pt>
    <dgm:pt modelId="{A98F13F1-0567-46DB-8227-ECF088B3A0D3}" type="parTrans" cxnId="{1FD63F80-534B-44DA-B17D-8791BB4E7A90}">
      <dgm:prSet/>
      <dgm:spPr/>
      <dgm:t>
        <a:bodyPr/>
        <a:lstStyle/>
        <a:p>
          <a:endParaRPr lang="en-US"/>
        </a:p>
      </dgm:t>
    </dgm:pt>
    <dgm:pt modelId="{EAAD1705-CC45-4C99-8376-3099356EBEF6}" type="sibTrans" cxnId="{1FD63F80-534B-44DA-B17D-8791BB4E7A90}">
      <dgm:prSet/>
      <dgm:spPr/>
      <dgm:t>
        <a:bodyPr/>
        <a:lstStyle/>
        <a:p>
          <a:endParaRPr lang="en-US"/>
        </a:p>
      </dgm:t>
    </dgm:pt>
    <dgm:pt modelId="{5EBFE061-E93A-40FA-8896-0BDD84158F17}">
      <dgm:prSet phldrT="[Text]"/>
      <dgm:spPr/>
      <dgm:t>
        <a:bodyPr/>
        <a:lstStyle/>
        <a:p>
          <a:r>
            <a:rPr lang="en-US" dirty="0"/>
            <a:t>Setup Connections</a:t>
          </a:r>
        </a:p>
      </dgm:t>
    </dgm:pt>
    <dgm:pt modelId="{8E54AE4C-6E0E-4C4B-A95B-A5F89A78BD4A}" type="parTrans" cxnId="{249B096D-E6DB-4D5E-BFA0-4E4FA3A414DD}">
      <dgm:prSet/>
      <dgm:spPr/>
      <dgm:t>
        <a:bodyPr/>
        <a:lstStyle/>
        <a:p>
          <a:endParaRPr lang="en-US"/>
        </a:p>
      </dgm:t>
    </dgm:pt>
    <dgm:pt modelId="{6366A2C1-E89E-4874-A19D-2895D112E876}" type="sibTrans" cxnId="{249B096D-E6DB-4D5E-BFA0-4E4FA3A414DD}">
      <dgm:prSet/>
      <dgm:spPr/>
      <dgm:t>
        <a:bodyPr/>
        <a:lstStyle/>
        <a:p>
          <a:endParaRPr lang="en-US"/>
        </a:p>
      </dgm:t>
    </dgm:pt>
    <dgm:pt modelId="{B0661FF8-AAB8-4BF5-AC9B-3F7A0B0453A4}">
      <dgm:prSet phldrT="[Text]"/>
      <dgm:spPr/>
      <dgm:t>
        <a:bodyPr/>
        <a:lstStyle/>
        <a:p>
          <a:r>
            <a:rPr lang="en-US" dirty="0"/>
            <a:t>Associate Security Roles</a:t>
          </a:r>
        </a:p>
      </dgm:t>
    </dgm:pt>
    <dgm:pt modelId="{509D68DF-526E-4F3B-94C8-ED98A4741365}" type="parTrans" cxnId="{92AF1F19-E9C4-4393-BEAB-E710BD94B6F2}">
      <dgm:prSet/>
      <dgm:spPr/>
      <dgm:t>
        <a:bodyPr/>
        <a:lstStyle/>
        <a:p>
          <a:endParaRPr lang="en-US"/>
        </a:p>
      </dgm:t>
    </dgm:pt>
    <dgm:pt modelId="{0982E602-0374-408B-89F5-B31E32EBF411}" type="sibTrans" cxnId="{92AF1F19-E9C4-4393-BEAB-E710BD94B6F2}">
      <dgm:prSet/>
      <dgm:spPr/>
      <dgm:t>
        <a:bodyPr/>
        <a:lstStyle/>
        <a:p>
          <a:endParaRPr lang="en-US"/>
        </a:p>
      </dgm:t>
    </dgm:pt>
    <dgm:pt modelId="{A4C6C9C0-3458-41F2-B501-1F543F70AB5F}">
      <dgm:prSet phldrT="[Text]"/>
      <dgm:spPr/>
      <dgm:t>
        <a:bodyPr/>
        <a:lstStyle/>
        <a:p>
          <a:r>
            <a:rPr lang="en-US" dirty="0"/>
            <a:t>Share to make available</a:t>
          </a:r>
        </a:p>
      </dgm:t>
    </dgm:pt>
    <dgm:pt modelId="{3BAEE2A0-4550-4F8F-9AAF-DBDBE91042B0}" type="parTrans" cxnId="{C1316806-600B-4725-A557-213F66D89B29}">
      <dgm:prSet/>
      <dgm:spPr/>
      <dgm:t>
        <a:bodyPr/>
        <a:lstStyle/>
        <a:p>
          <a:endParaRPr lang="en-US"/>
        </a:p>
      </dgm:t>
    </dgm:pt>
    <dgm:pt modelId="{404A66D8-DFA3-4061-91CB-F2C5C8E3DDB6}" type="sibTrans" cxnId="{C1316806-600B-4725-A557-213F66D89B29}">
      <dgm:prSet/>
      <dgm:spPr/>
      <dgm:t>
        <a:bodyPr/>
        <a:lstStyle/>
        <a:p>
          <a:endParaRPr lang="en-US"/>
        </a:p>
      </dgm:t>
    </dgm:pt>
    <dgm:pt modelId="{ECD85636-A5F3-42F7-9C45-188FB4E9B886}" type="pres">
      <dgm:prSet presAssocID="{BF4F62CB-4992-4E7A-B777-874C697991A5}" presName="Name0" presStyleCnt="0">
        <dgm:presLayoutVars>
          <dgm:dir/>
          <dgm:animLvl val="lvl"/>
          <dgm:resizeHandles val="exact"/>
        </dgm:presLayoutVars>
      </dgm:prSet>
      <dgm:spPr/>
    </dgm:pt>
    <dgm:pt modelId="{1F2056DD-3B76-4EF8-B4C2-AB97A2A8DB1B}" type="pres">
      <dgm:prSet presAssocID="{4CE70675-3554-4958-9BAD-5681C40ADCEC}" presName="parTxOnly" presStyleLbl="node1" presStyleIdx="0" presStyleCnt="6">
        <dgm:presLayoutVars>
          <dgm:chMax val="0"/>
          <dgm:chPref val="0"/>
          <dgm:bulletEnabled val="1"/>
        </dgm:presLayoutVars>
      </dgm:prSet>
      <dgm:spPr/>
    </dgm:pt>
    <dgm:pt modelId="{5D35E461-EA3C-4F2F-80EC-FB3A50227B2A}" type="pres">
      <dgm:prSet presAssocID="{8700FF82-3959-429B-B789-9E339203ED9C}" presName="parTxOnlySpace" presStyleCnt="0"/>
      <dgm:spPr/>
    </dgm:pt>
    <dgm:pt modelId="{3BC42546-21AE-4C64-92F2-0ED327CD6B5D}" type="pres">
      <dgm:prSet presAssocID="{6E8ECCA6-A116-46FE-BFA0-B87426021C77}" presName="parTxOnly" presStyleLbl="node1" presStyleIdx="1" presStyleCnt="6">
        <dgm:presLayoutVars>
          <dgm:chMax val="0"/>
          <dgm:chPref val="0"/>
          <dgm:bulletEnabled val="1"/>
        </dgm:presLayoutVars>
      </dgm:prSet>
      <dgm:spPr/>
    </dgm:pt>
    <dgm:pt modelId="{E5DB1EB2-E84B-424C-A312-31D155CA53D8}" type="pres">
      <dgm:prSet presAssocID="{C8D9B45A-D987-405C-B227-F328AF6F3E34}" presName="parTxOnlySpace" presStyleCnt="0"/>
      <dgm:spPr/>
    </dgm:pt>
    <dgm:pt modelId="{F6AA3514-B733-421B-AD8B-B41302A62E45}" type="pres">
      <dgm:prSet presAssocID="{C690E29B-805B-48FD-AF85-3070645652F5}" presName="parTxOnly" presStyleLbl="node1" presStyleIdx="2" presStyleCnt="6">
        <dgm:presLayoutVars>
          <dgm:chMax val="0"/>
          <dgm:chPref val="0"/>
          <dgm:bulletEnabled val="1"/>
        </dgm:presLayoutVars>
      </dgm:prSet>
      <dgm:spPr/>
    </dgm:pt>
    <dgm:pt modelId="{84F6672A-0AEA-405A-BFBA-B9AC6BDAAF70}" type="pres">
      <dgm:prSet presAssocID="{EAAD1705-CC45-4C99-8376-3099356EBEF6}" presName="parTxOnlySpace" presStyleCnt="0"/>
      <dgm:spPr/>
    </dgm:pt>
    <dgm:pt modelId="{F403A1EE-18F9-49A1-82BC-C221F65102B9}" type="pres">
      <dgm:prSet presAssocID="{5EBFE061-E93A-40FA-8896-0BDD84158F17}" presName="parTxOnly" presStyleLbl="node1" presStyleIdx="3" presStyleCnt="6">
        <dgm:presLayoutVars>
          <dgm:chMax val="0"/>
          <dgm:chPref val="0"/>
          <dgm:bulletEnabled val="1"/>
        </dgm:presLayoutVars>
      </dgm:prSet>
      <dgm:spPr/>
    </dgm:pt>
    <dgm:pt modelId="{0E8620EE-758D-41AB-AE15-C68BCD9359CE}" type="pres">
      <dgm:prSet presAssocID="{6366A2C1-E89E-4874-A19D-2895D112E876}" presName="parTxOnlySpace" presStyleCnt="0"/>
      <dgm:spPr/>
    </dgm:pt>
    <dgm:pt modelId="{DB4C4850-2445-4CE8-94AB-F991D379EFAF}" type="pres">
      <dgm:prSet presAssocID="{B0661FF8-AAB8-4BF5-AC9B-3F7A0B0453A4}" presName="parTxOnly" presStyleLbl="node1" presStyleIdx="4" presStyleCnt="6">
        <dgm:presLayoutVars>
          <dgm:chMax val="0"/>
          <dgm:chPref val="0"/>
          <dgm:bulletEnabled val="1"/>
        </dgm:presLayoutVars>
      </dgm:prSet>
      <dgm:spPr/>
    </dgm:pt>
    <dgm:pt modelId="{2A406763-9CB4-4AE6-8366-E967584BEEF7}" type="pres">
      <dgm:prSet presAssocID="{0982E602-0374-408B-89F5-B31E32EBF411}" presName="parTxOnlySpace" presStyleCnt="0"/>
      <dgm:spPr/>
    </dgm:pt>
    <dgm:pt modelId="{CAB2BF5E-CAC3-41A3-9D46-2932CBFCECCC}" type="pres">
      <dgm:prSet presAssocID="{A4C6C9C0-3458-41F2-B501-1F543F70AB5F}" presName="parTxOnly" presStyleLbl="node1" presStyleIdx="5" presStyleCnt="6">
        <dgm:presLayoutVars>
          <dgm:chMax val="0"/>
          <dgm:chPref val="0"/>
          <dgm:bulletEnabled val="1"/>
        </dgm:presLayoutVars>
      </dgm:prSet>
      <dgm:spPr/>
    </dgm:pt>
  </dgm:ptLst>
  <dgm:cxnLst>
    <dgm:cxn modelId="{C1316806-600B-4725-A557-213F66D89B29}" srcId="{BF4F62CB-4992-4E7A-B777-874C697991A5}" destId="{A4C6C9C0-3458-41F2-B501-1F543F70AB5F}" srcOrd="5" destOrd="0" parTransId="{3BAEE2A0-4550-4F8F-9AAF-DBDBE91042B0}" sibTransId="{404A66D8-DFA3-4061-91CB-F2C5C8E3DDB6}"/>
    <dgm:cxn modelId="{92AF1F19-E9C4-4393-BEAB-E710BD94B6F2}" srcId="{BF4F62CB-4992-4E7A-B777-874C697991A5}" destId="{B0661FF8-AAB8-4BF5-AC9B-3F7A0B0453A4}" srcOrd="4" destOrd="0" parTransId="{509D68DF-526E-4F3B-94C8-ED98A4741365}" sibTransId="{0982E602-0374-408B-89F5-B31E32EBF411}"/>
    <dgm:cxn modelId="{249B096D-E6DB-4D5E-BFA0-4E4FA3A414DD}" srcId="{BF4F62CB-4992-4E7A-B777-874C697991A5}" destId="{5EBFE061-E93A-40FA-8896-0BDD84158F17}" srcOrd="3" destOrd="0" parTransId="{8E54AE4C-6E0E-4C4B-A95B-A5F89A78BD4A}" sibTransId="{6366A2C1-E89E-4874-A19D-2895D112E876}"/>
    <dgm:cxn modelId="{3D0BED57-737D-43CA-9B5F-0D1A474B0388}" type="presOf" srcId="{BF4F62CB-4992-4E7A-B777-874C697991A5}" destId="{ECD85636-A5F3-42F7-9C45-188FB4E9B886}" srcOrd="0" destOrd="0" presId="urn:microsoft.com/office/officeart/2005/8/layout/chevron1"/>
    <dgm:cxn modelId="{4DD3687E-C461-4603-A72F-2B1848CCD25A}" type="presOf" srcId="{5EBFE061-E93A-40FA-8896-0BDD84158F17}" destId="{F403A1EE-18F9-49A1-82BC-C221F65102B9}" srcOrd="0" destOrd="0" presId="urn:microsoft.com/office/officeart/2005/8/layout/chevron1"/>
    <dgm:cxn modelId="{C05E957F-1E09-46AC-BECE-5DBE4DDA1F3A}" srcId="{BF4F62CB-4992-4E7A-B777-874C697991A5}" destId="{6E8ECCA6-A116-46FE-BFA0-B87426021C77}" srcOrd="1" destOrd="0" parTransId="{B90C0318-D8C2-4398-A437-73DC303FAB43}" sibTransId="{C8D9B45A-D987-405C-B227-F328AF6F3E34}"/>
    <dgm:cxn modelId="{1FD63F80-534B-44DA-B17D-8791BB4E7A90}" srcId="{BF4F62CB-4992-4E7A-B777-874C697991A5}" destId="{C690E29B-805B-48FD-AF85-3070645652F5}" srcOrd="2" destOrd="0" parTransId="{A98F13F1-0567-46DB-8227-ECF088B3A0D3}" sibTransId="{EAAD1705-CC45-4C99-8376-3099356EBEF6}"/>
    <dgm:cxn modelId="{A64CAA86-DF9A-4111-9EEF-1CEE9EC02A89}" type="presOf" srcId="{A4C6C9C0-3458-41F2-B501-1F543F70AB5F}" destId="{CAB2BF5E-CAC3-41A3-9D46-2932CBFCECCC}" srcOrd="0" destOrd="0" presId="urn:microsoft.com/office/officeart/2005/8/layout/chevron1"/>
    <dgm:cxn modelId="{EF40C998-D0F2-4B62-AC6E-E190EA5D5E11}" type="presOf" srcId="{6E8ECCA6-A116-46FE-BFA0-B87426021C77}" destId="{3BC42546-21AE-4C64-92F2-0ED327CD6B5D}" srcOrd="0" destOrd="0" presId="urn:microsoft.com/office/officeart/2005/8/layout/chevron1"/>
    <dgm:cxn modelId="{CAB08CA7-1069-474B-BD14-C05AAB33FBFA}" type="presOf" srcId="{C690E29B-805B-48FD-AF85-3070645652F5}" destId="{F6AA3514-B733-421B-AD8B-B41302A62E45}" srcOrd="0" destOrd="0" presId="urn:microsoft.com/office/officeart/2005/8/layout/chevron1"/>
    <dgm:cxn modelId="{5FD69FB7-33E6-49E3-90AF-C094E6B1C2BB}" srcId="{BF4F62CB-4992-4E7A-B777-874C697991A5}" destId="{4CE70675-3554-4958-9BAD-5681C40ADCEC}" srcOrd="0" destOrd="0" parTransId="{A1D3B125-5610-46A8-9A53-8B84B96F1697}" sibTransId="{8700FF82-3959-429B-B789-9E339203ED9C}"/>
    <dgm:cxn modelId="{F4BDFFD6-AB5A-426E-845F-8E5A11C6EE29}" type="presOf" srcId="{4CE70675-3554-4958-9BAD-5681C40ADCEC}" destId="{1F2056DD-3B76-4EF8-B4C2-AB97A2A8DB1B}" srcOrd="0" destOrd="0" presId="urn:microsoft.com/office/officeart/2005/8/layout/chevron1"/>
    <dgm:cxn modelId="{58F318E1-BD62-46A1-80C5-8A93DFC1D3FD}" type="presOf" srcId="{B0661FF8-AAB8-4BF5-AC9B-3F7A0B0453A4}" destId="{DB4C4850-2445-4CE8-94AB-F991D379EFAF}" srcOrd="0" destOrd="0" presId="urn:microsoft.com/office/officeart/2005/8/layout/chevron1"/>
    <dgm:cxn modelId="{B9EA2D9F-3A2A-4F16-9D1D-7A15AE910446}" type="presParOf" srcId="{ECD85636-A5F3-42F7-9C45-188FB4E9B886}" destId="{1F2056DD-3B76-4EF8-B4C2-AB97A2A8DB1B}" srcOrd="0" destOrd="0" presId="urn:microsoft.com/office/officeart/2005/8/layout/chevron1"/>
    <dgm:cxn modelId="{4C6ACFA3-4ADA-4558-82A1-68335E2539B3}" type="presParOf" srcId="{ECD85636-A5F3-42F7-9C45-188FB4E9B886}" destId="{5D35E461-EA3C-4F2F-80EC-FB3A50227B2A}" srcOrd="1" destOrd="0" presId="urn:microsoft.com/office/officeart/2005/8/layout/chevron1"/>
    <dgm:cxn modelId="{F7E13788-0F97-43A5-A4B5-006B86E172FD}" type="presParOf" srcId="{ECD85636-A5F3-42F7-9C45-188FB4E9B886}" destId="{3BC42546-21AE-4C64-92F2-0ED327CD6B5D}" srcOrd="2" destOrd="0" presId="urn:microsoft.com/office/officeart/2005/8/layout/chevron1"/>
    <dgm:cxn modelId="{A0F71849-9A08-4FB2-8B98-B1F9795F452D}" type="presParOf" srcId="{ECD85636-A5F3-42F7-9C45-188FB4E9B886}" destId="{E5DB1EB2-E84B-424C-A312-31D155CA53D8}" srcOrd="3" destOrd="0" presId="urn:microsoft.com/office/officeart/2005/8/layout/chevron1"/>
    <dgm:cxn modelId="{3B707132-F4E4-474E-88C4-7AD1A080C4BF}" type="presParOf" srcId="{ECD85636-A5F3-42F7-9C45-188FB4E9B886}" destId="{F6AA3514-B733-421B-AD8B-B41302A62E45}" srcOrd="4" destOrd="0" presId="urn:microsoft.com/office/officeart/2005/8/layout/chevron1"/>
    <dgm:cxn modelId="{C7874E14-FAF5-40AA-9FC3-CB323F0EEF44}" type="presParOf" srcId="{ECD85636-A5F3-42F7-9C45-188FB4E9B886}" destId="{84F6672A-0AEA-405A-BFBA-B9AC6BDAAF70}" srcOrd="5" destOrd="0" presId="urn:microsoft.com/office/officeart/2005/8/layout/chevron1"/>
    <dgm:cxn modelId="{4A3AED65-F276-45BE-8F1E-B0D5DE0466E7}" type="presParOf" srcId="{ECD85636-A5F3-42F7-9C45-188FB4E9B886}" destId="{F403A1EE-18F9-49A1-82BC-C221F65102B9}" srcOrd="6" destOrd="0" presId="urn:microsoft.com/office/officeart/2005/8/layout/chevron1"/>
    <dgm:cxn modelId="{F0B25511-1B64-49EF-95EB-41FF81BE86CE}" type="presParOf" srcId="{ECD85636-A5F3-42F7-9C45-188FB4E9B886}" destId="{0E8620EE-758D-41AB-AE15-C68BCD9359CE}" srcOrd="7" destOrd="0" presId="urn:microsoft.com/office/officeart/2005/8/layout/chevron1"/>
    <dgm:cxn modelId="{7BC66FC4-ADFD-4772-96CA-BB3E00C2F77C}" type="presParOf" srcId="{ECD85636-A5F3-42F7-9C45-188FB4E9B886}" destId="{DB4C4850-2445-4CE8-94AB-F991D379EFAF}" srcOrd="8" destOrd="0" presId="urn:microsoft.com/office/officeart/2005/8/layout/chevron1"/>
    <dgm:cxn modelId="{416A15AA-E764-4689-87E2-25ADA6C17500}" type="presParOf" srcId="{ECD85636-A5F3-42F7-9C45-188FB4E9B886}" destId="{2A406763-9CB4-4AE6-8366-E967584BEEF7}" srcOrd="9" destOrd="0" presId="urn:microsoft.com/office/officeart/2005/8/layout/chevron1"/>
    <dgm:cxn modelId="{F24F253E-FA75-43B8-8DA4-774BF48F0FA4}" type="presParOf" srcId="{ECD85636-A5F3-42F7-9C45-188FB4E9B886}" destId="{CAB2BF5E-CAC3-41A3-9D46-2932CBFCECCC}"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79D7CD-DA1A-4ED3-AD35-B6B59289F65C}" type="doc">
      <dgm:prSet loTypeId="urn:microsoft.com/office/officeart/2005/8/layout/hProcess9" loCatId="process" qsTypeId="urn:microsoft.com/office/officeart/2005/8/quickstyle/simple1" qsCatId="simple" csTypeId="urn:microsoft.com/office/officeart/2005/8/colors/accent1_2" csCatId="accent1" phldr="1"/>
      <dgm:spPr/>
    </dgm:pt>
    <dgm:pt modelId="{4A32D99B-5F5D-41B2-9E28-33A9B7EB4CBD}">
      <dgm:prSet phldrT="[Text]"/>
      <dgm:spPr/>
      <dgm:t>
        <a:bodyPr/>
        <a:lstStyle/>
        <a:p>
          <a:r>
            <a:rPr lang="en-US" dirty="0"/>
            <a:t>Development</a:t>
          </a:r>
        </a:p>
      </dgm:t>
    </dgm:pt>
    <dgm:pt modelId="{000D43E9-64D8-4547-B633-27D071029DB4}" type="parTrans" cxnId="{039229FE-AC84-4BA9-85FD-26018D428BCF}">
      <dgm:prSet/>
      <dgm:spPr/>
      <dgm:t>
        <a:bodyPr/>
        <a:lstStyle/>
        <a:p>
          <a:endParaRPr lang="en-US"/>
        </a:p>
      </dgm:t>
    </dgm:pt>
    <dgm:pt modelId="{0494087A-7CDF-4474-8144-86F19A51DAE9}" type="sibTrans" cxnId="{039229FE-AC84-4BA9-85FD-26018D428BCF}">
      <dgm:prSet/>
      <dgm:spPr/>
      <dgm:t>
        <a:bodyPr/>
        <a:lstStyle/>
        <a:p>
          <a:endParaRPr lang="en-US"/>
        </a:p>
      </dgm:t>
    </dgm:pt>
    <dgm:pt modelId="{05CCE8D0-7B52-4CE8-91F3-3A4863A65F81}">
      <dgm:prSet phldrT="[Text]"/>
      <dgm:spPr/>
      <dgm:t>
        <a:bodyPr/>
        <a:lstStyle/>
        <a:p>
          <a:r>
            <a:rPr lang="en-US" dirty="0"/>
            <a:t>Test</a:t>
          </a:r>
        </a:p>
      </dgm:t>
    </dgm:pt>
    <dgm:pt modelId="{CB9963FC-65C0-4D36-BE7F-9B742BE996BE}" type="parTrans" cxnId="{D949806F-4F4E-46C3-A6F6-4EDF6A2169AD}">
      <dgm:prSet/>
      <dgm:spPr/>
      <dgm:t>
        <a:bodyPr/>
        <a:lstStyle/>
        <a:p>
          <a:endParaRPr lang="en-US"/>
        </a:p>
      </dgm:t>
    </dgm:pt>
    <dgm:pt modelId="{1F433B9D-968C-4C39-A34A-C6922B46F110}" type="sibTrans" cxnId="{D949806F-4F4E-46C3-A6F6-4EDF6A2169AD}">
      <dgm:prSet/>
      <dgm:spPr/>
      <dgm:t>
        <a:bodyPr/>
        <a:lstStyle/>
        <a:p>
          <a:endParaRPr lang="en-US"/>
        </a:p>
      </dgm:t>
    </dgm:pt>
    <dgm:pt modelId="{A23A3A9A-6EF2-4BE2-A5A3-974563148C22}">
      <dgm:prSet phldrT="[Text]"/>
      <dgm:spPr/>
      <dgm:t>
        <a:bodyPr/>
        <a:lstStyle/>
        <a:p>
          <a:r>
            <a:rPr lang="en-US" dirty="0"/>
            <a:t>Production</a:t>
          </a:r>
        </a:p>
      </dgm:t>
    </dgm:pt>
    <dgm:pt modelId="{0B8D287B-3AFF-4785-A68B-173B4C7A7C47}" type="parTrans" cxnId="{C813B5E6-BBAD-413B-B32C-2ADF02FDED46}">
      <dgm:prSet/>
      <dgm:spPr/>
      <dgm:t>
        <a:bodyPr/>
        <a:lstStyle/>
        <a:p>
          <a:endParaRPr lang="en-US"/>
        </a:p>
      </dgm:t>
    </dgm:pt>
    <dgm:pt modelId="{08E376DC-0DB9-4196-9159-C6FC4460A157}" type="sibTrans" cxnId="{C813B5E6-BBAD-413B-B32C-2ADF02FDED46}">
      <dgm:prSet/>
      <dgm:spPr/>
      <dgm:t>
        <a:bodyPr/>
        <a:lstStyle/>
        <a:p>
          <a:endParaRPr lang="en-US"/>
        </a:p>
      </dgm:t>
    </dgm:pt>
    <dgm:pt modelId="{8CD130C0-DBA5-453E-A6A7-CDC0B0A66204}" type="pres">
      <dgm:prSet presAssocID="{C179D7CD-DA1A-4ED3-AD35-B6B59289F65C}" presName="CompostProcess" presStyleCnt="0">
        <dgm:presLayoutVars>
          <dgm:dir/>
          <dgm:resizeHandles val="exact"/>
        </dgm:presLayoutVars>
      </dgm:prSet>
      <dgm:spPr/>
    </dgm:pt>
    <dgm:pt modelId="{C11F63CA-9510-4C69-B975-6417FEB4D65F}" type="pres">
      <dgm:prSet presAssocID="{C179D7CD-DA1A-4ED3-AD35-B6B59289F65C}" presName="arrow" presStyleLbl="bgShp" presStyleIdx="0" presStyleCnt="1"/>
      <dgm:spPr/>
    </dgm:pt>
    <dgm:pt modelId="{F79A60D5-DEAA-4EA7-BBBF-144937107CEC}" type="pres">
      <dgm:prSet presAssocID="{C179D7CD-DA1A-4ED3-AD35-B6B59289F65C}" presName="linearProcess" presStyleCnt="0"/>
      <dgm:spPr/>
    </dgm:pt>
    <dgm:pt modelId="{7862E1D9-7BDD-47BE-9BF5-44E2473D22CF}" type="pres">
      <dgm:prSet presAssocID="{4A32D99B-5F5D-41B2-9E28-33A9B7EB4CBD}" presName="textNode" presStyleLbl="node1" presStyleIdx="0" presStyleCnt="3">
        <dgm:presLayoutVars>
          <dgm:bulletEnabled val="1"/>
        </dgm:presLayoutVars>
      </dgm:prSet>
      <dgm:spPr/>
    </dgm:pt>
    <dgm:pt modelId="{F85482BF-65B4-41A2-AE5D-AE16F480BE3F}" type="pres">
      <dgm:prSet presAssocID="{0494087A-7CDF-4474-8144-86F19A51DAE9}" presName="sibTrans" presStyleCnt="0"/>
      <dgm:spPr/>
    </dgm:pt>
    <dgm:pt modelId="{280C4FB1-3D76-4B78-94DF-83150D6792A4}" type="pres">
      <dgm:prSet presAssocID="{05CCE8D0-7B52-4CE8-91F3-3A4863A65F81}" presName="textNode" presStyleLbl="node1" presStyleIdx="1" presStyleCnt="3">
        <dgm:presLayoutVars>
          <dgm:bulletEnabled val="1"/>
        </dgm:presLayoutVars>
      </dgm:prSet>
      <dgm:spPr/>
    </dgm:pt>
    <dgm:pt modelId="{A008E947-27D3-45F2-B9A7-DCC12DC4AAF1}" type="pres">
      <dgm:prSet presAssocID="{1F433B9D-968C-4C39-A34A-C6922B46F110}" presName="sibTrans" presStyleCnt="0"/>
      <dgm:spPr/>
    </dgm:pt>
    <dgm:pt modelId="{DB64C7BF-ECDC-4C6B-B803-26886B588B9C}" type="pres">
      <dgm:prSet presAssocID="{A23A3A9A-6EF2-4BE2-A5A3-974563148C22}" presName="textNode" presStyleLbl="node1" presStyleIdx="2" presStyleCnt="3">
        <dgm:presLayoutVars>
          <dgm:bulletEnabled val="1"/>
        </dgm:presLayoutVars>
      </dgm:prSet>
      <dgm:spPr/>
    </dgm:pt>
  </dgm:ptLst>
  <dgm:cxnLst>
    <dgm:cxn modelId="{50436403-8BD2-4D58-A1FC-AA763D9CFE1E}" type="presOf" srcId="{4A32D99B-5F5D-41B2-9E28-33A9B7EB4CBD}" destId="{7862E1D9-7BDD-47BE-9BF5-44E2473D22CF}" srcOrd="0" destOrd="0" presId="urn:microsoft.com/office/officeart/2005/8/layout/hProcess9"/>
    <dgm:cxn modelId="{49765A4B-12AA-41E4-AF1F-5AD9DA877216}" type="presOf" srcId="{05CCE8D0-7B52-4CE8-91F3-3A4863A65F81}" destId="{280C4FB1-3D76-4B78-94DF-83150D6792A4}" srcOrd="0" destOrd="0" presId="urn:microsoft.com/office/officeart/2005/8/layout/hProcess9"/>
    <dgm:cxn modelId="{D949806F-4F4E-46C3-A6F6-4EDF6A2169AD}" srcId="{C179D7CD-DA1A-4ED3-AD35-B6B59289F65C}" destId="{05CCE8D0-7B52-4CE8-91F3-3A4863A65F81}" srcOrd="1" destOrd="0" parTransId="{CB9963FC-65C0-4D36-BE7F-9B742BE996BE}" sibTransId="{1F433B9D-968C-4C39-A34A-C6922B46F110}"/>
    <dgm:cxn modelId="{29D82AAC-4DD1-4212-A24A-354D7031CBED}" type="presOf" srcId="{C179D7CD-DA1A-4ED3-AD35-B6B59289F65C}" destId="{8CD130C0-DBA5-453E-A6A7-CDC0B0A66204}" srcOrd="0" destOrd="0" presId="urn:microsoft.com/office/officeart/2005/8/layout/hProcess9"/>
    <dgm:cxn modelId="{C813B5E6-BBAD-413B-B32C-2ADF02FDED46}" srcId="{C179D7CD-DA1A-4ED3-AD35-B6B59289F65C}" destId="{A23A3A9A-6EF2-4BE2-A5A3-974563148C22}" srcOrd="2" destOrd="0" parTransId="{0B8D287B-3AFF-4785-A68B-173B4C7A7C47}" sibTransId="{08E376DC-0DB9-4196-9159-C6FC4460A157}"/>
    <dgm:cxn modelId="{1A13CCE7-82FD-42D2-86F5-0D02A6B14B84}" type="presOf" srcId="{A23A3A9A-6EF2-4BE2-A5A3-974563148C22}" destId="{DB64C7BF-ECDC-4C6B-B803-26886B588B9C}" srcOrd="0" destOrd="0" presId="urn:microsoft.com/office/officeart/2005/8/layout/hProcess9"/>
    <dgm:cxn modelId="{039229FE-AC84-4BA9-85FD-26018D428BCF}" srcId="{C179D7CD-DA1A-4ED3-AD35-B6B59289F65C}" destId="{4A32D99B-5F5D-41B2-9E28-33A9B7EB4CBD}" srcOrd="0" destOrd="0" parTransId="{000D43E9-64D8-4547-B633-27D071029DB4}" sibTransId="{0494087A-7CDF-4474-8144-86F19A51DAE9}"/>
    <dgm:cxn modelId="{38E4AEEB-0F23-4EC8-9A4B-91BC3F77129C}" type="presParOf" srcId="{8CD130C0-DBA5-453E-A6A7-CDC0B0A66204}" destId="{C11F63CA-9510-4C69-B975-6417FEB4D65F}" srcOrd="0" destOrd="0" presId="urn:microsoft.com/office/officeart/2005/8/layout/hProcess9"/>
    <dgm:cxn modelId="{2D38B41D-2AE2-4FDC-9AF1-C2DA48535A33}" type="presParOf" srcId="{8CD130C0-DBA5-453E-A6A7-CDC0B0A66204}" destId="{F79A60D5-DEAA-4EA7-BBBF-144937107CEC}" srcOrd="1" destOrd="0" presId="urn:microsoft.com/office/officeart/2005/8/layout/hProcess9"/>
    <dgm:cxn modelId="{4315B3AC-B616-4522-891F-3BEFAF669F99}" type="presParOf" srcId="{F79A60D5-DEAA-4EA7-BBBF-144937107CEC}" destId="{7862E1D9-7BDD-47BE-9BF5-44E2473D22CF}" srcOrd="0" destOrd="0" presId="urn:microsoft.com/office/officeart/2005/8/layout/hProcess9"/>
    <dgm:cxn modelId="{5FECB57E-AEDD-4927-BA62-3F650620C242}" type="presParOf" srcId="{F79A60D5-DEAA-4EA7-BBBF-144937107CEC}" destId="{F85482BF-65B4-41A2-AE5D-AE16F480BE3F}" srcOrd="1" destOrd="0" presId="urn:microsoft.com/office/officeart/2005/8/layout/hProcess9"/>
    <dgm:cxn modelId="{A3246C2C-6D75-4D68-B06F-C5B390C72EAC}" type="presParOf" srcId="{F79A60D5-DEAA-4EA7-BBBF-144937107CEC}" destId="{280C4FB1-3D76-4B78-94DF-83150D6792A4}" srcOrd="2" destOrd="0" presId="urn:microsoft.com/office/officeart/2005/8/layout/hProcess9"/>
    <dgm:cxn modelId="{579C0401-D245-486C-B776-A94343FC87DF}" type="presParOf" srcId="{F79A60D5-DEAA-4EA7-BBBF-144937107CEC}" destId="{A008E947-27D3-45F2-B9A7-DCC12DC4AAF1}" srcOrd="3" destOrd="0" presId="urn:microsoft.com/office/officeart/2005/8/layout/hProcess9"/>
    <dgm:cxn modelId="{0D31DB8C-AECD-467F-9D90-350B3BEAED88}" type="presParOf" srcId="{F79A60D5-DEAA-4EA7-BBBF-144937107CEC}" destId="{DB64C7BF-ECDC-4C6B-B803-26886B588B9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1D421-69EC-41F9-8323-200C71BD5DCF}" type="doc">
      <dgm:prSet loTypeId="urn:microsoft.com/office/officeart/2005/8/layout/vList3" loCatId="list" qsTypeId="urn:microsoft.com/office/officeart/2005/8/quickstyle/simple1" qsCatId="simple" csTypeId="urn:microsoft.com/office/officeart/2005/8/colors/accent1_2" csCatId="accent1" phldr="1"/>
      <dgm:spPr/>
    </dgm:pt>
    <dgm:pt modelId="{7E58F23B-83B3-4872-8A91-FC019A9DED68}">
      <dgm:prSet phldrT="[Text]"/>
      <dgm:spPr/>
      <dgm:t>
        <a:bodyPr/>
        <a:lstStyle/>
        <a:p>
          <a:r>
            <a:rPr lang="en-AU" dirty="0"/>
            <a:t>Unmanaged</a:t>
          </a:r>
        </a:p>
      </dgm:t>
    </dgm:pt>
    <dgm:pt modelId="{093DC44A-E94C-42FC-BB28-BB6B0A22ED1A}" type="parTrans" cxnId="{1D5571BF-1E3F-472C-81AE-16AAB1A60895}">
      <dgm:prSet/>
      <dgm:spPr/>
      <dgm:t>
        <a:bodyPr/>
        <a:lstStyle/>
        <a:p>
          <a:endParaRPr lang="en-AU"/>
        </a:p>
      </dgm:t>
    </dgm:pt>
    <dgm:pt modelId="{3185303F-81A1-45A1-A65B-C92E04A33AAC}" type="sibTrans" cxnId="{1D5571BF-1E3F-472C-81AE-16AAB1A60895}">
      <dgm:prSet/>
      <dgm:spPr/>
      <dgm:t>
        <a:bodyPr/>
        <a:lstStyle/>
        <a:p>
          <a:endParaRPr lang="en-AU"/>
        </a:p>
      </dgm:t>
    </dgm:pt>
    <dgm:pt modelId="{459921FF-6697-44DF-81E6-7E1ECF104936}">
      <dgm:prSet phldrT="[Text]"/>
      <dgm:spPr/>
      <dgm:t>
        <a:bodyPr/>
        <a:lstStyle/>
        <a:p>
          <a:r>
            <a:rPr lang="en-AU" dirty="0"/>
            <a:t>Managed</a:t>
          </a:r>
        </a:p>
      </dgm:t>
    </dgm:pt>
    <dgm:pt modelId="{0346CD4F-4DCE-4A28-921B-021131F7239F}" type="parTrans" cxnId="{C23B6802-FDB0-4DF8-BA78-0CDAF2FDBC97}">
      <dgm:prSet/>
      <dgm:spPr/>
      <dgm:t>
        <a:bodyPr/>
        <a:lstStyle/>
        <a:p>
          <a:endParaRPr lang="en-AU"/>
        </a:p>
      </dgm:t>
    </dgm:pt>
    <dgm:pt modelId="{31126243-C5F1-4ABA-8E47-96E5272C91D8}" type="sibTrans" cxnId="{C23B6802-FDB0-4DF8-BA78-0CDAF2FDBC97}">
      <dgm:prSet/>
      <dgm:spPr/>
      <dgm:t>
        <a:bodyPr/>
        <a:lstStyle/>
        <a:p>
          <a:endParaRPr lang="en-AU"/>
        </a:p>
      </dgm:t>
    </dgm:pt>
    <dgm:pt modelId="{075F8EDF-6F9C-409F-ADEE-882B203CF9B4}">
      <dgm:prSet phldrT="[Text]"/>
      <dgm:spPr/>
      <dgm:t>
        <a:bodyPr/>
        <a:lstStyle/>
        <a:p>
          <a:r>
            <a:rPr lang="en-AU" dirty="0"/>
            <a:t>Used during development</a:t>
          </a:r>
        </a:p>
      </dgm:t>
    </dgm:pt>
    <dgm:pt modelId="{43FDBFC3-89EA-4BB2-B86D-B94E20700AED}" type="parTrans" cxnId="{008104EA-3326-439E-8459-3F80FA5A4467}">
      <dgm:prSet/>
      <dgm:spPr/>
      <dgm:t>
        <a:bodyPr/>
        <a:lstStyle/>
        <a:p>
          <a:endParaRPr lang="en-AU"/>
        </a:p>
      </dgm:t>
    </dgm:pt>
    <dgm:pt modelId="{185AEDDE-9D72-4D3A-8463-30A2EE97EA28}" type="sibTrans" cxnId="{008104EA-3326-439E-8459-3F80FA5A4467}">
      <dgm:prSet/>
      <dgm:spPr/>
      <dgm:t>
        <a:bodyPr/>
        <a:lstStyle/>
        <a:p>
          <a:endParaRPr lang="en-AU"/>
        </a:p>
      </dgm:t>
    </dgm:pt>
    <dgm:pt modelId="{A0810147-597B-47B6-85CA-86D492726C5E}">
      <dgm:prSet phldrT="[Text]"/>
      <dgm:spPr/>
      <dgm:t>
        <a:bodyPr/>
        <a:lstStyle/>
        <a:p>
          <a:r>
            <a:rPr lang="en-AU" dirty="0"/>
            <a:t>Used to transport to other development environments</a:t>
          </a:r>
        </a:p>
      </dgm:t>
    </dgm:pt>
    <dgm:pt modelId="{333E0D5B-F5A6-4DDE-B3C4-6B05D3A3EEEC}" type="parTrans" cxnId="{905AF1B6-4B49-49C1-9EF3-AEE77D22C1B5}">
      <dgm:prSet/>
      <dgm:spPr/>
      <dgm:t>
        <a:bodyPr/>
        <a:lstStyle/>
        <a:p>
          <a:endParaRPr lang="en-AU"/>
        </a:p>
      </dgm:t>
    </dgm:pt>
    <dgm:pt modelId="{A7A7DFDD-A267-4ED1-8C00-5D3423ED6267}" type="sibTrans" cxnId="{905AF1B6-4B49-49C1-9EF3-AEE77D22C1B5}">
      <dgm:prSet/>
      <dgm:spPr/>
      <dgm:t>
        <a:bodyPr/>
        <a:lstStyle/>
        <a:p>
          <a:endParaRPr lang="en-AU"/>
        </a:p>
      </dgm:t>
    </dgm:pt>
    <dgm:pt modelId="{3981D233-9DF2-4728-8F20-8C369CD4FE2E}">
      <dgm:prSet phldrT="[Text]"/>
      <dgm:spPr/>
      <dgm:t>
        <a:bodyPr/>
        <a:lstStyle/>
        <a:p>
          <a:r>
            <a:rPr lang="en-AU" dirty="0"/>
            <a:t>Used to distribute to non-development environments</a:t>
          </a:r>
        </a:p>
      </dgm:t>
    </dgm:pt>
    <dgm:pt modelId="{B531ED18-EF53-475B-B61F-0598E695C309}" type="parTrans" cxnId="{D59F808C-559D-4D03-B011-E20BB87BE5C9}">
      <dgm:prSet/>
      <dgm:spPr/>
      <dgm:t>
        <a:bodyPr/>
        <a:lstStyle/>
        <a:p>
          <a:endParaRPr lang="en-AU"/>
        </a:p>
      </dgm:t>
    </dgm:pt>
    <dgm:pt modelId="{638974C9-0C7C-4C36-B614-3CE20C8B8912}" type="sibTrans" cxnId="{D59F808C-559D-4D03-B011-E20BB87BE5C9}">
      <dgm:prSet/>
      <dgm:spPr/>
      <dgm:t>
        <a:bodyPr/>
        <a:lstStyle/>
        <a:p>
          <a:endParaRPr lang="en-AU"/>
        </a:p>
      </dgm:t>
    </dgm:pt>
    <dgm:pt modelId="{C4D82BB9-E6AC-4EA7-8B8B-B80630B036D5}" type="pres">
      <dgm:prSet presAssocID="{75A1D421-69EC-41F9-8323-200C71BD5DCF}" presName="linearFlow" presStyleCnt="0">
        <dgm:presLayoutVars>
          <dgm:dir/>
          <dgm:resizeHandles val="exact"/>
        </dgm:presLayoutVars>
      </dgm:prSet>
      <dgm:spPr/>
    </dgm:pt>
    <dgm:pt modelId="{4CD4EBCD-F17D-4000-9658-8AC8EF83276D}" type="pres">
      <dgm:prSet presAssocID="{7E58F23B-83B3-4872-8A91-FC019A9DED68}" presName="composite" presStyleCnt="0"/>
      <dgm:spPr/>
    </dgm:pt>
    <dgm:pt modelId="{1D7CFC11-E376-4A25-A5AE-173098C9CD7A}" type="pres">
      <dgm:prSet presAssocID="{7E58F23B-83B3-4872-8A91-FC019A9DED68}" presName="imgShp" presStyleLbl="fgImgPlace1" presStyleIdx="0" presStyleCnt="2"/>
      <dgm:spPr>
        <a:blipFill rotWithShape="1">
          <a:blip xmlns:r="http://schemas.openxmlformats.org/officeDocument/2006/relationships" r:embed="rId1"/>
          <a:srcRect/>
          <a:stretch>
            <a:fillRect/>
          </a:stretch>
        </a:blipFill>
      </dgm:spPr>
    </dgm:pt>
    <dgm:pt modelId="{F1260A16-65AA-4709-9232-09973865358E}" type="pres">
      <dgm:prSet presAssocID="{7E58F23B-83B3-4872-8A91-FC019A9DED68}" presName="txShp" presStyleLbl="node1" presStyleIdx="0" presStyleCnt="2">
        <dgm:presLayoutVars>
          <dgm:bulletEnabled val="1"/>
        </dgm:presLayoutVars>
      </dgm:prSet>
      <dgm:spPr/>
    </dgm:pt>
    <dgm:pt modelId="{921BC156-3D34-46C2-982C-A37840B30B28}" type="pres">
      <dgm:prSet presAssocID="{3185303F-81A1-45A1-A65B-C92E04A33AAC}" presName="spacing" presStyleCnt="0"/>
      <dgm:spPr/>
    </dgm:pt>
    <dgm:pt modelId="{2E168EEF-AFBF-4A16-A090-CF0B5E47212B}" type="pres">
      <dgm:prSet presAssocID="{459921FF-6697-44DF-81E6-7E1ECF104936}" presName="composite" presStyleCnt="0"/>
      <dgm:spPr/>
    </dgm:pt>
    <dgm:pt modelId="{F0EC986B-1996-49BF-97AC-7C3B7EC84A99}" type="pres">
      <dgm:prSet presAssocID="{459921FF-6697-44DF-81E6-7E1ECF104936}" presName="imgShp" presStyleLbl="fgImgPlace1" presStyleIdx="1" presStyleCnt="2"/>
      <dgm:spPr>
        <a:blipFill rotWithShape="1">
          <a:blip xmlns:r="http://schemas.openxmlformats.org/officeDocument/2006/relationships" r:embed="rId2"/>
          <a:srcRect/>
          <a:stretch>
            <a:fillRect/>
          </a:stretch>
        </a:blipFill>
      </dgm:spPr>
    </dgm:pt>
    <dgm:pt modelId="{11890D93-07AE-49C6-AD88-CA9B218E378B}" type="pres">
      <dgm:prSet presAssocID="{459921FF-6697-44DF-81E6-7E1ECF104936}" presName="txShp" presStyleLbl="node1" presStyleIdx="1" presStyleCnt="2">
        <dgm:presLayoutVars>
          <dgm:bulletEnabled val="1"/>
        </dgm:presLayoutVars>
      </dgm:prSet>
      <dgm:spPr/>
    </dgm:pt>
  </dgm:ptLst>
  <dgm:cxnLst>
    <dgm:cxn modelId="{C23B6802-FDB0-4DF8-BA78-0CDAF2FDBC97}" srcId="{75A1D421-69EC-41F9-8323-200C71BD5DCF}" destId="{459921FF-6697-44DF-81E6-7E1ECF104936}" srcOrd="1" destOrd="0" parTransId="{0346CD4F-4DCE-4A28-921B-021131F7239F}" sibTransId="{31126243-C5F1-4ABA-8E47-96E5272C91D8}"/>
    <dgm:cxn modelId="{25076805-C3FB-4854-AEE3-E1B9E9D847CE}" type="presOf" srcId="{075F8EDF-6F9C-409F-ADEE-882B203CF9B4}" destId="{F1260A16-65AA-4709-9232-09973865358E}" srcOrd="0" destOrd="1" presId="urn:microsoft.com/office/officeart/2005/8/layout/vList3"/>
    <dgm:cxn modelId="{75DAE63D-FF59-435A-8D37-0D0517DF3B37}" type="presOf" srcId="{3981D233-9DF2-4728-8F20-8C369CD4FE2E}" destId="{11890D93-07AE-49C6-AD88-CA9B218E378B}" srcOrd="0" destOrd="1" presId="urn:microsoft.com/office/officeart/2005/8/layout/vList3"/>
    <dgm:cxn modelId="{90612449-9799-4046-8366-765FF85C9CDE}" type="presOf" srcId="{459921FF-6697-44DF-81E6-7E1ECF104936}" destId="{11890D93-07AE-49C6-AD88-CA9B218E378B}" srcOrd="0" destOrd="0" presId="urn:microsoft.com/office/officeart/2005/8/layout/vList3"/>
    <dgm:cxn modelId="{D59F808C-559D-4D03-B011-E20BB87BE5C9}" srcId="{459921FF-6697-44DF-81E6-7E1ECF104936}" destId="{3981D233-9DF2-4728-8F20-8C369CD4FE2E}" srcOrd="0" destOrd="0" parTransId="{B531ED18-EF53-475B-B61F-0598E695C309}" sibTransId="{638974C9-0C7C-4C36-B614-3CE20C8B8912}"/>
    <dgm:cxn modelId="{BCD9B88C-2AC2-463E-A89F-660D17CC974F}" type="presOf" srcId="{A0810147-597B-47B6-85CA-86D492726C5E}" destId="{F1260A16-65AA-4709-9232-09973865358E}" srcOrd="0" destOrd="2" presId="urn:microsoft.com/office/officeart/2005/8/layout/vList3"/>
    <dgm:cxn modelId="{905AF1B6-4B49-49C1-9EF3-AEE77D22C1B5}" srcId="{7E58F23B-83B3-4872-8A91-FC019A9DED68}" destId="{A0810147-597B-47B6-85CA-86D492726C5E}" srcOrd="1" destOrd="0" parTransId="{333E0D5B-F5A6-4DDE-B3C4-6B05D3A3EEEC}" sibTransId="{A7A7DFDD-A267-4ED1-8C00-5D3423ED6267}"/>
    <dgm:cxn modelId="{7BD612B8-1881-40EA-97C7-973E553E7674}" type="presOf" srcId="{75A1D421-69EC-41F9-8323-200C71BD5DCF}" destId="{C4D82BB9-E6AC-4EA7-8B8B-B80630B036D5}" srcOrd="0" destOrd="0" presId="urn:microsoft.com/office/officeart/2005/8/layout/vList3"/>
    <dgm:cxn modelId="{DA372BBF-DE03-4ED5-B8A3-B2D393FA1EFB}" type="presOf" srcId="{7E58F23B-83B3-4872-8A91-FC019A9DED68}" destId="{F1260A16-65AA-4709-9232-09973865358E}" srcOrd="0" destOrd="0" presId="urn:microsoft.com/office/officeart/2005/8/layout/vList3"/>
    <dgm:cxn modelId="{1D5571BF-1E3F-472C-81AE-16AAB1A60895}" srcId="{75A1D421-69EC-41F9-8323-200C71BD5DCF}" destId="{7E58F23B-83B3-4872-8A91-FC019A9DED68}" srcOrd="0" destOrd="0" parTransId="{093DC44A-E94C-42FC-BB28-BB6B0A22ED1A}" sibTransId="{3185303F-81A1-45A1-A65B-C92E04A33AAC}"/>
    <dgm:cxn modelId="{008104EA-3326-439E-8459-3F80FA5A4467}" srcId="{7E58F23B-83B3-4872-8A91-FC019A9DED68}" destId="{075F8EDF-6F9C-409F-ADEE-882B203CF9B4}" srcOrd="0" destOrd="0" parTransId="{43FDBFC3-89EA-4BB2-B86D-B94E20700AED}" sibTransId="{185AEDDE-9D72-4D3A-8463-30A2EE97EA28}"/>
    <dgm:cxn modelId="{4422CC51-ED80-4E47-A592-F6C42522DA2C}" type="presParOf" srcId="{C4D82BB9-E6AC-4EA7-8B8B-B80630B036D5}" destId="{4CD4EBCD-F17D-4000-9658-8AC8EF83276D}" srcOrd="0" destOrd="0" presId="urn:microsoft.com/office/officeart/2005/8/layout/vList3"/>
    <dgm:cxn modelId="{D85CEA7D-79FB-4B52-B43E-EC9FA1EBA033}" type="presParOf" srcId="{4CD4EBCD-F17D-4000-9658-8AC8EF83276D}" destId="{1D7CFC11-E376-4A25-A5AE-173098C9CD7A}" srcOrd="0" destOrd="0" presId="urn:microsoft.com/office/officeart/2005/8/layout/vList3"/>
    <dgm:cxn modelId="{ED54BDC1-7FB1-4F1E-9C13-0E371F98603E}" type="presParOf" srcId="{4CD4EBCD-F17D-4000-9658-8AC8EF83276D}" destId="{F1260A16-65AA-4709-9232-09973865358E}" srcOrd="1" destOrd="0" presId="urn:microsoft.com/office/officeart/2005/8/layout/vList3"/>
    <dgm:cxn modelId="{90E22CE0-4545-448E-BB50-152DBCF551C5}" type="presParOf" srcId="{C4D82BB9-E6AC-4EA7-8B8B-B80630B036D5}" destId="{921BC156-3D34-46C2-982C-A37840B30B28}" srcOrd="1" destOrd="0" presId="urn:microsoft.com/office/officeart/2005/8/layout/vList3"/>
    <dgm:cxn modelId="{543C3A4B-43B4-4FB4-993F-934CCDE907AC}" type="presParOf" srcId="{C4D82BB9-E6AC-4EA7-8B8B-B80630B036D5}" destId="{2E168EEF-AFBF-4A16-A090-CF0B5E47212B}" srcOrd="2" destOrd="0" presId="urn:microsoft.com/office/officeart/2005/8/layout/vList3"/>
    <dgm:cxn modelId="{D373D225-662A-44D1-B088-C02DFBAD6459}" type="presParOf" srcId="{2E168EEF-AFBF-4A16-A090-CF0B5E47212B}" destId="{F0EC986B-1996-49BF-97AC-7C3B7EC84A99}" srcOrd="0" destOrd="0" presId="urn:microsoft.com/office/officeart/2005/8/layout/vList3"/>
    <dgm:cxn modelId="{AAB38F74-0AAA-4AEC-AC2C-71F5D3693605}" type="presParOf" srcId="{2E168EEF-AFBF-4A16-A090-CF0B5E47212B}" destId="{11890D93-07AE-49C6-AD88-CA9B218E378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4371" y="0"/>
          <a:ext cx="2544542" cy="668421"/>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338582" y="0"/>
        <a:ext cx="1876121" cy="668421"/>
      </dsp:txXfrm>
    </dsp:sp>
    <dsp:sp modelId="{782221C6-1BC7-4268-8008-6F7806055A7E}">
      <dsp:nvSpPr>
        <dsp:cNvPr id="0" name=""/>
        <dsp:cNvSpPr/>
      </dsp:nvSpPr>
      <dsp:spPr>
        <a:xfrm>
          <a:off x="2294459" y="0"/>
          <a:ext cx="2544542"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2628670" y="0"/>
        <a:ext cx="1876121" cy="668421"/>
      </dsp:txXfrm>
    </dsp:sp>
    <dsp:sp modelId="{55C41176-0155-4D93-8322-CE84F636E104}">
      <dsp:nvSpPr>
        <dsp:cNvPr id="0" name=""/>
        <dsp:cNvSpPr/>
      </dsp:nvSpPr>
      <dsp:spPr>
        <a:xfrm>
          <a:off x="4584546" y="0"/>
          <a:ext cx="2544542" cy="668421"/>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4918757" y="0"/>
        <a:ext cx="1876121" cy="668421"/>
      </dsp:txXfrm>
    </dsp:sp>
    <dsp:sp modelId="{64A210BB-6EED-4293-A1F1-DDC7312CA022}">
      <dsp:nvSpPr>
        <dsp:cNvPr id="0" name=""/>
        <dsp:cNvSpPr/>
      </dsp:nvSpPr>
      <dsp:spPr>
        <a:xfrm>
          <a:off x="6879005" y="0"/>
          <a:ext cx="2544542" cy="668421"/>
        </a:xfrm>
        <a:prstGeom prst="chevr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7213216" y="0"/>
        <a:ext cx="1876121" cy="668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2" y="0"/>
          <a:ext cx="2563304"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5. Nurture</a:t>
          </a:r>
        </a:p>
      </dsp:txBody>
      <dsp:txXfrm>
        <a:off x="334213" y="0"/>
        <a:ext cx="1894883" cy="668421"/>
      </dsp:txXfrm>
    </dsp:sp>
    <dsp:sp modelId="{782221C6-1BC7-4268-8008-6F7806055A7E}">
      <dsp:nvSpPr>
        <dsp:cNvPr id="0" name=""/>
        <dsp:cNvSpPr/>
      </dsp:nvSpPr>
      <dsp:spPr>
        <a:xfrm>
          <a:off x="2309077" y="0"/>
          <a:ext cx="2563304"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6. Infrastructure</a:t>
          </a:r>
        </a:p>
      </dsp:txBody>
      <dsp:txXfrm>
        <a:off x="2643288" y="0"/>
        <a:ext cx="1894883" cy="668421"/>
      </dsp:txXfrm>
    </dsp:sp>
    <dsp:sp modelId="{55C41176-0155-4D93-8322-CE84F636E104}">
      <dsp:nvSpPr>
        <dsp:cNvPr id="0" name=""/>
        <dsp:cNvSpPr/>
      </dsp:nvSpPr>
      <dsp:spPr>
        <a:xfrm>
          <a:off x="4616051" y="0"/>
          <a:ext cx="2563304"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7. Support</a:t>
          </a:r>
        </a:p>
      </dsp:txBody>
      <dsp:txXfrm>
        <a:off x="4950262" y="0"/>
        <a:ext cx="1894883" cy="668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5222" y="0"/>
          <a:ext cx="3040079"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339433" y="0"/>
        <a:ext cx="2371658" cy="668421"/>
      </dsp:txXfrm>
    </dsp:sp>
    <dsp:sp modelId="{782221C6-1BC7-4268-8008-6F7806055A7E}">
      <dsp:nvSpPr>
        <dsp:cNvPr id="0" name=""/>
        <dsp:cNvSpPr/>
      </dsp:nvSpPr>
      <dsp:spPr>
        <a:xfrm>
          <a:off x="2741294" y="0"/>
          <a:ext cx="3040079"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3075505" y="0"/>
        <a:ext cx="2371658" cy="668421"/>
      </dsp:txXfrm>
    </dsp:sp>
    <dsp:sp modelId="{55C41176-0155-4D93-8322-CE84F636E104}">
      <dsp:nvSpPr>
        <dsp:cNvPr id="0" name=""/>
        <dsp:cNvSpPr/>
      </dsp:nvSpPr>
      <dsp:spPr>
        <a:xfrm>
          <a:off x="5477365" y="0"/>
          <a:ext cx="3040079"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5811576" y="0"/>
        <a:ext cx="2371658" cy="668421"/>
      </dsp:txXfrm>
    </dsp:sp>
    <dsp:sp modelId="{64A210BB-6EED-4293-A1F1-DDC7312CA022}">
      <dsp:nvSpPr>
        <dsp:cNvPr id="0" name=""/>
        <dsp:cNvSpPr/>
      </dsp:nvSpPr>
      <dsp:spPr>
        <a:xfrm>
          <a:off x="8218659" y="0"/>
          <a:ext cx="3040079" cy="66842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8552870" y="0"/>
        <a:ext cx="2371658" cy="668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056DD-3B76-4EF8-B4C2-AB97A2A8DB1B}">
      <dsp:nvSpPr>
        <dsp:cNvPr id="0" name=""/>
        <dsp:cNvSpPr/>
      </dsp:nvSpPr>
      <dsp:spPr>
        <a:xfrm>
          <a:off x="5719" y="662576"/>
          <a:ext cx="2127611" cy="851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Coordinate with makers</a:t>
          </a:r>
        </a:p>
      </dsp:txBody>
      <dsp:txXfrm>
        <a:off x="431241" y="662576"/>
        <a:ext cx="1276567" cy="851044"/>
      </dsp:txXfrm>
    </dsp:sp>
    <dsp:sp modelId="{3BC42546-21AE-4C64-92F2-0ED327CD6B5D}">
      <dsp:nvSpPr>
        <dsp:cNvPr id="0" name=""/>
        <dsp:cNvSpPr/>
      </dsp:nvSpPr>
      <dsp:spPr>
        <a:xfrm>
          <a:off x="1920569" y="662576"/>
          <a:ext cx="2127611" cy="851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Export from development</a:t>
          </a:r>
        </a:p>
      </dsp:txBody>
      <dsp:txXfrm>
        <a:off x="2346091" y="662576"/>
        <a:ext cx="1276567" cy="851044"/>
      </dsp:txXfrm>
    </dsp:sp>
    <dsp:sp modelId="{F6AA3514-B733-421B-AD8B-B41302A62E45}">
      <dsp:nvSpPr>
        <dsp:cNvPr id="0" name=""/>
        <dsp:cNvSpPr/>
      </dsp:nvSpPr>
      <dsp:spPr>
        <a:xfrm>
          <a:off x="3835419" y="662576"/>
          <a:ext cx="2127611" cy="851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Import to test</a:t>
          </a:r>
        </a:p>
      </dsp:txBody>
      <dsp:txXfrm>
        <a:off x="4260941" y="662576"/>
        <a:ext cx="1276567" cy="851044"/>
      </dsp:txXfrm>
    </dsp:sp>
    <dsp:sp modelId="{F403A1EE-18F9-49A1-82BC-C221F65102B9}">
      <dsp:nvSpPr>
        <dsp:cNvPr id="0" name=""/>
        <dsp:cNvSpPr/>
      </dsp:nvSpPr>
      <dsp:spPr>
        <a:xfrm>
          <a:off x="5750269" y="662576"/>
          <a:ext cx="2127611" cy="851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Setup Connections</a:t>
          </a:r>
        </a:p>
      </dsp:txBody>
      <dsp:txXfrm>
        <a:off x="6175791" y="662576"/>
        <a:ext cx="1276567" cy="851044"/>
      </dsp:txXfrm>
    </dsp:sp>
    <dsp:sp modelId="{DB4C4850-2445-4CE8-94AB-F991D379EFAF}">
      <dsp:nvSpPr>
        <dsp:cNvPr id="0" name=""/>
        <dsp:cNvSpPr/>
      </dsp:nvSpPr>
      <dsp:spPr>
        <a:xfrm>
          <a:off x="7665120" y="662576"/>
          <a:ext cx="2127611" cy="851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Associate Security Roles</a:t>
          </a:r>
        </a:p>
      </dsp:txBody>
      <dsp:txXfrm>
        <a:off x="8090642" y="662576"/>
        <a:ext cx="1276567" cy="851044"/>
      </dsp:txXfrm>
    </dsp:sp>
    <dsp:sp modelId="{CAB2BF5E-CAC3-41A3-9D46-2932CBFCECCC}">
      <dsp:nvSpPr>
        <dsp:cNvPr id="0" name=""/>
        <dsp:cNvSpPr/>
      </dsp:nvSpPr>
      <dsp:spPr>
        <a:xfrm>
          <a:off x="9579970" y="662576"/>
          <a:ext cx="2127611" cy="851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Share to make available</a:t>
          </a:r>
        </a:p>
      </dsp:txBody>
      <dsp:txXfrm>
        <a:off x="10005492" y="662576"/>
        <a:ext cx="1276567" cy="8510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F63CA-9510-4C69-B975-6417FEB4D65F}">
      <dsp:nvSpPr>
        <dsp:cNvPr id="0" name=""/>
        <dsp:cNvSpPr/>
      </dsp:nvSpPr>
      <dsp:spPr>
        <a:xfrm>
          <a:off x="388538" y="0"/>
          <a:ext cx="4403436" cy="155496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2E1D9-7BDD-47BE-9BF5-44E2473D22CF}">
      <dsp:nvSpPr>
        <dsp:cNvPr id="0" name=""/>
        <dsp:cNvSpPr/>
      </dsp:nvSpPr>
      <dsp:spPr>
        <a:xfrm>
          <a:off x="5565" y="466490"/>
          <a:ext cx="1667477" cy="6219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Development</a:t>
          </a:r>
        </a:p>
      </dsp:txBody>
      <dsp:txXfrm>
        <a:off x="35928" y="496853"/>
        <a:ext cx="1606751" cy="561261"/>
      </dsp:txXfrm>
    </dsp:sp>
    <dsp:sp modelId="{280C4FB1-3D76-4B78-94DF-83150D6792A4}">
      <dsp:nvSpPr>
        <dsp:cNvPr id="0" name=""/>
        <dsp:cNvSpPr/>
      </dsp:nvSpPr>
      <dsp:spPr>
        <a:xfrm>
          <a:off x="1756517" y="466490"/>
          <a:ext cx="1667477" cy="6219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Test</a:t>
          </a:r>
        </a:p>
      </dsp:txBody>
      <dsp:txXfrm>
        <a:off x="1786880" y="496853"/>
        <a:ext cx="1606751" cy="561261"/>
      </dsp:txXfrm>
    </dsp:sp>
    <dsp:sp modelId="{DB64C7BF-ECDC-4C6B-B803-26886B588B9C}">
      <dsp:nvSpPr>
        <dsp:cNvPr id="0" name=""/>
        <dsp:cNvSpPr/>
      </dsp:nvSpPr>
      <dsp:spPr>
        <a:xfrm>
          <a:off x="3507470" y="466490"/>
          <a:ext cx="1667477" cy="6219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Production</a:t>
          </a:r>
        </a:p>
      </dsp:txBody>
      <dsp:txXfrm>
        <a:off x="3537833" y="496853"/>
        <a:ext cx="1606751" cy="5612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60A16-65AA-4709-9232-09973865358E}">
      <dsp:nvSpPr>
        <dsp:cNvPr id="0" name=""/>
        <dsp:cNvSpPr/>
      </dsp:nvSpPr>
      <dsp:spPr>
        <a:xfrm rot="10800000">
          <a:off x="1985551" y="256"/>
          <a:ext cx="6366031" cy="152831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943"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Unmanaged</a:t>
          </a:r>
        </a:p>
        <a:p>
          <a:pPr marL="171450" lvl="1" indent="-171450" algn="l" defTabSz="800100">
            <a:lnSpc>
              <a:spcPct val="90000"/>
            </a:lnSpc>
            <a:spcBef>
              <a:spcPct val="0"/>
            </a:spcBef>
            <a:spcAft>
              <a:spcPct val="15000"/>
            </a:spcAft>
            <a:buChar char="•"/>
          </a:pPr>
          <a:r>
            <a:rPr lang="en-AU" sz="1800" kern="1200" dirty="0"/>
            <a:t>Used during development</a:t>
          </a:r>
        </a:p>
        <a:p>
          <a:pPr marL="171450" lvl="1" indent="-171450" algn="l" defTabSz="800100">
            <a:lnSpc>
              <a:spcPct val="90000"/>
            </a:lnSpc>
            <a:spcBef>
              <a:spcPct val="0"/>
            </a:spcBef>
            <a:spcAft>
              <a:spcPct val="15000"/>
            </a:spcAft>
            <a:buChar char="•"/>
          </a:pPr>
          <a:r>
            <a:rPr lang="en-AU" sz="1800" kern="1200" dirty="0"/>
            <a:t>Used to transport to other development environments</a:t>
          </a:r>
        </a:p>
      </dsp:txBody>
      <dsp:txXfrm rot="10800000">
        <a:off x="2367629" y="256"/>
        <a:ext cx="5983953" cy="1528311"/>
      </dsp:txXfrm>
    </dsp:sp>
    <dsp:sp modelId="{1D7CFC11-E376-4A25-A5AE-173098C9CD7A}">
      <dsp:nvSpPr>
        <dsp:cNvPr id="0" name=""/>
        <dsp:cNvSpPr/>
      </dsp:nvSpPr>
      <dsp:spPr>
        <a:xfrm>
          <a:off x="1221396" y="256"/>
          <a:ext cx="1528311" cy="1528311"/>
        </a:xfrm>
        <a:prstGeom prst="ellipse">
          <a:avLst/>
        </a:prstGeom>
        <a:blipFill rotWithShape="1">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890D93-07AE-49C6-AD88-CA9B218E378B}">
      <dsp:nvSpPr>
        <dsp:cNvPr id="0" name=""/>
        <dsp:cNvSpPr/>
      </dsp:nvSpPr>
      <dsp:spPr>
        <a:xfrm rot="10800000">
          <a:off x="1985551" y="1942060"/>
          <a:ext cx="6366031" cy="152831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943"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Managed</a:t>
          </a:r>
        </a:p>
        <a:p>
          <a:pPr marL="171450" lvl="1" indent="-171450" algn="l" defTabSz="800100">
            <a:lnSpc>
              <a:spcPct val="90000"/>
            </a:lnSpc>
            <a:spcBef>
              <a:spcPct val="0"/>
            </a:spcBef>
            <a:spcAft>
              <a:spcPct val="15000"/>
            </a:spcAft>
            <a:buChar char="•"/>
          </a:pPr>
          <a:r>
            <a:rPr lang="en-AU" sz="1800" kern="1200" dirty="0"/>
            <a:t>Used to distribute to non-development environments</a:t>
          </a:r>
        </a:p>
      </dsp:txBody>
      <dsp:txXfrm rot="10800000">
        <a:off x="2367629" y="1942060"/>
        <a:ext cx="5983953" cy="1528311"/>
      </dsp:txXfrm>
    </dsp:sp>
    <dsp:sp modelId="{F0EC986B-1996-49BF-97AC-7C3B7EC84A99}">
      <dsp:nvSpPr>
        <dsp:cNvPr id="0" name=""/>
        <dsp:cNvSpPr/>
      </dsp:nvSpPr>
      <dsp:spPr>
        <a:xfrm>
          <a:off x="1221396" y="1942060"/>
          <a:ext cx="1528311" cy="1528311"/>
        </a:xfrm>
        <a:prstGeom prst="ellipse">
          <a:avLst/>
        </a:prstGeom>
        <a:blipFill rotWithShape="1">
          <a:blip xmlns:r="http://schemas.openxmlformats.org/officeDocument/2006/relationships" r:embed="rId2"/>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6/8/2019 4:24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6/8/2019 12:55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1358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118818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6/8/2019 12:55 PM</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74805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It’s important to note that you should always have secured an unmanaged copy of the solution in addition to the managed copy.  The unmanaged is needed if you have to re-create the development environment in the future.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598554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https://github.com/WaelHamze/dyn365-ce-vsts-tasks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77670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More details here https://docs.microsoft.com/en-us/powerapps/maker/common-data-service/use-powerapps-checker </a:t>
            </a:r>
          </a:p>
          <a:p>
            <a:r>
              <a:rPr lang="en-US" dirty="0"/>
              <a:t>Makers should use Solution Checker to ensure their solution is ready for prime time</a:t>
            </a:r>
          </a:p>
          <a:p>
            <a:r>
              <a:rPr lang="en-US" dirty="0"/>
              <a:t>Administrators can check status of Solution Checker to ensure promoting solutions to productions that don’t have issues</a:t>
            </a:r>
          </a:p>
          <a:p>
            <a:r>
              <a:rPr lang="en-US" dirty="0"/>
              <a:t>Solution Health Hub is a model-driven app that allows creating, viewing and running health rules in an environment</a:t>
            </a:r>
          </a:p>
          <a:p>
            <a:r>
              <a:rPr lang="en-US" dirty="0"/>
              <a:t>Administrators can use and define Health Hub rules to ensure the solution is configured properly in the target environment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624070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More on Health Hub here - https://docs.microsoft.com/en-us/dynamics365/customer-engagement/admin/solution-health-hub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891181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Environment variables are solution components</a:t>
            </a:r>
          </a:p>
          <a:p>
            <a:r>
              <a:rPr lang="en-US" dirty="0"/>
              <a:t>Upon import, portal will prompt that there are missing values and administrator can update</a:t>
            </a:r>
          </a:p>
          <a:p>
            <a:r>
              <a:rPr lang="en-US" dirty="0"/>
              <a:t>After initial update to change or see values admin goes to default solution and looks and/modifies the variable value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143330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This diagram illustrates how environment variables can be used to tailor values for each environment</a:t>
            </a:r>
          </a:p>
          <a:p>
            <a:r>
              <a:rPr lang="en-US" dirty="0"/>
              <a:t>Note that you can provide a default value that is used if a current value is not specified in a particular environment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117894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Both Office Group and Security Groups are supported – correct type must be chosen when configuring the CDS team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9103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Security Roles used need to be configured to have Direct User privileges if users are to own records directly</a:t>
            </a:r>
          </a:p>
          <a:p>
            <a:pPr marL="0" indent="0">
              <a:buNone/>
            </a:pPr>
            <a:endParaRPr lang="en-US" dirty="0"/>
          </a:p>
          <a:p>
            <a:r>
              <a:rPr lang="en-US" dirty="0"/>
              <a:t>Team privileges only: User is granted these privileges as member of the team. For team members who do not have user privileges of their own, they can only create records with the team as the owner and they have access to records owned by the Team when Basic access level for Create and Read were given. </a:t>
            </a:r>
          </a:p>
          <a:p>
            <a:endParaRPr lang="en-US" dirty="0"/>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Direct User privileges: User is granted these privileges directly when a security role is assigned to the user. User can create and has access to records created/owned by the user when Basic access level for Create and Read were given.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17651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Can share with a User directly or with a Azure AD Group</a:t>
            </a:r>
          </a:p>
          <a:p>
            <a:r>
              <a:rPr lang="en-US" dirty="0"/>
              <a:t>Must already have access to CDS Data via security role assignment to Azure AD Group or directly to the user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886371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When configuring instant flows if you choose to use existing account it generally shouldn’t be an admin account otherwise it could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797933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237012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84121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SMSG Readiness</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54A62-D533-4627-A90A-E4B4C6F4B140}" type="datetime1">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6/8/2019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Calibri"/>
                <a:ea typeface="+mn-ea"/>
                <a:cs typeface="+mn-cs"/>
              </a:rPr>
              <a:t>© 2012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Calibri"/>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600" b="0" i="0" u="none" strike="noStrike" kern="1200" cap="none" spc="0" normalizeH="0" baseline="0" noProof="0" dirty="0">
                <a:ln>
                  <a:noFill/>
                </a:ln>
                <a:solidFill>
                  <a:srgbClr val="000000"/>
                </a:solidFill>
                <a:effectLst/>
                <a:uLnTx/>
                <a:uFillTx/>
                <a:latin typeface="Calibri"/>
                <a:ea typeface="+mn-ea"/>
                <a:cs typeface="+mn-cs"/>
              </a:rPr>
            </a:br>
            <a:r>
              <a:rPr kumimoji="0" lang="en-US" sz="600" b="0" i="0" u="none" strike="noStrike" kern="1200" cap="none" spc="0" normalizeH="0" baseline="0" noProof="0" dirty="0">
                <a:ln>
                  <a:noFill/>
                </a:ln>
                <a:solidFill>
                  <a:srgbClr val="000000"/>
                </a:solidFill>
                <a:effectLst/>
                <a:uLnTx/>
                <a:uFillTx/>
                <a:latin typeface="Calibri"/>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381000" y="971788"/>
            <a:ext cx="2971800" cy="1348061"/>
          </a:xfrm>
          <a:prstGeom prst="rect">
            <a:avLst/>
          </a:prstGeom>
        </p:spPr>
        <p:txBody>
          <a:bodyPr wrap="square">
            <a:spAutoFit/>
          </a:bodyPr>
          <a:lstStyle/>
          <a:p>
            <a:pPr marL="57148" marR="0" lvl="0" indent="-57148" algn="l" defTabSz="914400" rtl="0" eaLnBrk="1" fontAlgn="auto" latinLnBrk="0" hangingPunct="1">
              <a:lnSpc>
                <a:spcPct val="100000"/>
              </a:lnSpc>
              <a:spcBef>
                <a:spcPts val="0"/>
              </a:spcBef>
              <a:spcAft>
                <a:spcPts val="60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Arial" charset="0"/>
                <a:ea typeface="+mn-ea"/>
                <a:cs typeface="Arial" charset="0"/>
              </a:rPr>
              <a:t>Start Time </a:t>
            </a:r>
            <a:r>
              <a:rPr kumimoji="0" lang="en-US" sz="900" b="1" i="0" u="none" strike="noStrike" kern="1200" cap="none" spc="0" normalizeH="0" baseline="0" noProof="0" dirty="0" err="1">
                <a:ln>
                  <a:noFill/>
                </a:ln>
                <a:solidFill>
                  <a:srgbClr val="FF0000"/>
                </a:solidFill>
                <a:effectLst/>
                <a:uLnTx/>
                <a:uFillTx/>
                <a:latin typeface="Arial" charset="0"/>
                <a:ea typeface="+mn-ea"/>
                <a:cs typeface="Arial" charset="0"/>
              </a:rPr>
              <a:t>xx:xx</a:t>
            </a:r>
            <a:r>
              <a:rPr kumimoji="0" lang="en-US" sz="900" b="1" i="0" u="none" strike="noStrike" kern="1200" cap="none" spc="0" normalizeH="0" baseline="0" noProof="0" dirty="0">
                <a:ln>
                  <a:noFill/>
                </a:ln>
                <a:solidFill>
                  <a:srgbClr val="FF0000"/>
                </a:solidFill>
                <a:effectLst/>
                <a:uLnTx/>
                <a:uFillTx/>
                <a:latin typeface="Arial" charset="0"/>
                <a:ea typeface="+mn-ea"/>
                <a:cs typeface="Arial" charset="0"/>
              </a:rPr>
              <a:t> / Length: </a:t>
            </a:r>
            <a:r>
              <a:rPr kumimoji="0" lang="en-US" sz="900" b="1" i="0" u="none" strike="noStrike" kern="1200" cap="none" spc="0" normalizeH="0" baseline="0" noProof="0" dirty="0">
                <a:ln>
                  <a:noFill/>
                </a:ln>
                <a:solidFill>
                  <a:srgbClr val="FF0000"/>
                </a:solidFill>
                <a:effectLst/>
                <a:uLnTx/>
                <a:uFillTx/>
                <a:latin typeface="Calibri"/>
                <a:ea typeface="+mn-ea"/>
                <a:cs typeface="+mn-cs"/>
              </a:rPr>
              <a:t>2 minutes</a:t>
            </a:r>
          </a:p>
          <a:p>
            <a:pPr marL="114300" marR="0" lvl="0" indent="-114300" algn="l" defTabSz="914400" rtl="0" eaLnBrk="1" fontAlgn="auto" latinLnBrk="0" hangingPunct="1">
              <a:lnSpc>
                <a:spcPct val="90000"/>
              </a:lnSpc>
              <a:spcBef>
                <a:spcPts val="0"/>
              </a:spcBef>
              <a:spcAft>
                <a:spcPts val="333"/>
              </a:spcAft>
              <a:buClrTx/>
              <a:buSzTx/>
              <a:buFontTx/>
              <a:buNone/>
              <a:tabLst/>
              <a:defRPr/>
            </a:pPr>
            <a:endParaRPr kumimoji="0" lang="en-US" sz="900" b="0" i="0" u="none" strike="noStrike" kern="1200" cap="none" spc="0" normalizeH="0" baseline="0" noProof="0" dirty="0">
              <a:ln>
                <a:noFill/>
              </a:ln>
              <a:solidFill>
                <a:srgbClr val="FF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Calibri"/>
                <a:ea typeface="+mn-ea"/>
                <a:cs typeface="+mn-cs"/>
              </a:rPr>
              <a:t>Review the objectives for this module.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Calibri"/>
                <a:ea typeface="+mn-ea"/>
                <a:cs typeface="+mn-cs"/>
              </a:rPr>
              <a:t>Ask participants to use the </a:t>
            </a:r>
            <a:r>
              <a:rPr kumimoji="0" lang="en-US" sz="900" b="1" i="0" u="none" strike="noStrike" kern="1200" cap="none" spc="0" normalizeH="0" baseline="0" noProof="0" dirty="0">
                <a:ln>
                  <a:noFill/>
                </a:ln>
                <a:solidFill>
                  <a:srgbClr val="FF0000"/>
                </a:solidFill>
                <a:effectLst/>
                <a:uLnTx/>
                <a:uFillTx/>
                <a:latin typeface="Calibri"/>
                <a:ea typeface="+mn-ea"/>
                <a:cs typeface="+mn-cs"/>
              </a:rPr>
              <a:t>Text </a:t>
            </a:r>
            <a:r>
              <a:rPr kumimoji="0" lang="en-US" sz="900" b="0" i="0" u="none" strike="noStrike" kern="1200" cap="none" spc="0" normalizeH="0" baseline="0" noProof="0" dirty="0">
                <a:ln>
                  <a:noFill/>
                </a:ln>
                <a:solidFill>
                  <a:srgbClr val="FF0000"/>
                </a:solidFill>
                <a:effectLst/>
                <a:uLnTx/>
                <a:uFillTx/>
                <a:latin typeface="Calibri"/>
                <a:ea typeface="+mn-ea"/>
                <a:cs typeface="+mn-cs"/>
              </a:rPr>
              <a:t>tool to write on the screen if they had any questions about the module.  </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228600" algn="l" defTabSz="914400" rtl="0" eaLnBrk="1" fontAlgn="auto" latinLnBrk="0" hangingPunct="1">
              <a:lnSpc>
                <a:spcPct val="100000"/>
              </a:lnSpc>
              <a:spcBef>
                <a:spcPts val="0"/>
              </a:spcBef>
              <a:spcAft>
                <a:spcPts val="600"/>
              </a:spcAft>
              <a:buClrTx/>
              <a:buSzTx/>
              <a:buFont typeface="Arial" pitchFamily="34" charset="0"/>
              <a:buChar char="•"/>
              <a:tabLst/>
              <a:defRPr/>
            </a:pPr>
            <a:endParaRPr kumimoji="0" lang="en-US" sz="800" b="0"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2608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kern="1200">
                <a:solidFill>
                  <a:schemeClr val="tx1"/>
                </a:solidFill>
                <a:latin typeface="Segoe UI" pitchFamily="34" charset="0"/>
                <a:ea typeface="+mn-ea"/>
                <a:cs typeface="+mn-cs"/>
              </a:rPr>
              <a:t>This slide is required. </a:t>
            </a:r>
            <a:r>
              <a:rPr lang="en-US" sz="1000" b="1" u="sng" kern="1200">
                <a:solidFill>
                  <a:schemeClr val="tx1"/>
                </a:solidFill>
                <a:latin typeface="Segoe UI" pitchFamily="34" charset="0"/>
                <a:ea typeface="+mn-ea"/>
                <a:cs typeface="+mn-cs"/>
              </a:rPr>
              <a:t>Do NOT delete</a:t>
            </a:r>
            <a:r>
              <a:rPr lang="en-US" sz="1000" b="1" kern="1200">
                <a:solidFill>
                  <a:schemeClr val="tx1"/>
                </a:solidFill>
                <a:latin typeface="Segoe UI" pitchFamily="34" charset="0"/>
                <a:ea typeface="+mn-ea"/>
                <a:cs typeface="+mn-cs"/>
              </a:rPr>
              <a:t>. This slide is</a:t>
            </a:r>
            <a:r>
              <a:rPr lang="en-US" sz="1000" b="1" kern="1200" baseline="0">
                <a:solidFill>
                  <a:schemeClr val="tx1"/>
                </a:solidFill>
                <a:latin typeface="Segoe UI" pitchFamily="34" charset="0"/>
                <a:ea typeface="+mn-ea"/>
                <a:cs typeface="+mn-cs"/>
              </a:rPr>
              <a:t> recommended as a final slide to recap additional resources.</a:t>
            </a:r>
            <a:endParaRPr lang="en-US" sz="1000" b="0" kern="1200" baseline="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a:latin typeface="Sego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latin typeface="Segoe"/>
              </a:rPr>
              <a:t>Use this slide to share additional available content that attendees can leverage after the event. In this section you can call out whitepapers, websites, communities, etc. that might be useful for the learner. </a:t>
            </a:r>
          </a:p>
          <a:p>
            <a:endParaRPr lang="en-US" sz="90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2049645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kern="1200">
                <a:solidFill>
                  <a:schemeClr val="tx1"/>
                </a:solidFill>
                <a:latin typeface="Segoe UI" pitchFamily="34" charset="0"/>
                <a:ea typeface="+mn-ea"/>
                <a:cs typeface="+mn-cs"/>
              </a:rPr>
              <a:t>This slide is required. </a:t>
            </a:r>
            <a:r>
              <a:rPr lang="en-US" sz="1000" b="1" u="sng" kern="1200">
                <a:solidFill>
                  <a:schemeClr val="tx1"/>
                </a:solidFill>
                <a:latin typeface="Segoe UI" pitchFamily="34" charset="0"/>
                <a:ea typeface="+mn-ea"/>
                <a:cs typeface="+mn-cs"/>
              </a:rPr>
              <a:t>Do NOT delete</a:t>
            </a:r>
            <a:r>
              <a:rPr lang="en-US" sz="1000" b="1" kern="1200">
                <a:solidFill>
                  <a:schemeClr val="tx1"/>
                </a:solidFill>
                <a:latin typeface="Segoe UI" pitchFamily="34" charset="0"/>
                <a:ea typeface="+mn-ea"/>
                <a:cs typeface="+mn-cs"/>
              </a:rPr>
              <a:t>. This slide is</a:t>
            </a:r>
            <a:r>
              <a:rPr lang="en-US" sz="1000" b="1" kern="1200" baseline="0">
                <a:solidFill>
                  <a:schemeClr val="tx1"/>
                </a:solidFill>
                <a:latin typeface="Segoe UI" pitchFamily="34" charset="0"/>
                <a:ea typeface="+mn-ea"/>
                <a:cs typeface="+mn-cs"/>
              </a:rPr>
              <a:t> recommended as a final slide to recap additional resources.</a:t>
            </a:r>
            <a:endParaRPr lang="en-US" sz="1000" b="0" kern="1200" baseline="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a:latin typeface="Sego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latin typeface="Segoe"/>
              </a:rPr>
              <a:t>Use this slide to share additional available content that attendees can leverage after the event. In this section you can call out whitepapers, websites, communities, etc. that might be useful for the learner. </a:t>
            </a:r>
          </a:p>
          <a:p>
            <a:endParaRPr lang="en-US" sz="90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3110006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kern="1200">
                <a:solidFill>
                  <a:schemeClr val="tx1"/>
                </a:solidFill>
                <a:latin typeface="Segoe UI" pitchFamily="34" charset="0"/>
                <a:ea typeface="+mn-ea"/>
                <a:cs typeface="+mn-cs"/>
              </a:rPr>
              <a:t>This slide is required. </a:t>
            </a:r>
            <a:r>
              <a:rPr lang="en-US" sz="1000" b="1" u="sng" kern="1200">
                <a:solidFill>
                  <a:schemeClr val="tx1"/>
                </a:solidFill>
                <a:latin typeface="Segoe UI" pitchFamily="34" charset="0"/>
                <a:ea typeface="+mn-ea"/>
                <a:cs typeface="+mn-cs"/>
              </a:rPr>
              <a:t>Do NOT delete</a:t>
            </a:r>
            <a:r>
              <a:rPr lang="en-US" sz="1000" b="1" kern="1200">
                <a:solidFill>
                  <a:schemeClr val="tx1"/>
                </a:solidFill>
                <a:latin typeface="Segoe UI" pitchFamily="34" charset="0"/>
                <a:ea typeface="+mn-ea"/>
                <a:cs typeface="+mn-cs"/>
              </a:rPr>
              <a:t>. This slide is</a:t>
            </a:r>
            <a:r>
              <a:rPr lang="en-US" sz="1000" b="1" kern="1200" baseline="0">
                <a:solidFill>
                  <a:schemeClr val="tx1"/>
                </a:solidFill>
                <a:latin typeface="Segoe UI" pitchFamily="34" charset="0"/>
                <a:ea typeface="+mn-ea"/>
                <a:cs typeface="+mn-cs"/>
              </a:rPr>
              <a:t> recommended as a final slide to recap additional resources.</a:t>
            </a:r>
            <a:endParaRPr lang="en-US" sz="1000" b="0" kern="1200" baseline="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a:latin typeface="Sego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latin typeface="Segoe"/>
              </a:rPr>
              <a:t>Use this slide to share additional available content that attendees can leverage after the event. In this section you can call out whitepapers, websites, communities, etc. that might be useful for the learner. </a:t>
            </a:r>
          </a:p>
          <a:p>
            <a:endParaRPr lang="en-US" sz="90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833773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a:p>
        </p:txBody>
      </p:sp>
      <p:sp>
        <p:nvSpPr>
          <p:cNvPr id="10" name="Date Placeholder 9"/>
          <p:cNvSpPr>
            <a:spLocks noGrp="1"/>
          </p:cNvSpPr>
          <p:nvPr>
            <p:ph type="dt" idx="13"/>
          </p:nvPr>
        </p:nvSpPr>
        <p:spPr/>
        <p:txBody>
          <a:bodyPr/>
          <a:lstStyle/>
          <a:p>
            <a:fld id="{D44C3489-8257-4E60-994D-6A5CEE67ED71}" type="datetime8">
              <a:rPr lang="en-US" smtClean="0"/>
              <a:t>6/8/2019 12:55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1529464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6/8/2019 12:55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1323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45471" y="6605695"/>
            <a:ext cx="8229600" cy="160521"/>
          </a:xfrm>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B3061D49-E4BA-470A-B287-7360AF986E08}"/>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3643EBEC-E811-48B2-AE39-A8B74AE5EB06}"/>
              </a:ext>
            </a:extLst>
          </p:cNvPr>
          <p:cNvSpPr>
            <a:spLocks noGrp="1"/>
          </p:cNvSpPr>
          <p:nvPr>
            <p:ph type="body" idx="1"/>
          </p:nvPr>
        </p:nvSpPr>
        <p:spPr/>
        <p:txBody>
          <a:bodyPr/>
          <a:lstStyle/>
          <a:p>
            <a:endParaRPr lang="en-US"/>
          </a:p>
        </p:txBody>
      </p:sp>
      <p:sp>
        <p:nvSpPr>
          <p:cNvPr id="12" name="TextBox 11">
            <a:extLst>
              <a:ext uri="{FF2B5EF4-FFF2-40B4-BE49-F238E27FC236}">
                <a16:creationId xmlns:a16="http://schemas.microsoft.com/office/drawing/2014/main" id="{6B560BC5-CA04-408F-9108-9FC586A5C3DF}"/>
              </a:ext>
            </a:extLst>
          </p:cNvPr>
          <p:cNvSpPr txBox="1"/>
          <p:nvPr/>
        </p:nvSpPr>
        <p:spPr>
          <a:xfrm>
            <a:off x="4572000" y="773399"/>
            <a:ext cx="4114800" cy="276999"/>
          </a:xfrm>
          <a:prstGeom prst="rect">
            <a:avLst/>
          </a:prstGeom>
          <a:noFill/>
        </p:spPr>
        <p:txBody>
          <a:bodyPr wrap="square" lIns="0" tIns="0" rIns="0" bIns="0" rtlCol="0" anchor="t">
            <a:spAutoFit/>
          </a:body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100" normalizeH="0" baseline="0" noProof="0">
                <a:ln>
                  <a:noFill/>
                </a:ln>
                <a:solidFill>
                  <a:srgbClr val="0078D7"/>
                </a:solidFill>
                <a:effectLst/>
                <a:uLnTx/>
                <a:uFillTx/>
                <a:latin typeface="Segoe UI"/>
                <a:ea typeface="+mn-ea"/>
                <a:cs typeface="+mn-cs"/>
              </a:rPr>
              <a:t>“Insert text here”</a:t>
            </a:r>
          </a:p>
        </p:txBody>
      </p:sp>
      <p:sp>
        <p:nvSpPr>
          <p:cNvPr id="13" name="TextBox 12">
            <a:extLst>
              <a:ext uri="{FF2B5EF4-FFF2-40B4-BE49-F238E27FC236}">
                <a16:creationId xmlns:a16="http://schemas.microsoft.com/office/drawing/2014/main" id="{0C9C3D39-EEEF-4591-B5B0-0196D21F73C1}"/>
              </a:ext>
            </a:extLst>
          </p:cNvPr>
          <p:cNvSpPr txBox="1"/>
          <p:nvPr/>
        </p:nvSpPr>
        <p:spPr>
          <a:xfrm>
            <a:off x="6141719" y="2462904"/>
            <a:ext cx="2854691" cy="4051005"/>
          </a:xfrm>
          <a:prstGeom prst="rect">
            <a:avLst/>
          </a:prstGeom>
          <a:solidFill>
            <a:schemeClr val="bg1">
              <a:lumMod val="95000"/>
            </a:schemeClr>
          </a:solidFill>
        </p:spPr>
        <p:txBody>
          <a:bodyPr wrap="square" rtlCol="0">
            <a:noAutofit/>
          </a:bodyPr>
          <a:lstStyle/>
          <a:p>
            <a:pPr marL="0" marR="0" lvl="0" indent="0" algn="l" defTabSz="93259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50" normalizeH="0" baseline="0" noProof="0">
                <a:ln>
                  <a:noFill/>
                </a:ln>
                <a:solidFill>
                  <a:srgbClr val="000000"/>
                </a:solidFill>
                <a:effectLst/>
                <a:uLnTx/>
                <a:uFillTx/>
                <a:latin typeface="Segoe UI Semibold"/>
                <a:ea typeface="+mn-ea"/>
                <a:cs typeface="+mn-cs"/>
              </a:rPr>
              <a:t>Key points to land</a:t>
            </a:r>
          </a:p>
          <a:p>
            <a:pPr marL="342900" marR="0" lvl="0" indent="-342900" algn="l" defTabSz="932597"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799800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33052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036426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a:p>
        </p:txBody>
      </p:sp>
      <p:sp>
        <p:nvSpPr>
          <p:cNvPr id="10" name="Date Placeholder 9"/>
          <p:cNvSpPr>
            <a:spLocks noGrp="1"/>
          </p:cNvSpPr>
          <p:nvPr>
            <p:ph type="dt" idx="13"/>
          </p:nvPr>
        </p:nvSpPr>
        <p:spPr/>
        <p:txBody>
          <a:bodyPr/>
          <a:lstStyle/>
          <a:p>
            <a:fld id="{1D9BFF88-B9B5-4B68-BAE1-09ACB5D03C54}" type="datetime8">
              <a:rPr lang="en-US" smtClean="0"/>
              <a:t>6/8/2019 12:55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685618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6/8/2019 12:55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7778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088007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047971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47</a:t>
            </a:fld>
            <a:endParaRPr lang="en-US"/>
          </a:p>
        </p:txBody>
      </p:sp>
    </p:spTree>
    <p:extLst>
      <p:ext uri="{BB962C8B-B14F-4D97-AF65-F5344CB8AC3E}">
        <p14:creationId xmlns:p14="http://schemas.microsoft.com/office/powerpoint/2010/main" val="1871245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500819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079D02-5D34-4786-9834-A1F44E52D535}" type="slidenum">
              <a:rPr lang="en-US" smtClean="0"/>
              <a:t>49</a:t>
            </a:fld>
            <a:endParaRPr lang="en-US"/>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6/8/2019 12:55 PM</a:t>
            </a:fld>
            <a:endParaRPr lang="en-US"/>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650600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53CB5B1-3D40-4389-814A-A3E0AEC8E2FF}"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602318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7759847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53CB5B1-3D40-4389-814A-A3E0AEC8E2FF}"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99013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6/8/2019 12:55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50212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6/8/2019 12:55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08615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Process shows for test and is repeated for production using the same solution that was exported from development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82003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Moving individual resources is the preferred approach only when CDS is not present in the environments to allow use of solutions.  </a:t>
            </a:r>
          </a:p>
          <a:p>
            <a:r>
              <a:rPr lang="en-US" dirty="0"/>
              <a:t>Exporting an individual resource can also be used for application backup purposes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16016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Solutions are containers that track and manage customizations in a CDS environment</a:t>
            </a:r>
          </a:p>
          <a:p>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If you have multiple environments, each would have their own set of solutions. Solutions can include entity metadata, forms, views, business rules, processes definitions and other assets required to run the app; including components created by developers like scripts or compiled code.  </a:t>
            </a:r>
          </a:p>
          <a:p>
            <a:endParaRPr lang="en-US" dirty="0"/>
          </a:p>
          <a:p>
            <a:r>
              <a:rPr lang="en-US" sz="882" kern="1200" dirty="0">
                <a:solidFill>
                  <a:schemeClr val="tx1"/>
                </a:solidFill>
                <a:effectLst/>
                <a:latin typeface="Segoe UI Light" pitchFamily="34" charset="0"/>
                <a:ea typeface="+mn-ea"/>
                <a:cs typeface="+mn-cs"/>
              </a:rPr>
              <a:t>when you have a Dynamics 365 application like Sales or Service those are installed using the same solution framework.  3</a:t>
            </a:r>
            <a:r>
              <a:rPr lang="en-US" sz="882" kern="1200" baseline="30000" dirty="0">
                <a:solidFill>
                  <a:schemeClr val="tx1"/>
                </a:solidFill>
                <a:effectLst/>
                <a:latin typeface="Segoe UI Light" pitchFamily="34" charset="0"/>
                <a:ea typeface="+mn-ea"/>
                <a:cs typeface="+mn-cs"/>
              </a:rPr>
              <a:t>rd</a:t>
            </a:r>
            <a:r>
              <a:rPr lang="en-US" sz="882" kern="1200" dirty="0">
                <a:solidFill>
                  <a:schemeClr val="tx1"/>
                </a:solidFill>
                <a:effectLst/>
                <a:latin typeface="Segoe UI Light" pitchFamily="34" charset="0"/>
                <a:ea typeface="+mn-ea"/>
                <a:cs typeface="+mn-cs"/>
              </a:rPr>
              <a:t> party ISVs also ship their products using solutions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6/8/2019 12:55 PM</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271360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a:srcRect l="26945" t="8446"/>
          <a:stretch/>
        </p:blipFill>
        <p:spPr>
          <a:xfrm>
            <a:off x="7402722" y="235738"/>
            <a:ext cx="4560253" cy="38100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a:srcRect l="9968" t="15329" r="16707" b="27042"/>
          <a:stretch/>
        </p:blipFill>
        <p:spPr>
          <a:xfrm>
            <a:off x="7402724" y="4239626"/>
            <a:ext cx="4560252" cy="2389349"/>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229023" y="229024"/>
            <a:ext cx="6944677"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584200" y="2425780"/>
            <a:ext cx="5511800" cy="1107996"/>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a:gradFill>
                  <a:gsLst>
                    <a:gs pos="53982">
                      <a:schemeClr val="tx1"/>
                    </a:gs>
                    <a:gs pos="30000">
                      <a:schemeClr val="tx1"/>
                    </a:gs>
                  </a:gsLst>
                  <a:lin ang="5400000" scaled="1"/>
                </a:gradFill>
              </a:rPr>
              <a:t>Microsoft Business</a:t>
            </a:r>
            <a:br>
              <a:rPr lang="en-US">
                <a:gradFill>
                  <a:gsLst>
                    <a:gs pos="53982">
                      <a:schemeClr val="tx1"/>
                    </a:gs>
                    <a:gs pos="30000">
                      <a:schemeClr val="tx1"/>
                    </a:gs>
                  </a:gsLst>
                  <a:lin ang="5400000" scaled="1"/>
                </a:gradFill>
              </a:rPr>
            </a:br>
            <a:r>
              <a:rPr lang="en-US">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584200" y="3962400"/>
            <a:ext cx="5511800" cy="338554"/>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a:stretch>
            <a:fillRect/>
          </a:stretch>
        </p:blipFill>
        <p:spPr bwMode="white">
          <a:xfrm>
            <a:off x="584200" y="585788"/>
            <a:ext cx="1366245" cy="292608"/>
          </a:xfrm>
          <a:prstGeom prst="rect">
            <a:avLst/>
          </a:prstGeom>
        </p:spPr>
      </p:pic>
    </p:spTree>
    <p:extLst>
      <p:ext uri="{BB962C8B-B14F-4D97-AF65-F5344CB8AC3E}">
        <p14:creationId xmlns:p14="http://schemas.microsoft.com/office/powerpoint/2010/main" val="3740523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6640015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244026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4207933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8035532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179524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094861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2952055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82262450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5256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5365703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229023" y="229024"/>
            <a:ext cx="11733953"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Title 1"/>
          <p:cNvSpPr>
            <a:spLocks noGrp="1"/>
          </p:cNvSpPr>
          <p:nvPr>
            <p:ph type="title" hasCustomPrompt="1"/>
          </p:nvPr>
        </p:nvSpPr>
        <p:spPr bwMode="white">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9460870" y="539842"/>
            <a:ext cx="2146929" cy="338554"/>
          </a:xfrm>
          <a:noFill/>
        </p:spPr>
        <p:txBody>
          <a:bodyPr wrap="square" lIns="0" tIns="0" rIns="0" bIns="0">
            <a:spAutoFit/>
          </a:bodyPr>
          <a:lstStyle>
            <a:lvl1pPr marL="0" indent="0" algn="r">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a:stretch>
            <a:fillRect/>
          </a:stretch>
        </p:blipFill>
        <p:spPr>
          <a:xfrm>
            <a:off x="584200" y="5674583"/>
            <a:ext cx="3254375" cy="655195"/>
          </a:xfrm>
          <a:prstGeom prst="rect">
            <a:avLst/>
          </a:prstGeom>
        </p:spPr>
      </p:pic>
    </p:spTree>
    <p:extLst>
      <p:ext uri="{BB962C8B-B14F-4D97-AF65-F5344CB8AC3E}">
        <p14:creationId xmlns:p14="http://schemas.microsoft.com/office/powerpoint/2010/main" val="2159747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2871696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96739485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96692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00489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6226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6735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4828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98589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14267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306706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8" y="228601"/>
            <a:ext cx="11296417" cy="812531"/>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8" y="1444752"/>
            <a:ext cx="11296417" cy="2858219"/>
          </a:xfrm>
        </p:spPr>
        <p:txBody>
          <a:bodyPr/>
          <a:lstStyle>
            <a:lvl1pPr>
              <a:lnSpc>
                <a:spcPct val="100000"/>
              </a:lnSpc>
              <a:spcBef>
                <a:spcPts val="1600"/>
              </a:spcBef>
              <a:buClrTx/>
              <a:defRPr/>
            </a:lvl1pPr>
            <a:lvl2pPr marL="1528195" indent="-524920" defTabSz="1667892">
              <a:lnSpc>
                <a:spcPct val="100000"/>
              </a:lnSpc>
              <a:spcBef>
                <a:spcPts val="400"/>
              </a:spcBef>
              <a:buClrTx/>
              <a:defRPr/>
            </a:lvl2pPr>
            <a:lvl3pPr marL="2216095" indent="-459306">
              <a:lnSpc>
                <a:spcPct val="100000"/>
              </a:lnSpc>
              <a:buClrTx/>
              <a:defRPr/>
            </a:lvl3pPr>
            <a:lvl4pPr marL="2825680" indent="-459306">
              <a:lnSpc>
                <a:spcPct val="100000"/>
              </a:lnSpc>
              <a:buClrTx/>
              <a:defRPr/>
            </a:lvl4pPr>
            <a:lvl5pPr marL="3433148" indent="-446606">
              <a:lnSpc>
                <a:spcPct val="100000"/>
              </a:lnSpc>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8632191"/>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812531"/>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6073" y="1447805"/>
            <a:ext cx="5491005" cy="2884892"/>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5"/>
            <a:ext cx="5494181" cy="2884892"/>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0095204"/>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904" y="228603"/>
            <a:ext cx="11161443" cy="812531"/>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6074" y="1296142"/>
            <a:ext cx="5487829" cy="461665"/>
          </a:xfrm>
        </p:spPr>
        <p:txBody>
          <a:bodyPr anchor="b"/>
          <a:lstStyle>
            <a:lvl1pPr marL="0" indent="0">
              <a:lnSpc>
                <a:spcPct val="90000"/>
              </a:lnSpc>
              <a:spcBef>
                <a:spcPts val="0"/>
              </a:spcBef>
              <a:buNone/>
              <a:defRPr sz="3333" b="1"/>
            </a:lvl1pPr>
            <a:lvl2pPr marL="609535" indent="0">
              <a:buNone/>
              <a:defRPr sz="2667" b="1"/>
            </a:lvl2pPr>
            <a:lvl3pPr marL="1219070" indent="0">
              <a:buNone/>
              <a:defRPr sz="2533" b="1"/>
            </a:lvl3pPr>
            <a:lvl4pPr marL="1828605" indent="0">
              <a:buNone/>
              <a:defRPr sz="2133" b="1"/>
            </a:lvl4pPr>
            <a:lvl5pPr marL="2438140" indent="0">
              <a:buNone/>
              <a:defRPr sz="2133" b="1"/>
            </a:lvl5pPr>
            <a:lvl6pPr marL="3047674" indent="0">
              <a:buNone/>
              <a:defRPr sz="2133" b="1"/>
            </a:lvl6pPr>
            <a:lvl7pPr marL="3657210" indent="0">
              <a:buNone/>
              <a:defRPr sz="2133" b="1"/>
            </a:lvl7pPr>
            <a:lvl8pPr marL="4266745" indent="0">
              <a:buNone/>
              <a:defRPr sz="2133" b="1"/>
            </a:lvl8pPr>
            <a:lvl9pPr marL="4876279" indent="0">
              <a:buNone/>
              <a:defRPr sz="2133" b="1"/>
            </a:lvl9pPr>
          </a:lstStyle>
          <a:p>
            <a:pPr lvl="0"/>
            <a:r>
              <a:rPr lang="en-US"/>
              <a:t>Click to edit Master text styles</a:t>
            </a:r>
          </a:p>
        </p:txBody>
      </p:sp>
      <p:sp>
        <p:nvSpPr>
          <p:cNvPr id="4" name="Content Placeholder 3"/>
          <p:cNvSpPr>
            <a:spLocks noGrp="1"/>
          </p:cNvSpPr>
          <p:nvPr>
            <p:ph sz="half" idx="2"/>
          </p:nvPr>
        </p:nvSpPr>
        <p:spPr>
          <a:xfrm>
            <a:off x="516073" y="2133603"/>
            <a:ext cx="5486400" cy="2072363"/>
          </a:xfrm>
        </p:spPr>
        <p:txBody>
          <a:bodyPr/>
          <a:lstStyle>
            <a:lvl1pPr marL="375669" indent="-375669">
              <a:defRPr sz="3067"/>
            </a:lvl1pPr>
            <a:lvl2pPr marL="749575" indent="-354504">
              <a:defRPr sz="2667"/>
            </a:lvl2pPr>
            <a:lvl3pPr marL="1084677" indent="-324521">
              <a:defRPr sz="2533"/>
            </a:lvl3pPr>
            <a:lvl4pPr marL="1400380" indent="-305122">
              <a:defRPr sz="2267"/>
            </a:lvl4pPr>
            <a:lvl5pPr marL="1705499" indent="-275138">
              <a:defRPr sz="22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9687" y="1296142"/>
            <a:ext cx="5487829" cy="461665"/>
          </a:xfrm>
        </p:spPr>
        <p:txBody>
          <a:bodyPr anchor="b"/>
          <a:lstStyle>
            <a:lvl1pPr marL="0" indent="0">
              <a:lnSpc>
                <a:spcPct val="90000"/>
              </a:lnSpc>
              <a:spcBef>
                <a:spcPts val="0"/>
              </a:spcBef>
              <a:buNone/>
              <a:defRPr sz="3333" b="1"/>
            </a:lvl1pPr>
            <a:lvl2pPr marL="609535" indent="0">
              <a:buNone/>
              <a:defRPr sz="2667" b="1"/>
            </a:lvl2pPr>
            <a:lvl3pPr marL="1219070" indent="0">
              <a:buNone/>
              <a:defRPr sz="2533" b="1"/>
            </a:lvl3pPr>
            <a:lvl4pPr marL="1828605" indent="0">
              <a:buNone/>
              <a:defRPr sz="2133" b="1"/>
            </a:lvl4pPr>
            <a:lvl5pPr marL="2438140" indent="0">
              <a:buNone/>
              <a:defRPr sz="2133" b="1"/>
            </a:lvl5pPr>
            <a:lvl6pPr marL="3047674" indent="0">
              <a:buNone/>
              <a:defRPr sz="2133" b="1"/>
            </a:lvl6pPr>
            <a:lvl7pPr marL="3657210" indent="0">
              <a:buNone/>
              <a:defRPr sz="2133" b="1"/>
            </a:lvl7pPr>
            <a:lvl8pPr marL="4266745" indent="0">
              <a:buNone/>
              <a:defRPr sz="2133" b="1"/>
            </a:lvl8pPr>
            <a:lvl9pPr marL="487627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89687" y="2133605"/>
            <a:ext cx="5487829" cy="2072363"/>
          </a:xfrm>
        </p:spPr>
        <p:txBody>
          <a:bodyPr/>
          <a:lstStyle>
            <a:lvl1pPr marL="395067" indent="-395067">
              <a:defRPr sz="3067"/>
            </a:lvl1pPr>
            <a:lvl2pPr marL="760156" indent="-365086">
              <a:defRPr sz="2667"/>
            </a:lvl2pPr>
            <a:lvl3pPr marL="1095258" indent="-326285">
              <a:defRPr sz="2533"/>
            </a:lvl3pPr>
            <a:lvl4pPr marL="1400380" indent="-315703">
              <a:defRPr sz="2267"/>
            </a:lvl4pPr>
            <a:lvl5pPr marL="1705499" indent="-294538">
              <a:defRPr sz="22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1143831"/>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907" y="228603"/>
            <a:ext cx="11161444" cy="812531"/>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634777512"/>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661714"/>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510157"/>
          </a:xfrm>
        </p:spPr>
        <p:txBody>
          <a:bodyPr/>
          <a:lstStyle>
            <a:lvl1pPr>
              <a:buClr>
                <a:schemeClr val="tx1"/>
              </a:buClr>
              <a:defRPr sz="3733">
                <a:solidFill>
                  <a:schemeClr val="tx1"/>
                </a:solidFill>
              </a:defRPr>
            </a:lvl1pPr>
            <a:lvl2pPr>
              <a:buClr>
                <a:schemeClr val="tx1"/>
              </a:buClr>
              <a:defRPr sz="3200" spc="-93" baseline="0">
                <a:solidFill>
                  <a:schemeClr val="tx1"/>
                </a:solidFill>
              </a:defRPr>
            </a:lvl2pPr>
            <a:lvl3pPr>
              <a:buClr>
                <a:schemeClr val="tx1"/>
              </a:buClr>
              <a:defRPr sz="2667"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304800" y="228600"/>
            <a:ext cx="11582400" cy="800133"/>
          </a:xfrm>
          <a:prstGeom prst="rect">
            <a:avLst/>
          </a:prstGeom>
        </p:spPr>
        <p:txBody>
          <a:bodyPr vert="horz" lIns="0" tIns="45720" rIns="0" bIns="45720" rtlCol="0" anchor="ctr">
            <a:noAutofit/>
          </a:bodyPr>
          <a:lstStyle>
            <a:lvl1pPr>
              <a:defRPr sz="4800"/>
            </a:lvl1pPr>
          </a:lstStyle>
          <a:p>
            <a:r>
              <a:rPr lang="en-US" dirty="0"/>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dirty="0">
                <a:solidFill>
                  <a:srgbClr val="292929">
                    <a:tint val="75000"/>
                  </a:srgbClr>
                </a:solidFill>
              </a:rPr>
              <a:t>Microsoft Confidential</a:t>
            </a: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292929">
                    <a:tint val="75000"/>
                  </a:srgbClr>
                </a:solidFill>
              </a:rPr>
              <a:pPr/>
              <a:t>6/8/2019</a:t>
            </a:fld>
            <a:endParaRPr dirty="0">
              <a:solidFill>
                <a:srgbClr val="292929">
                  <a:tint val="75000"/>
                </a:srgbClr>
              </a:solidFill>
            </a:endParaRPr>
          </a:p>
        </p:txBody>
      </p:sp>
    </p:spTree>
    <p:extLst>
      <p:ext uri="{BB962C8B-B14F-4D97-AF65-F5344CB8AC3E}">
        <p14:creationId xmlns:p14="http://schemas.microsoft.com/office/powerpoint/2010/main" val="3515112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4" y="1"/>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1908478"/>
            <a:ext cx="4167887" cy="1625060"/>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3" y="3962401"/>
            <a:ext cx="4164583" cy="276999"/>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5335589" y="965103"/>
            <a:ext cx="6856412" cy="5136868"/>
          </a:xfrm>
          <a:prstGeom prst="rect">
            <a:avLst/>
          </a:prstGeom>
        </p:spPr>
      </p:pic>
    </p:spTree>
    <p:extLst>
      <p:ext uri="{BB962C8B-B14F-4D97-AF65-F5344CB8AC3E}">
        <p14:creationId xmlns:p14="http://schemas.microsoft.com/office/powerpoint/2010/main" val="38402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637078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dirty="0"/>
              <a:t>Click to edit Master title style</a:t>
            </a:r>
          </a:p>
        </p:txBody>
      </p:sp>
      <p:sp>
        <p:nvSpPr>
          <p:cNvPr id="3" name="Text Placeholder 2"/>
          <p:cNvSpPr>
            <a:spLocks noGrp="1"/>
          </p:cNvSpPr>
          <p:nvPr>
            <p:ph type="body" sz="quarter" idx="10"/>
          </p:nvPr>
        </p:nvSpPr>
        <p:spPr>
          <a:xfrm>
            <a:off x="584200" y="1435498"/>
            <a:ext cx="11018520" cy="2667397"/>
          </a:xfrm>
        </p:spPr>
        <p:txBody>
          <a:bodyPr/>
          <a:lstStyle>
            <a:lvl1pPr marL="228594" indent="-228594">
              <a:buFont typeface="Wingdings" panose="05000000000000000000" pitchFamily="2" charset="2"/>
              <a:buChar char="§"/>
              <a:defRPr/>
            </a:lvl1pPr>
            <a:lvl2pPr marL="457189" indent="-228594">
              <a:buFont typeface="Wingdings" panose="05000000000000000000" pitchFamily="2" charset="2"/>
              <a:buChar char="§"/>
              <a:defRPr/>
            </a:lvl2pPr>
            <a:lvl3pPr marL="657209" indent="-200020">
              <a:buFont typeface="Wingdings" panose="05000000000000000000" pitchFamily="2" charset="2"/>
              <a:buChar char="§"/>
              <a:defRPr/>
            </a:lvl3pPr>
            <a:lvl4pPr marL="842942" indent="-180970">
              <a:buFont typeface="Wingdings" panose="05000000000000000000" pitchFamily="2" charset="2"/>
              <a:buChar char="§"/>
              <a:defRPr/>
            </a:lvl4pPr>
            <a:lvl5pPr marL="1023913" indent="-168270">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83905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marL="0" indent="0">
              <a:buFont typeface="Wingdings" panose="05000000000000000000" pitchFamily="2" charset="2"/>
              <a:buNone/>
              <a:defRPr sz="4800"/>
            </a:lvl1pPr>
          </a:lstStyle>
          <a:p>
            <a:r>
              <a:rPr lang="en-US" dirty="0"/>
              <a:t>Click to edit Master title style</a:t>
            </a:r>
          </a:p>
        </p:txBody>
      </p:sp>
      <p:sp>
        <p:nvSpPr>
          <p:cNvPr id="3" name="Text Placeholder 2"/>
          <p:cNvSpPr>
            <a:spLocks noGrp="1"/>
          </p:cNvSpPr>
          <p:nvPr>
            <p:ph type="body" sz="quarter" idx="10"/>
          </p:nvPr>
        </p:nvSpPr>
        <p:spPr>
          <a:xfrm>
            <a:off x="586740" y="1316766"/>
            <a:ext cx="11018520" cy="2367828"/>
          </a:xfrm>
        </p:spPr>
        <p:txBody>
          <a:bodyPr/>
          <a:lstStyle>
            <a:lvl1pPr marL="228594" indent="-228594">
              <a:buFont typeface="Wingdings" panose="05000000000000000000" pitchFamily="2" charset="2"/>
              <a:buChar char="§"/>
              <a:defRPr sz="3733"/>
            </a:lvl1pPr>
            <a:lvl2pPr marL="457189" indent="-228594">
              <a:buFont typeface="Wingdings" panose="05000000000000000000" pitchFamily="2" charset="2"/>
              <a:buChar char="§"/>
              <a:defRPr sz="3200"/>
            </a:lvl2pPr>
            <a:lvl3pPr marL="657209" indent="-200020">
              <a:buFont typeface="Wingdings" panose="05000000000000000000" pitchFamily="2" charset="2"/>
              <a:buChar char="§"/>
              <a:defRPr sz="2667"/>
            </a:lvl3pPr>
            <a:lvl4pPr marL="842942" indent="-180970">
              <a:buFont typeface="Wingdings" panose="05000000000000000000" pitchFamily="2" charset="2"/>
              <a:buChar char="§"/>
              <a:defRPr sz="2400"/>
            </a:lvl4pPr>
            <a:lvl5pPr marL="1023913" indent="-168270">
              <a:buFont typeface="Wingdings" panose="05000000000000000000" pitchFamily="2" charset="2"/>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4212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dirty="0"/>
              <a:t>Click to edit Master title style</a:t>
            </a:r>
          </a:p>
        </p:txBody>
      </p:sp>
      <p:sp>
        <p:nvSpPr>
          <p:cNvPr id="3" name="Text Placeholder 2"/>
          <p:cNvSpPr>
            <a:spLocks noGrp="1"/>
          </p:cNvSpPr>
          <p:nvPr>
            <p:ph type="body" sz="quarter" idx="10"/>
          </p:nvPr>
        </p:nvSpPr>
        <p:spPr>
          <a:xfrm>
            <a:off x="584200" y="1435498"/>
            <a:ext cx="11018520" cy="2667397"/>
          </a:xfrm>
        </p:spPr>
        <p:txBody>
          <a:bodyPr/>
          <a:lstStyle>
            <a:lvl1pPr marL="228594" indent="-228594">
              <a:buFont typeface="Wingdings" panose="05000000000000000000" pitchFamily="2" charset="2"/>
              <a:buChar char="§"/>
              <a:defRPr/>
            </a:lvl1pPr>
            <a:lvl2pPr marL="457189" indent="-228594">
              <a:buFont typeface="Wingdings" panose="05000000000000000000" pitchFamily="2" charset="2"/>
              <a:buChar char="§"/>
              <a:defRPr/>
            </a:lvl2pPr>
            <a:lvl3pPr marL="657209" indent="-200020">
              <a:buFont typeface="Wingdings" panose="05000000000000000000" pitchFamily="2" charset="2"/>
              <a:buChar char="§"/>
              <a:defRPr/>
            </a:lvl3pPr>
            <a:lvl4pPr marL="842942" indent="-180970">
              <a:buFont typeface="Wingdings" panose="05000000000000000000" pitchFamily="2" charset="2"/>
              <a:buChar char="§"/>
              <a:defRPr/>
            </a:lvl4pPr>
            <a:lvl5pPr marL="1023913" indent="-168270">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79040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36740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114" indent="0">
              <a:buNone/>
              <a:defRPr/>
            </a:lvl3pPr>
            <a:lvl4pPr marL="448227" indent="0">
              <a:buNone/>
              <a:defRPr/>
            </a:lvl4pPr>
            <a:lvl5pPr marL="67234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33408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8" y="228601"/>
            <a:ext cx="11296417" cy="812531"/>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8" y="1444752"/>
            <a:ext cx="11296417" cy="2858219"/>
          </a:xfrm>
        </p:spPr>
        <p:txBody>
          <a:bodyPr/>
          <a:lstStyle>
            <a:lvl1pPr>
              <a:lnSpc>
                <a:spcPct val="100000"/>
              </a:lnSpc>
              <a:spcBef>
                <a:spcPts val="1600"/>
              </a:spcBef>
              <a:buClrTx/>
              <a:defRPr/>
            </a:lvl1pPr>
            <a:lvl2pPr marL="1528195" indent="-524920" defTabSz="1667892">
              <a:lnSpc>
                <a:spcPct val="100000"/>
              </a:lnSpc>
              <a:spcBef>
                <a:spcPts val="400"/>
              </a:spcBef>
              <a:buClrTx/>
              <a:defRPr/>
            </a:lvl2pPr>
            <a:lvl3pPr marL="2216095" indent="-459306">
              <a:lnSpc>
                <a:spcPct val="100000"/>
              </a:lnSpc>
              <a:buClrTx/>
              <a:defRPr/>
            </a:lvl3pPr>
            <a:lvl4pPr marL="2825680" indent="-459306">
              <a:lnSpc>
                <a:spcPct val="100000"/>
              </a:lnSpc>
              <a:buClrTx/>
              <a:defRPr/>
            </a:lvl4pPr>
            <a:lvl5pPr marL="3433148" indent="-446606">
              <a:lnSpc>
                <a:spcPct val="100000"/>
              </a:lnSpc>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455055"/>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812531"/>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6073" y="1447805"/>
            <a:ext cx="5491005" cy="2884892"/>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5"/>
            <a:ext cx="5494181" cy="2884892"/>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8588819"/>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904" y="228603"/>
            <a:ext cx="11161443" cy="812531"/>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6074" y="1296142"/>
            <a:ext cx="5487829" cy="461665"/>
          </a:xfrm>
        </p:spPr>
        <p:txBody>
          <a:bodyPr anchor="b"/>
          <a:lstStyle>
            <a:lvl1pPr marL="0" indent="0">
              <a:lnSpc>
                <a:spcPct val="90000"/>
              </a:lnSpc>
              <a:spcBef>
                <a:spcPts val="0"/>
              </a:spcBef>
              <a:buNone/>
              <a:defRPr sz="3333" b="1"/>
            </a:lvl1pPr>
            <a:lvl2pPr marL="609535" indent="0">
              <a:buNone/>
              <a:defRPr sz="2667" b="1"/>
            </a:lvl2pPr>
            <a:lvl3pPr marL="1219070" indent="0">
              <a:buNone/>
              <a:defRPr sz="2533" b="1"/>
            </a:lvl3pPr>
            <a:lvl4pPr marL="1828605" indent="0">
              <a:buNone/>
              <a:defRPr sz="2133" b="1"/>
            </a:lvl4pPr>
            <a:lvl5pPr marL="2438140" indent="0">
              <a:buNone/>
              <a:defRPr sz="2133" b="1"/>
            </a:lvl5pPr>
            <a:lvl6pPr marL="3047674" indent="0">
              <a:buNone/>
              <a:defRPr sz="2133" b="1"/>
            </a:lvl6pPr>
            <a:lvl7pPr marL="3657210" indent="0">
              <a:buNone/>
              <a:defRPr sz="2133" b="1"/>
            </a:lvl7pPr>
            <a:lvl8pPr marL="4266745" indent="0">
              <a:buNone/>
              <a:defRPr sz="2133" b="1"/>
            </a:lvl8pPr>
            <a:lvl9pPr marL="4876279" indent="0">
              <a:buNone/>
              <a:defRPr sz="2133" b="1"/>
            </a:lvl9pPr>
          </a:lstStyle>
          <a:p>
            <a:pPr lvl="0"/>
            <a:r>
              <a:rPr lang="en-US"/>
              <a:t>Click to edit Master text styles</a:t>
            </a:r>
          </a:p>
        </p:txBody>
      </p:sp>
      <p:sp>
        <p:nvSpPr>
          <p:cNvPr id="4" name="Content Placeholder 3"/>
          <p:cNvSpPr>
            <a:spLocks noGrp="1"/>
          </p:cNvSpPr>
          <p:nvPr>
            <p:ph sz="half" idx="2"/>
          </p:nvPr>
        </p:nvSpPr>
        <p:spPr>
          <a:xfrm>
            <a:off x="516073" y="2133603"/>
            <a:ext cx="5486400" cy="2072363"/>
          </a:xfrm>
        </p:spPr>
        <p:txBody>
          <a:bodyPr/>
          <a:lstStyle>
            <a:lvl1pPr marL="375669" indent="-375669">
              <a:defRPr sz="3067"/>
            </a:lvl1pPr>
            <a:lvl2pPr marL="749575" indent="-354504">
              <a:defRPr sz="2667"/>
            </a:lvl2pPr>
            <a:lvl3pPr marL="1084677" indent="-324521">
              <a:defRPr sz="2533"/>
            </a:lvl3pPr>
            <a:lvl4pPr marL="1400380" indent="-305122">
              <a:defRPr sz="2267"/>
            </a:lvl4pPr>
            <a:lvl5pPr marL="1705499" indent="-275138">
              <a:defRPr sz="22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9687" y="1296142"/>
            <a:ext cx="5487829" cy="461665"/>
          </a:xfrm>
        </p:spPr>
        <p:txBody>
          <a:bodyPr anchor="b"/>
          <a:lstStyle>
            <a:lvl1pPr marL="0" indent="0">
              <a:lnSpc>
                <a:spcPct val="90000"/>
              </a:lnSpc>
              <a:spcBef>
                <a:spcPts val="0"/>
              </a:spcBef>
              <a:buNone/>
              <a:defRPr sz="3333" b="1"/>
            </a:lvl1pPr>
            <a:lvl2pPr marL="609535" indent="0">
              <a:buNone/>
              <a:defRPr sz="2667" b="1"/>
            </a:lvl2pPr>
            <a:lvl3pPr marL="1219070" indent="0">
              <a:buNone/>
              <a:defRPr sz="2533" b="1"/>
            </a:lvl3pPr>
            <a:lvl4pPr marL="1828605" indent="0">
              <a:buNone/>
              <a:defRPr sz="2133" b="1"/>
            </a:lvl4pPr>
            <a:lvl5pPr marL="2438140" indent="0">
              <a:buNone/>
              <a:defRPr sz="2133" b="1"/>
            </a:lvl5pPr>
            <a:lvl6pPr marL="3047674" indent="0">
              <a:buNone/>
              <a:defRPr sz="2133" b="1"/>
            </a:lvl6pPr>
            <a:lvl7pPr marL="3657210" indent="0">
              <a:buNone/>
              <a:defRPr sz="2133" b="1"/>
            </a:lvl7pPr>
            <a:lvl8pPr marL="4266745" indent="0">
              <a:buNone/>
              <a:defRPr sz="2133" b="1"/>
            </a:lvl8pPr>
            <a:lvl9pPr marL="487627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89687" y="2133605"/>
            <a:ext cx="5487829" cy="2072363"/>
          </a:xfrm>
        </p:spPr>
        <p:txBody>
          <a:bodyPr/>
          <a:lstStyle>
            <a:lvl1pPr marL="395067" indent="-395067">
              <a:defRPr sz="3067"/>
            </a:lvl1pPr>
            <a:lvl2pPr marL="760156" indent="-365086">
              <a:defRPr sz="2667"/>
            </a:lvl2pPr>
            <a:lvl3pPr marL="1095258" indent="-326285">
              <a:defRPr sz="2533"/>
            </a:lvl3pPr>
            <a:lvl4pPr marL="1400380" indent="-315703">
              <a:defRPr sz="2267"/>
            </a:lvl4pPr>
            <a:lvl5pPr marL="1705499" indent="-294538">
              <a:defRPr sz="22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1332038"/>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907" y="228603"/>
            <a:ext cx="11161444" cy="812531"/>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512313278"/>
      </p:ext>
    </p:extLst>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167533"/>
      </p:ext>
    </p:extLst>
  </p:cSld>
  <p:clrMapOvr>
    <a:masterClrMapping/>
  </p:clrMapOvr>
  <p:transition spd="slow">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764585"/>
          </a:xfrm>
        </p:spPr>
        <p:txBody>
          <a:bodyPr/>
          <a:lstStyle>
            <a:lvl1pPr>
              <a:buClr>
                <a:schemeClr val="tx1"/>
              </a:buClr>
              <a:defRPr>
                <a:solidFill>
                  <a:schemeClr val="tx1"/>
                </a:solidFill>
              </a:defRPr>
            </a:lvl1pPr>
            <a:lvl2pPr>
              <a:buClr>
                <a:schemeClr val="tx1"/>
              </a:buClr>
              <a:defRPr spc="-93" baseline="0">
                <a:solidFill>
                  <a:schemeClr val="tx1"/>
                </a:solidFill>
              </a:defRPr>
            </a:lvl2pPr>
            <a:lvl3pPr>
              <a:buClr>
                <a:schemeClr val="tx1"/>
              </a:buCl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dirty="0"/>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dirty="0">
                <a:solidFill>
                  <a:srgbClr val="292929">
                    <a:tint val="75000"/>
                  </a:srgbClr>
                </a:solidFill>
              </a:rPr>
              <a:t>Microsoft Confidential</a:t>
            </a: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292929">
                    <a:tint val="75000"/>
                  </a:srgbClr>
                </a:solidFill>
              </a:rPr>
              <a:pPr/>
              <a:t>6/8/2019</a:t>
            </a:fld>
            <a:endParaRPr dirty="0">
              <a:solidFill>
                <a:srgbClr val="292929">
                  <a:tint val="75000"/>
                </a:srgbClr>
              </a:solidFill>
            </a:endParaRPr>
          </a:p>
        </p:txBody>
      </p:sp>
    </p:spTree>
    <p:extLst>
      <p:ext uri="{BB962C8B-B14F-4D97-AF65-F5344CB8AC3E}">
        <p14:creationId xmlns:p14="http://schemas.microsoft.com/office/powerpoint/2010/main" val="160239921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4" y="1"/>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1908478"/>
            <a:ext cx="4167887" cy="1625060"/>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3" y="3962401"/>
            <a:ext cx="4164583" cy="276999"/>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5335589" y="1"/>
            <a:ext cx="6856412" cy="5136868"/>
          </a:xfrm>
          <a:prstGeom prst="rect">
            <a:avLst/>
          </a:prstGeom>
        </p:spPr>
      </p:pic>
    </p:spTree>
    <p:extLst>
      <p:ext uri="{BB962C8B-B14F-4D97-AF65-F5344CB8AC3E}">
        <p14:creationId xmlns:p14="http://schemas.microsoft.com/office/powerpoint/2010/main" val="21115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4562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5770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dirty="0"/>
              <a:t>Click to edit Master title style</a:t>
            </a:r>
          </a:p>
        </p:txBody>
      </p:sp>
      <p:sp>
        <p:nvSpPr>
          <p:cNvPr id="3" name="Text Placeholder 2"/>
          <p:cNvSpPr>
            <a:spLocks noGrp="1"/>
          </p:cNvSpPr>
          <p:nvPr>
            <p:ph type="body" sz="quarter" idx="10"/>
          </p:nvPr>
        </p:nvSpPr>
        <p:spPr>
          <a:xfrm>
            <a:off x="584200" y="1435498"/>
            <a:ext cx="11018520" cy="2667397"/>
          </a:xfrm>
        </p:spPr>
        <p:txBody>
          <a:bodyPr/>
          <a:lstStyle>
            <a:lvl1pPr marL="228594" indent="-228594">
              <a:buFont typeface="Wingdings" panose="05000000000000000000" pitchFamily="2" charset="2"/>
              <a:buChar char="§"/>
              <a:defRPr/>
            </a:lvl1pPr>
            <a:lvl2pPr marL="457189" indent="-228594">
              <a:buFont typeface="Wingdings" panose="05000000000000000000" pitchFamily="2" charset="2"/>
              <a:buChar char="§"/>
              <a:defRPr/>
            </a:lvl2pPr>
            <a:lvl3pPr marL="657209" indent="-200020">
              <a:buFont typeface="Wingdings" panose="05000000000000000000" pitchFamily="2" charset="2"/>
              <a:buChar char="§"/>
              <a:defRPr/>
            </a:lvl3pPr>
            <a:lvl4pPr marL="842942" indent="-180970">
              <a:buFont typeface="Wingdings" panose="05000000000000000000" pitchFamily="2" charset="2"/>
              <a:buChar char="§"/>
              <a:defRPr/>
            </a:lvl4pPr>
            <a:lvl5pPr marL="1023913" indent="-168270">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03039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a:defRPr sz="4800"/>
            </a:lvl1pPr>
          </a:lstStyle>
          <a:p>
            <a:r>
              <a:rPr lang="en-US" dirty="0"/>
              <a:t>Click to edit Master title style</a:t>
            </a:r>
          </a:p>
        </p:txBody>
      </p:sp>
      <p:sp>
        <p:nvSpPr>
          <p:cNvPr id="3" name="Text Placeholder 2"/>
          <p:cNvSpPr>
            <a:spLocks noGrp="1"/>
          </p:cNvSpPr>
          <p:nvPr>
            <p:ph type="body" sz="quarter" idx="10"/>
          </p:nvPr>
        </p:nvSpPr>
        <p:spPr>
          <a:xfrm>
            <a:off x="584200" y="1435498"/>
            <a:ext cx="11018520" cy="266739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2271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2667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49556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266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42093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518446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21527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33" r:id="rId1"/>
    <p:sldLayoutId id="2147484802" r:id="rId2"/>
    <p:sldLayoutId id="2147484804" r:id="rId3"/>
    <p:sldLayoutId id="2147484805" r:id="rId4"/>
    <p:sldLayoutId id="2147484806" r:id="rId5"/>
    <p:sldLayoutId id="2147484807" r:id="rId6"/>
    <p:sldLayoutId id="2147484808" r:id="rId7"/>
    <p:sldLayoutId id="2147484809" r:id="rId8"/>
    <p:sldLayoutId id="2147484810" r:id="rId9"/>
    <p:sldLayoutId id="2147484811" r:id="rId10"/>
    <p:sldLayoutId id="2147484812" r:id="rId11"/>
    <p:sldLayoutId id="2147484813" r:id="rId12"/>
    <p:sldLayoutId id="2147484814" r:id="rId13"/>
    <p:sldLayoutId id="2147484815" r:id="rId14"/>
    <p:sldLayoutId id="2147484816" r:id="rId15"/>
    <p:sldLayoutId id="2147484817" r:id="rId16"/>
    <p:sldLayoutId id="2147484818" r:id="rId17"/>
    <p:sldLayoutId id="2147484819" r:id="rId18"/>
    <p:sldLayoutId id="2147484820" r:id="rId19"/>
    <p:sldLayoutId id="2147484821" r:id="rId20"/>
    <p:sldLayoutId id="2147484822" r:id="rId21"/>
    <p:sldLayoutId id="2147484823" r:id="rId22"/>
    <p:sldLayoutId id="2147484824" r:id="rId23"/>
    <p:sldLayoutId id="2147484825" r:id="rId24"/>
    <p:sldLayoutId id="2147484826" r:id="rId25"/>
    <p:sldLayoutId id="2147484827" r:id="rId26"/>
    <p:sldLayoutId id="2147484828" r:id="rId27"/>
    <p:sldLayoutId id="2147484829" r:id="rId28"/>
    <p:sldLayoutId id="2147484830" r:id="rId29"/>
    <p:sldLayoutId id="2147484831"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9079" y="228603"/>
            <a:ext cx="11296416" cy="8125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489078" y="1447802"/>
            <a:ext cx="11296417" cy="266739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3028599"/>
      </p:ext>
    </p:extLst>
  </p:cSld>
  <p:clrMap bg1="lt1" tx1="dk1" bg2="lt2" tx2="dk2" accent1="accent1" accent2="accent2" accent3="accent3" accent4="accent4" accent5="accent5" accent6="accent6" hlink="hlink" folHlink="folHlink"/>
  <p:sldLayoutIdLst>
    <p:sldLayoutId id="2147484835" r:id="rId1"/>
    <p:sldLayoutId id="2147484836" r:id="rId2"/>
    <p:sldLayoutId id="2147484837" r:id="rId3"/>
    <p:sldLayoutId id="2147484838" r:id="rId4"/>
    <p:sldLayoutId id="2147484839" r:id="rId5"/>
    <p:sldLayoutId id="2147484840" r:id="rId6"/>
    <p:sldLayoutId id="2147484841" r:id="rId7"/>
    <p:sldLayoutId id="2147484842" r:id="rId8"/>
    <p:sldLayoutId id="2147484843" r:id="rId9"/>
    <p:sldLayoutId id="2147484844" r:id="rId10"/>
    <p:sldLayoutId id="2147484845" r:id="rId11"/>
    <p:sldLayoutId id="2147484846" r:id="rId12"/>
  </p:sldLayoutIdLst>
  <p:transition spd="slow">
    <p:push/>
  </p:transition>
  <p:txStyles>
    <p:titleStyle>
      <a:lvl1pPr algn="l" defTabSz="1219070" rtl="0" eaLnBrk="1" latinLnBrk="0" hangingPunct="1">
        <a:lnSpc>
          <a:spcPct val="90000"/>
        </a:lnSpc>
        <a:spcBef>
          <a:spcPct val="0"/>
        </a:spcBef>
        <a:buNone/>
        <a:defRPr lang="en-US" sz="5867" b="0" kern="1200" cap="none" spc="-133"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613791" indent="-613791" algn="l" defTabSz="1219070" rtl="0" eaLnBrk="1" latinLnBrk="0" hangingPunct="1">
        <a:lnSpc>
          <a:spcPct val="90000"/>
        </a:lnSpc>
        <a:spcBef>
          <a:spcPct val="20000"/>
        </a:spcBef>
        <a:buClr>
          <a:schemeClr val="tx1"/>
        </a:buClr>
        <a:buSzPct val="90000"/>
        <a:buFont typeface="Wingdings" pitchFamily="2" charset="2"/>
        <a:buChar char="§"/>
        <a:defRPr sz="4267" kern="1200" spc="-95" baseline="0">
          <a:gradFill>
            <a:gsLst>
              <a:gs pos="0">
                <a:schemeClr val="tx1"/>
              </a:gs>
              <a:gs pos="86000">
                <a:schemeClr val="tx1"/>
              </a:gs>
            </a:gsLst>
            <a:lin ang="5400000" scaled="0"/>
          </a:gradFill>
          <a:latin typeface="+mn-lt"/>
          <a:ea typeface="+mn-ea"/>
          <a:cs typeface="+mn-cs"/>
        </a:defRPr>
      </a:lvl1pPr>
      <a:lvl2pPr marL="1140809" indent="-527016" algn="l" defTabSz="1219070" rtl="0" eaLnBrk="1" latinLnBrk="0" hangingPunct="1">
        <a:lnSpc>
          <a:spcPct val="90000"/>
        </a:lnSpc>
        <a:spcBef>
          <a:spcPct val="20000"/>
        </a:spcBef>
        <a:buClr>
          <a:schemeClr val="tx1"/>
        </a:buClr>
        <a:buSzPct val="90000"/>
        <a:buFont typeface="Wingdings" pitchFamily="2" charset="2"/>
        <a:buChar char="§"/>
        <a:defRPr sz="3733" kern="1200" spc="-95" baseline="0">
          <a:gradFill>
            <a:gsLst>
              <a:gs pos="0">
                <a:schemeClr val="tx1"/>
              </a:gs>
              <a:gs pos="86000">
                <a:schemeClr val="tx1"/>
              </a:gs>
            </a:gsLst>
            <a:lin ang="5400000" scaled="0"/>
          </a:gradFill>
          <a:latin typeface="+mn-lt"/>
          <a:ea typeface="+mn-ea"/>
          <a:cs typeface="+mn-cs"/>
        </a:defRPr>
      </a:lvl2pPr>
      <a:lvl3pPr marL="1678406" indent="-537597" algn="l" defTabSz="1219070" rtl="0" eaLnBrk="1" latinLnBrk="0" hangingPunct="1">
        <a:lnSpc>
          <a:spcPct val="90000"/>
        </a:lnSpc>
        <a:spcBef>
          <a:spcPct val="20000"/>
        </a:spcBef>
        <a:buClr>
          <a:schemeClr val="tx1"/>
        </a:buClr>
        <a:buSzPct val="90000"/>
        <a:buFont typeface="Wingdings" pitchFamily="2" charset="2"/>
        <a:buChar char="§"/>
        <a:defRPr sz="3200" kern="1200" spc="-95" baseline="0">
          <a:gradFill>
            <a:gsLst>
              <a:gs pos="0">
                <a:schemeClr val="tx1"/>
              </a:gs>
              <a:gs pos="86000">
                <a:schemeClr val="tx1"/>
              </a:gs>
            </a:gsLst>
            <a:lin ang="5400000" scaled="0"/>
          </a:gradFill>
          <a:latin typeface="+mn-lt"/>
          <a:ea typeface="+mn-ea"/>
          <a:cs typeface="+mn-cs"/>
        </a:defRPr>
      </a:lvl3pPr>
      <a:lvl4pPr marL="2139808" indent="-461403" algn="l" defTabSz="1219070" rtl="0" eaLnBrk="1" latinLnBrk="0" hangingPunct="1">
        <a:lnSpc>
          <a:spcPct val="90000"/>
        </a:lnSpc>
        <a:spcBef>
          <a:spcPct val="20000"/>
        </a:spcBef>
        <a:buClr>
          <a:schemeClr val="tx1"/>
        </a:buClr>
        <a:buSzPct val="90000"/>
        <a:buFont typeface="Wingdings" pitchFamily="2" charset="2"/>
        <a:buChar char="§"/>
        <a:defRPr sz="2667" kern="1200" spc="-95" baseline="0">
          <a:gradFill>
            <a:gsLst>
              <a:gs pos="0">
                <a:schemeClr val="tx1"/>
              </a:gs>
              <a:gs pos="86000">
                <a:schemeClr val="tx1"/>
              </a:gs>
            </a:gsLst>
            <a:lin ang="5400000" scaled="0"/>
          </a:gradFill>
          <a:latin typeface="+mn-lt"/>
          <a:ea typeface="+mn-ea"/>
          <a:cs typeface="+mn-cs"/>
        </a:defRPr>
      </a:lvl4pPr>
      <a:lvl5pPr marL="2588511" indent="-448703" algn="l" defTabSz="1219070" rtl="0" eaLnBrk="1" latinLnBrk="0" hangingPunct="1">
        <a:lnSpc>
          <a:spcPct val="90000"/>
        </a:lnSpc>
        <a:spcBef>
          <a:spcPct val="20000"/>
        </a:spcBef>
        <a:buClr>
          <a:schemeClr val="tx1"/>
        </a:buClr>
        <a:buSzPct val="90000"/>
        <a:buFont typeface="Wingdings" pitchFamily="2" charset="2"/>
        <a:buChar char="§"/>
        <a:defRPr sz="2667" kern="1200" spc="-95" baseline="0">
          <a:gradFill>
            <a:gsLst>
              <a:gs pos="0">
                <a:schemeClr val="tx1"/>
              </a:gs>
              <a:gs pos="86000">
                <a:schemeClr val="tx1"/>
              </a:gs>
            </a:gsLst>
            <a:lin ang="5400000" scaled="0"/>
          </a:gradFill>
          <a:latin typeface="+mn-lt"/>
          <a:ea typeface="+mn-ea"/>
          <a:cs typeface="+mn-cs"/>
        </a:defRPr>
      </a:lvl5pPr>
      <a:lvl6pPr marL="3352443"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977"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12"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048"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070" rtl="0" eaLnBrk="1" latinLnBrk="0" hangingPunct="1">
        <a:defRPr sz="2533" kern="1200">
          <a:solidFill>
            <a:schemeClr val="tx1"/>
          </a:solidFill>
          <a:latin typeface="+mn-lt"/>
          <a:ea typeface="+mn-ea"/>
          <a:cs typeface="+mn-cs"/>
        </a:defRPr>
      </a:lvl1pPr>
      <a:lvl2pPr marL="609535" algn="l" defTabSz="1219070" rtl="0" eaLnBrk="1" latinLnBrk="0" hangingPunct="1">
        <a:defRPr sz="2533" kern="1200">
          <a:solidFill>
            <a:schemeClr val="tx1"/>
          </a:solidFill>
          <a:latin typeface="+mn-lt"/>
          <a:ea typeface="+mn-ea"/>
          <a:cs typeface="+mn-cs"/>
        </a:defRPr>
      </a:lvl2pPr>
      <a:lvl3pPr marL="1219070" algn="l" defTabSz="1219070" rtl="0" eaLnBrk="1" latinLnBrk="0" hangingPunct="1">
        <a:defRPr sz="2533" kern="1200">
          <a:solidFill>
            <a:schemeClr val="tx1"/>
          </a:solidFill>
          <a:latin typeface="+mn-lt"/>
          <a:ea typeface="+mn-ea"/>
          <a:cs typeface="+mn-cs"/>
        </a:defRPr>
      </a:lvl3pPr>
      <a:lvl4pPr marL="1828605" algn="l" defTabSz="1219070" rtl="0" eaLnBrk="1" latinLnBrk="0" hangingPunct="1">
        <a:defRPr sz="2533" kern="1200">
          <a:solidFill>
            <a:schemeClr val="tx1"/>
          </a:solidFill>
          <a:latin typeface="+mn-lt"/>
          <a:ea typeface="+mn-ea"/>
          <a:cs typeface="+mn-cs"/>
        </a:defRPr>
      </a:lvl4pPr>
      <a:lvl5pPr marL="2438140" algn="l" defTabSz="1219070" rtl="0" eaLnBrk="1" latinLnBrk="0" hangingPunct="1">
        <a:defRPr sz="2533" kern="1200">
          <a:solidFill>
            <a:schemeClr val="tx1"/>
          </a:solidFill>
          <a:latin typeface="+mn-lt"/>
          <a:ea typeface="+mn-ea"/>
          <a:cs typeface="+mn-cs"/>
        </a:defRPr>
      </a:lvl5pPr>
      <a:lvl6pPr marL="3047674" algn="l" defTabSz="1219070" rtl="0" eaLnBrk="1" latinLnBrk="0" hangingPunct="1">
        <a:defRPr sz="2533" kern="1200">
          <a:solidFill>
            <a:schemeClr val="tx1"/>
          </a:solidFill>
          <a:latin typeface="+mn-lt"/>
          <a:ea typeface="+mn-ea"/>
          <a:cs typeface="+mn-cs"/>
        </a:defRPr>
      </a:lvl6pPr>
      <a:lvl7pPr marL="3657210" algn="l" defTabSz="1219070" rtl="0" eaLnBrk="1" latinLnBrk="0" hangingPunct="1">
        <a:defRPr sz="2533" kern="1200">
          <a:solidFill>
            <a:schemeClr val="tx1"/>
          </a:solidFill>
          <a:latin typeface="+mn-lt"/>
          <a:ea typeface="+mn-ea"/>
          <a:cs typeface="+mn-cs"/>
        </a:defRPr>
      </a:lvl7pPr>
      <a:lvl8pPr marL="4266745" algn="l" defTabSz="1219070" rtl="0" eaLnBrk="1" latinLnBrk="0" hangingPunct="1">
        <a:defRPr sz="2533" kern="1200">
          <a:solidFill>
            <a:schemeClr val="tx1"/>
          </a:solidFill>
          <a:latin typeface="+mn-lt"/>
          <a:ea typeface="+mn-ea"/>
          <a:cs typeface="+mn-cs"/>
        </a:defRPr>
      </a:lvl8pPr>
      <a:lvl9pPr marL="4876279" algn="l" defTabSz="1219070" rtl="0" eaLnBrk="1" latinLnBrk="0" hangingPunct="1">
        <a:defRPr sz="25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9079" y="228603"/>
            <a:ext cx="11296416" cy="8125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489078" y="1447802"/>
            <a:ext cx="11296417" cy="266739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2008084"/>
      </p:ext>
    </p:extLst>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 id="2147484859" r:id="rId12"/>
  </p:sldLayoutIdLst>
  <p:transition spd="slow">
    <p:push/>
  </p:transition>
  <p:txStyles>
    <p:titleStyle>
      <a:lvl1pPr algn="l" defTabSz="1219070" rtl="0" eaLnBrk="1" latinLnBrk="0" hangingPunct="1">
        <a:lnSpc>
          <a:spcPct val="90000"/>
        </a:lnSpc>
        <a:spcBef>
          <a:spcPct val="0"/>
        </a:spcBef>
        <a:buNone/>
        <a:defRPr lang="en-US" sz="5867" b="0" kern="1200" cap="none" spc="-133"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613791" indent="-613791" algn="l" defTabSz="1219070" rtl="0" eaLnBrk="1" latinLnBrk="0" hangingPunct="1">
        <a:lnSpc>
          <a:spcPct val="90000"/>
        </a:lnSpc>
        <a:spcBef>
          <a:spcPct val="20000"/>
        </a:spcBef>
        <a:buClr>
          <a:schemeClr val="tx1"/>
        </a:buClr>
        <a:buSzPct val="90000"/>
        <a:buFont typeface="Wingdings" pitchFamily="2" charset="2"/>
        <a:buChar char="§"/>
        <a:defRPr sz="4267" kern="1200" spc="-95" baseline="0">
          <a:gradFill>
            <a:gsLst>
              <a:gs pos="0">
                <a:schemeClr val="tx1"/>
              </a:gs>
              <a:gs pos="86000">
                <a:schemeClr val="tx1"/>
              </a:gs>
            </a:gsLst>
            <a:lin ang="5400000" scaled="0"/>
          </a:gradFill>
          <a:latin typeface="+mn-lt"/>
          <a:ea typeface="+mn-ea"/>
          <a:cs typeface="+mn-cs"/>
        </a:defRPr>
      </a:lvl1pPr>
      <a:lvl2pPr marL="1140809" indent="-527016" algn="l" defTabSz="1219070" rtl="0" eaLnBrk="1" latinLnBrk="0" hangingPunct="1">
        <a:lnSpc>
          <a:spcPct val="90000"/>
        </a:lnSpc>
        <a:spcBef>
          <a:spcPct val="20000"/>
        </a:spcBef>
        <a:buClr>
          <a:schemeClr val="tx1"/>
        </a:buClr>
        <a:buSzPct val="90000"/>
        <a:buFont typeface="Wingdings" pitchFamily="2" charset="2"/>
        <a:buChar char="§"/>
        <a:defRPr sz="3733" kern="1200" spc="-95" baseline="0">
          <a:gradFill>
            <a:gsLst>
              <a:gs pos="0">
                <a:schemeClr val="tx1"/>
              </a:gs>
              <a:gs pos="86000">
                <a:schemeClr val="tx1"/>
              </a:gs>
            </a:gsLst>
            <a:lin ang="5400000" scaled="0"/>
          </a:gradFill>
          <a:latin typeface="+mn-lt"/>
          <a:ea typeface="+mn-ea"/>
          <a:cs typeface="+mn-cs"/>
        </a:defRPr>
      </a:lvl2pPr>
      <a:lvl3pPr marL="1678406" indent="-537597" algn="l" defTabSz="1219070" rtl="0" eaLnBrk="1" latinLnBrk="0" hangingPunct="1">
        <a:lnSpc>
          <a:spcPct val="90000"/>
        </a:lnSpc>
        <a:spcBef>
          <a:spcPct val="20000"/>
        </a:spcBef>
        <a:buClr>
          <a:schemeClr val="tx1"/>
        </a:buClr>
        <a:buSzPct val="90000"/>
        <a:buFont typeface="Wingdings" pitchFamily="2" charset="2"/>
        <a:buChar char="§"/>
        <a:defRPr sz="3200" kern="1200" spc="-95" baseline="0">
          <a:gradFill>
            <a:gsLst>
              <a:gs pos="0">
                <a:schemeClr val="tx1"/>
              </a:gs>
              <a:gs pos="86000">
                <a:schemeClr val="tx1"/>
              </a:gs>
            </a:gsLst>
            <a:lin ang="5400000" scaled="0"/>
          </a:gradFill>
          <a:latin typeface="+mn-lt"/>
          <a:ea typeface="+mn-ea"/>
          <a:cs typeface="+mn-cs"/>
        </a:defRPr>
      </a:lvl3pPr>
      <a:lvl4pPr marL="2139808" indent="-461403" algn="l" defTabSz="1219070" rtl="0" eaLnBrk="1" latinLnBrk="0" hangingPunct="1">
        <a:lnSpc>
          <a:spcPct val="90000"/>
        </a:lnSpc>
        <a:spcBef>
          <a:spcPct val="20000"/>
        </a:spcBef>
        <a:buClr>
          <a:schemeClr val="tx1"/>
        </a:buClr>
        <a:buSzPct val="90000"/>
        <a:buFont typeface="Wingdings" pitchFamily="2" charset="2"/>
        <a:buChar char="§"/>
        <a:defRPr sz="2667" kern="1200" spc="-95" baseline="0">
          <a:gradFill>
            <a:gsLst>
              <a:gs pos="0">
                <a:schemeClr val="tx1"/>
              </a:gs>
              <a:gs pos="86000">
                <a:schemeClr val="tx1"/>
              </a:gs>
            </a:gsLst>
            <a:lin ang="5400000" scaled="0"/>
          </a:gradFill>
          <a:latin typeface="+mn-lt"/>
          <a:ea typeface="+mn-ea"/>
          <a:cs typeface="+mn-cs"/>
        </a:defRPr>
      </a:lvl4pPr>
      <a:lvl5pPr marL="2588511" indent="-448703" algn="l" defTabSz="1219070" rtl="0" eaLnBrk="1" latinLnBrk="0" hangingPunct="1">
        <a:lnSpc>
          <a:spcPct val="90000"/>
        </a:lnSpc>
        <a:spcBef>
          <a:spcPct val="20000"/>
        </a:spcBef>
        <a:buClr>
          <a:schemeClr val="tx1"/>
        </a:buClr>
        <a:buSzPct val="90000"/>
        <a:buFont typeface="Wingdings" pitchFamily="2" charset="2"/>
        <a:buChar char="§"/>
        <a:defRPr sz="2667" kern="1200" spc="-95" baseline="0">
          <a:gradFill>
            <a:gsLst>
              <a:gs pos="0">
                <a:schemeClr val="tx1"/>
              </a:gs>
              <a:gs pos="86000">
                <a:schemeClr val="tx1"/>
              </a:gs>
            </a:gsLst>
            <a:lin ang="5400000" scaled="0"/>
          </a:gradFill>
          <a:latin typeface="+mn-lt"/>
          <a:ea typeface="+mn-ea"/>
          <a:cs typeface="+mn-cs"/>
        </a:defRPr>
      </a:lvl5pPr>
      <a:lvl6pPr marL="3352443"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977"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12"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048"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070" rtl="0" eaLnBrk="1" latinLnBrk="0" hangingPunct="1">
        <a:defRPr sz="2533" kern="1200">
          <a:solidFill>
            <a:schemeClr val="tx1"/>
          </a:solidFill>
          <a:latin typeface="+mn-lt"/>
          <a:ea typeface="+mn-ea"/>
          <a:cs typeface="+mn-cs"/>
        </a:defRPr>
      </a:lvl1pPr>
      <a:lvl2pPr marL="609535" algn="l" defTabSz="1219070" rtl="0" eaLnBrk="1" latinLnBrk="0" hangingPunct="1">
        <a:defRPr sz="2533" kern="1200">
          <a:solidFill>
            <a:schemeClr val="tx1"/>
          </a:solidFill>
          <a:latin typeface="+mn-lt"/>
          <a:ea typeface="+mn-ea"/>
          <a:cs typeface="+mn-cs"/>
        </a:defRPr>
      </a:lvl2pPr>
      <a:lvl3pPr marL="1219070" algn="l" defTabSz="1219070" rtl="0" eaLnBrk="1" latinLnBrk="0" hangingPunct="1">
        <a:defRPr sz="2533" kern="1200">
          <a:solidFill>
            <a:schemeClr val="tx1"/>
          </a:solidFill>
          <a:latin typeface="+mn-lt"/>
          <a:ea typeface="+mn-ea"/>
          <a:cs typeface="+mn-cs"/>
        </a:defRPr>
      </a:lvl3pPr>
      <a:lvl4pPr marL="1828605" algn="l" defTabSz="1219070" rtl="0" eaLnBrk="1" latinLnBrk="0" hangingPunct="1">
        <a:defRPr sz="2533" kern="1200">
          <a:solidFill>
            <a:schemeClr val="tx1"/>
          </a:solidFill>
          <a:latin typeface="+mn-lt"/>
          <a:ea typeface="+mn-ea"/>
          <a:cs typeface="+mn-cs"/>
        </a:defRPr>
      </a:lvl4pPr>
      <a:lvl5pPr marL="2438140" algn="l" defTabSz="1219070" rtl="0" eaLnBrk="1" latinLnBrk="0" hangingPunct="1">
        <a:defRPr sz="2533" kern="1200">
          <a:solidFill>
            <a:schemeClr val="tx1"/>
          </a:solidFill>
          <a:latin typeface="+mn-lt"/>
          <a:ea typeface="+mn-ea"/>
          <a:cs typeface="+mn-cs"/>
        </a:defRPr>
      </a:lvl5pPr>
      <a:lvl6pPr marL="3047674" algn="l" defTabSz="1219070" rtl="0" eaLnBrk="1" latinLnBrk="0" hangingPunct="1">
        <a:defRPr sz="2533" kern="1200">
          <a:solidFill>
            <a:schemeClr val="tx1"/>
          </a:solidFill>
          <a:latin typeface="+mn-lt"/>
          <a:ea typeface="+mn-ea"/>
          <a:cs typeface="+mn-cs"/>
        </a:defRPr>
      </a:lvl6pPr>
      <a:lvl7pPr marL="3657210" algn="l" defTabSz="1219070" rtl="0" eaLnBrk="1" latinLnBrk="0" hangingPunct="1">
        <a:defRPr sz="2533" kern="1200">
          <a:solidFill>
            <a:schemeClr val="tx1"/>
          </a:solidFill>
          <a:latin typeface="+mn-lt"/>
          <a:ea typeface="+mn-ea"/>
          <a:cs typeface="+mn-cs"/>
        </a:defRPr>
      </a:lvl7pPr>
      <a:lvl8pPr marL="4266745" algn="l" defTabSz="1219070" rtl="0" eaLnBrk="1" latinLnBrk="0" hangingPunct="1">
        <a:defRPr sz="2533" kern="1200">
          <a:solidFill>
            <a:schemeClr val="tx1"/>
          </a:solidFill>
          <a:latin typeface="+mn-lt"/>
          <a:ea typeface="+mn-ea"/>
          <a:cs typeface="+mn-cs"/>
        </a:defRPr>
      </a:lvl8pPr>
      <a:lvl9pPr marL="4876279" algn="l" defTabSz="1219070" rtl="0" eaLnBrk="1" latinLnBrk="0" hangingPunct="1">
        <a:defRPr sz="25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1.xml"/><Relationship Id="rId1" Type="http://schemas.openxmlformats.org/officeDocument/2006/relationships/customXml" Target="../../customXml/item4.xml"/><Relationship Id="rId4"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6.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36.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powerapps/maker/common-data-service/use-powerapps-checker" TargetMode="External"/><Relationship Id="rId7" Type="http://schemas.openxmlformats.org/officeDocument/2006/relationships/hyperlink" Target="https://www.microsoft.com/en-us/download/details.aspx?id=57777"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hyperlink" Target="https://docs.microsoft.com/en-us/dynamics365/customer-engagement/developer/introduction-solutions" TargetMode="External"/><Relationship Id="rId5" Type="http://schemas.openxmlformats.org/officeDocument/2006/relationships/hyperlink" Target="https://docs.microsoft.com/en-us/powerapps/maker/common-data-service/solutions-overview" TargetMode="External"/><Relationship Id="rId4" Type="http://schemas.openxmlformats.org/officeDocument/2006/relationships/hyperlink" Target="https://powerapps.microsoft.com/blo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nuget.org/packages/Microsoft.CrmSdk.CoreTools"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hyperlink" Target="https://github.com/seanmcne/Microsoft.Xrm.Data.PowerShell" TargetMode="External"/><Relationship Id="rId5" Type="http://schemas.openxmlformats.org/officeDocument/2006/relationships/hyperlink" Target="https://marketplace.visualstudio.com/items?itemName=WaelHamze.xrm-ci-framework-build-tasks" TargetMode="External"/><Relationship Id="rId4" Type="http://schemas.openxmlformats.org/officeDocument/2006/relationships/hyperlink" Target="https://docs.microsoft.com/en-us/powershell/dynamics365/customer-engagement/overview?view=dynamics365ce-p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Vvl1fYt8To0"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www.youtube.com/watch?v=R18HOh2j40k"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42.png"/><Relationship Id="rId7" Type="http://schemas.openxmlformats.org/officeDocument/2006/relationships/image" Target="../media/image46.jp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svg"/></Relationships>
</file>

<file path=ppt/slides/_rels/slide51.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jp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431371" y="2653730"/>
            <a:ext cx="4167887" cy="812595"/>
          </a:xfrm>
        </p:spPr>
        <p:txBody>
          <a:bodyPr/>
          <a:lstStyle/>
          <a:p>
            <a:r>
              <a:rPr lang="en-US" dirty="0"/>
              <a:t>Deploy</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578737" y="3621021"/>
            <a:ext cx="4167887" cy="430887"/>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625"/>
            <a:r>
              <a:rPr lang="en-US" sz="2800" spc="-67" dirty="0">
                <a:gradFill>
                  <a:gsLst>
                    <a:gs pos="1250">
                      <a:srgbClr val="292929"/>
                    </a:gs>
                    <a:gs pos="100000">
                      <a:srgbClr val="292929"/>
                    </a:gs>
                  </a:gsLst>
                  <a:lin ang="5400000" scaled="0"/>
                </a:gradFill>
                <a:latin typeface="Segoe UI Light"/>
              </a:rPr>
              <a:t>Microsoft Power Platform</a:t>
            </a:r>
          </a:p>
        </p:txBody>
      </p:sp>
      <p:graphicFrame>
        <p:nvGraphicFramePr>
          <p:cNvPr id="5" name="Diagram 4">
            <a:extLst>
              <a:ext uri="{FF2B5EF4-FFF2-40B4-BE49-F238E27FC236}">
                <a16:creationId xmlns:a16="http://schemas.microsoft.com/office/drawing/2014/main" id="{E40EAF0F-C263-4E55-9283-CE3B568E8FC2}"/>
              </a:ext>
            </a:extLst>
          </p:cNvPr>
          <p:cNvGraphicFramePr/>
          <p:nvPr>
            <p:extLst>
              <p:ext uri="{D42A27DB-BD31-4B8C-83A1-F6EECF244321}">
                <p14:modId xmlns:p14="http://schemas.microsoft.com/office/powerpoint/2010/main" val="849155382"/>
              </p:ext>
            </p:extLst>
          </p:nvPr>
        </p:nvGraphicFramePr>
        <p:xfrm>
          <a:off x="2321047" y="4536964"/>
          <a:ext cx="9423548" cy="668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F1D905-3066-4647-844B-8EF319D39CA2}"/>
              </a:ext>
            </a:extLst>
          </p:cNvPr>
          <p:cNvSpPr txBox="1"/>
          <p:nvPr/>
        </p:nvSpPr>
        <p:spPr>
          <a:xfrm>
            <a:off x="563753" y="4482133"/>
            <a:ext cx="1670329" cy="1969963"/>
          </a:xfrm>
          <a:prstGeom prst="rect">
            <a:avLst/>
          </a:prstGeom>
          <a:noFill/>
        </p:spPr>
        <p:txBody>
          <a:bodyPr wrap="none" lIns="0" tIns="0" rIns="0" bIns="0" rtlCol="0">
            <a:spAutoFit/>
          </a:bodyPr>
          <a:lstStyle/>
          <a:p>
            <a:pPr algn="ctr" defTabSz="1219170"/>
            <a:r>
              <a:rPr lang="en-US" sz="4267" dirty="0">
                <a:gradFill>
                  <a:gsLst>
                    <a:gs pos="0">
                      <a:srgbClr val="292929"/>
                    </a:gs>
                    <a:gs pos="86000">
                      <a:srgbClr val="292929"/>
                    </a:gs>
                  </a:gsLst>
                  <a:lin ang="5400000" scaled="0"/>
                </a:gradFill>
                <a:latin typeface="Segoe UI Light"/>
              </a:rPr>
              <a:t>Govern</a:t>
            </a:r>
          </a:p>
          <a:p>
            <a:pPr algn="ctr" defTabSz="1219170"/>
            <a:r>
              <a:rPr lang="en-US" sz="4267" dirty="0">
                <a:gradFill>
                  <a:gsLst>
                    <a:gs pos="0">
                      <a:srgbClr val="292929"/>
                    </a:gs>
                    <a:gs pos="86000">
                      <a:srgbClr val="292929"/>
                    </a:gs>
                  </a:gsLst>
                  <a:lin ang="5400000" scaled="0"/>
                </a:gradFill>
                <a:latin typeface="Segoe UI Light"/>
              </a:rPr>
              <a:t>&amp; </a:t>
            </a:r>
          </a:p>
          <a:p>
            <a:pPr algn="ctr" defTabSz="1219170"/>
            <a:r>
              <a:rPr lang="en-US" sz="4267" dirty="0">
                <a:gradFill>
                  <a:gsLst>
                    <a:gs pos="0">
                      <a:srgbClr val="292929"/>
                    </a:gs>
                    <a:gs pos="86000">
                      <a:srgbClr val="292929"/>
                    </a:gs>
                  </a:gsLst>
                  <a:lin ang="5400000" scaled="0"/>
                </a:gradFill>
                <a:latin typeface="Segoe UI Light"/>
              </a:rPr>
              <a:t>Grow</a:t>
            </a:r>
          </a:p>
        </p:txBody>
      </p:sp>
      <p:graphicFrame>
        <p:nvGraphicFramePr>
          <p:cNvPr id="7" name="Diagram 6">
            <a:extLst>
              <a:ext uri="{FF2B5EF4-FFF2-40B4-BE49-F238E27FC236}">
                <a16:creationId xmlns:a16="http://schemas.microsoft.com/office/drawing/2014/main" id="{2F1091F4-92CA-4057-A19E-9ECF9C9FF715}"/>
              </a:ext>
            </a:extLst>
          </p:cNvPr>
          <p:cNvGraphicFramePr/>
          <p:nvPr/>
        </p:nvGraphicFramePr>
        <p:xfrm>
          <a:off x="2311003" y="5840308"/>
          <a:ext cx="7181460" cy="668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Next Steps</a:t>
            </a:r>
          </a:p>
        </p:txBody>
      </p:sp>
    </p:spTree>
    <p:extLst>
      <p:ext uri="{BB962C8B-B14F-4D97-AF65-F5344CB8AC3E}">
        <p14:creationId xmlns:p14="http://schemas.microsoft.com/office/powerpoint/2010/main" val="25774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3A14-0DC8-4D2E-9704-20F6B3030679}"/>
              </a:ext>
            </a:extLst>
          </p:cNvPr>
          <p:cNvSpPr>
            <a:spLocks noGrp="1"/>
          </p:cNvSpPr>
          <p:nvPr>
            <p:ph type="title"/>
          </p:nvPr>
        </p:nvSpPr>
        <p:spPr>
          <a:xfrm>
            <a:off x="336014" y="220718"/>
            <a:ext cx="11018520" cy="553998"/>
          </a:xfrm>
        </p:spPr>
        <p:txBody>
          <a:bodyPr/>
          <a:lstStyle/>
          <a:p>
            <a:r>
              <a:rPr lang="en-US"/>
              <a:t>Session Opportunities at MBAS 2019</a:t>
            </a:r>
          </a:p>
        </p:txBody>
      </p:sp>
      <p:sp>
        <p:nvSpPr>
          <p:cNvPr id="3" name="Text Placeholder 2">
            <a:extLst>
              <a:ext uri="{FF2B5EF4-FFF2-40B4-BE49-F238E27FC236}">
                <a16:creationId xmlns:a16="http://schemas.microsoft.com/office/drawing/2014/main" id="{143164A0-F0C6-4BE2-94CD-F5D2F423A878}"/>
              </a:ext>
            </a:extLst>
          </p:cNvPr>
          <p:cNvSpPr>
            <a:spLocks noGrp="1"/>
          </p:cNvSpPr>
          <p:nvPr>
            <p:ph type="body" sz="quarter" idx="10"/>
          </p:nvPr>
        </p:nvSpPr>
        <p:spPr>
          <a:xfrm>
            <a:off x="529021" y="986180"/>
            <a:ext cx="11018520" cy="3139321"/>
          </a:xfrm>
        </p:spPr>
        <p:txBody>
          <a:bodyPr vert="horz" wrap="square" lIns="0" tIns="0" rIns="0" bIns="0" rtlCol="0" anchor="t">
            <a:spAutoFit/>
          </a:bodyPr>
          <a:lstStyle/>
          <a:p>
            <a:r>
              <a:rPr lang="en-US" sz="2400" b="1">
                <a:latin typeface="Segoe UI Semilight"/>
                <a:cs typeface="Segoe UI Semilight"/>
              </a:rPr>
              <a:t>ALM Workshop (WRK3001)</a:t>
            </a:r>
          </a:p>
          <a:p>
            <a:pPr lvl="1"/>
            <a:r>
              <a:rPr lang="en-US" sz="1400" b="1">
                <a:latin typeface="Segoe UI Semilight"/>
                <a:cs typeface="Segoe UI Semilight"/>
              </a:rPr>
              <a:t>Where: </a:t>
            </a:r>
            <a:r>
              <a:rPr lang="en-US" sz="1400">
                <a:latin typeface="Segoe UI Semilight"/>
                <a:cs typeface="Segoe UI Semilight"/>
              </a:rPr>
              <a:t>Building C – Level 1 – Room C111</a:t>
            </a:r>
          </a:p>
          <a:p>
            <a:pPr lvl="1"/>
            <a:r>
              <a:rPr lang="en-US" sz="1400" b="1">
                <a:latin typeface="Segoe UI Semilight"/>
                <a:cs typeface="Segoe UI Semilight"/>
              </a:rPr>
              <a:t>When: </a:t>
            </a:r>
            <a:r>
              <a:rPr lang="en-US" sz="1400">
                <a:latin typeface="Segoe UI Semilight"/>
                <a:cs typeface="Segoe UI Semilight"/>
              </a:rPr>
              <a:t>Tuesday 8:15 – 10:15am</a:t>
            </a:r>
          </a:p>
          <a:p>
            <a:pPr lvl="1"/>
            <a:r>
              <a:rPr lang="en-US" sz="1400" b="1">
                <a:latin typeface="+mj-lt"/>
                <a:cs typeface="Segoe UI"/>
              </a:rPr>
              <a:t>What</a:t>
            </a:r>
            <a:r>
              <a:rPr lang="en-US" sz="1400">
                <a:cs typeface="Segoe UI"/>
              </a:rPr>
              <a:t>: Hands on workshop to learn how to use DevOps with the Power Platform</a:t>
            </a:r>
          </a:p>
          <a:p>
            <a:pPr lvl="1"/>
            <a:endParaRPr lang="en-US" sz="1400">
              <a:cs typeface="Segoe UI"/>
            </a:endParaRPr>
          </a:p>
          <a:p>
            <a:pPr lvl="1"/>
            <a:endParaRPr lang="en-US" sz="1400">
              <a:cs typeface="Segoe UI"/>
            </a:endParaRPr>
          </a:p>
          <a:p>
            <a:r>
              <a:rPr lang="en-US" sz="2400" b="1">
                <a:latin typeface="Segoe UI Semilight"/>
                <a:cs typeface="Segoe UI Semilight"/>
              </a:rPr>
              <a:t>PowerApps Quality Tools (THR2021)</a:t>
            </a:r>
          </a:p>
          <a:p>
            <a:pPr lvl="1"/>
            <a:r>
              <a:rPr lang="en-US" sz="1400" b="1">
                <a:latin typeface="Segoe UI Semilight"/>
                <a:cs typeface="Segoe UI Semilight"/>
              </a:rPr>
              <a:t>Where: </a:t>
            </a:r>
            <a:r>
              <a:rPr lang="en-US" sz="1400">
                <a:latin typeface="Segoe UI Semilight"/>
                <a:cs typeface="Segoe UI Semilight"/>
              </a:rPr>
              <a:t>Theater #3</a:t>
            </a:r>
          </a:p>
          <a:p>
            <a:pPr lvl="1"/>
            <a:r>
              <a:rPr lang="en-US" sz="1400" b="1">
                <a:latin typeface="Segoe UI Semilight"/>
                <a:cs typeface="Segoe UI Semilight"/>
              </a:rPr>
              <a:t>When: </a:t>
            </a:r>
            <a:r>
              <a:rPr lang="en-US" sz="1400">
                <a:latin typeface="Segoe UI Semilight"/>
                <a:cs typeface="Segoe UI Semilight"/>
              </a:rPr>
              <a:t>Monday 11:40 – 12:00 pm</a:t>
            </a:r>
          </a:p>
          <a:p>
            <a:pPr lvl="1"/>
            <a:r>
              <a:rPr lang="en-US" sz="1400" b="1">
                <a:latin typeface="+mj-lt"/>
                <a:cs typeface="Segoe UI"/>
              </a:rPr>
              <a:t>What</a:t>
            </a:r>
            <a:r>
              <a:rPr lang="en-US" sz="1400">
                <a:cs typeface="Segoe UI"/>
              </a:rPr>
              <a:t>: Learn about PowerApps Checker and new quality tools coming to the Power Platform</a:t>
            </a:r>
          </a:p>
          <a:p>
            <a:pPr lvl="1"/>
            <a:endParaRPr lang="en-US" sz="1400">
              <a:cs typeface="Segoe UI"/>
            </a:endParaRPr>
          </a:p>
        </p:txBody>
      </p:sp>
    </p:spTree>
    <p:extLst>
      <p:ext uri="{BB962C8B-B14F-4D97-AF65-F5344CB8AC3E}">
        <p14:creationId xmlns:p14="http://schemas.microsoft.com/office/powerpoint/2010/main" val="8557400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70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33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A0CE-8E27-42FD-B9E7-8EA90F05F56A}"/>
              </a:ext>
            </a:extLst>
          </p:cNvPr>
          <p:cNvSpPr>
            <a:spLocks noGrp="1"/>
          </p:cNvSpPr>
          <p:nvPr>
            <p:ph type="title"/>
          </p:nvPr>
        </p:nvSpPr>
        <p:spPr>
          <a:xfrm>
            <a:off x="584200" y="2979778"/>
            <a:ext cx="9144000" cy="553998"/>
          </a:xfrm>
        </p:spPr>
        <p:txBody>
          <a:bodyPr/>
          <a:lstStyle/>
          <a:p>
            <a:r>
              <a:rPr lang="en-US"/>
              <a:t>Admin in a Day - ALM</a:t>
            </a:r>
          </a:p>
        </p:txBody>
      </p:sp>
      <p:sp>
        <p:nvSpPr>
          <p:cNvPr id="3" name="Text Placeholder 2">
            <a:extLst>
              <a:ext uri="{FF2B5EF4-FFF2-40B4-BE49-F238E27FC236}">
                <a16:creationId xmlns:a16="http://schemas.microsoft.com/office/drawing/2014/main" id="{79587D2A-0BB2-4F95-91F0-109D9140488C}"/>
              </a:ext>
            </a:extLst>
          </p:cNvPr>
          <p:cNvSpPr>
            <a:spLocks noGrp="1"/>
          </p:cNvSpPr>
          <p:nvPr>
            <p:ph type="body" sz="quarter" idx="12"/>
          </p:nvPr>
        </p:nvSpPr>
        <p:spPr>
          <a:xfrm>
            <a:off x="584200" y="3785937"/>
            <a:ext cx="9144000" cy="1692771"/>
          </a:xfrm>
        </p:spPr>
        <p:txBody>
          <a:bodyPr/>
          <a:lstStyle/>
          <a:p>
            <a:r>
              <a:rPr lang="en-US"/>
              <a:t>Evan Chaki</a:t>
            </a:r>
          </a:p>
          <a:p>
            <a:r>
              <a:rPr lang="en-US"/>
              <a:t>Principal Group Program Manager – ALM</a:t>
            </a:r>
          </a:p>
          <a:p>
            <a:endParaRPr lang="en-US"/>
          </a:p>
          <a:p>
            <a:r>
              <a:rPr lang="en-US"/>
              <a:t>Per Mikkelsen</a:t>
            </a:r>
          </a:p>
          <a:p>
            <a:r>
              <a:rPr lang="en-US"/>
              <a:t>Principal Program Manager</a:t>
            </a:r>
          </a:p>
        </p:txBody>
      </p:sp>
      <p:sp>
        <p:nvSpPr>
          <p:cNvPr id="6" name="Text Placeholder 5">
            <a:extLst>
              <a:ext uri="{FF2B5EF4-FFF2-40B4-BE49-F238E27FC236}">
                <a16:creationId xmlns:a16="http://schemas.microsoft.com/office/drawing/2014/main" id="{9666BD99-198F-4FE3-BB80-CBCDDAC62F2F}"/>
              </a:ext>
            </a:extLst>
          </p:cNvPr>
          <p:cNvSpPr>
            <a:spLocks noGrp="1"/>
          </p:cNvSpPr>
          <p:nvPr>
            <p:ph type="body" sz="quarter" idx="13"/>
          </p:nvPr>
        </p:nvSpPr>
        <p:spPr/>
        <p:txBody>
          <a:bodyPr/>
          <a:lstStyle/>
          <a:p>
            <a:r>
              <a:rPr lang="en-US"/>
              <a:t>THR2021</a:t>
            </a:r>
          </a:p>
        </p:txBody>
      </p:sp>
    </p:spTree>
    <p:extLst>
      <p:ext uri="{BB962C8B-B14F-4D97-AF65-F5344CB8AC3E}">
        <p14:creationId xmlns:p14="http://schemas.microsoft.com/office/powerpoint/2010/main" val="365740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586390" y="1434370"/>
            <a:ext cx="11018520" cy="1465016"/>
          </a:xfrm>
        </p:spPr>
        <p:txBody>
          <a:bodyPr/>
          <a:lstStyle/>
          <a:p>
            <a:r>
              <a:rPr lang="en-US"/>
              <a:t>Roadmap</a:t>
            </a:r>
          </a:p>
          <a:p>
            <a:endParaRPr lang="en-US"/>
          </a:p>
          <a:p>
            <a:r>
              <a:rPr lang="en-US"/>
              <a:t>Next Steps</a:t>
            </a:r>
          </a:p>
        </p:txBody>
      </p:sp>
    </p:spTree>
    <p:extLst>
      <p:ext uri="{BB962C8B-B14F-4D97-AF65-F5344CB8AC3E}">
        <p14:creationId xmlns:p14="http://schemas.microsoft.com/office/powerpoint/2010/main" val="27297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079318-DD18-4C27-9AD8-E3055857E297}"/>
              </a:ext>
            </a:extLst>
          </p:cNvPr>
          <p:cNvSpPr>
            <a:spLocks noGrp="1"/>
          </p:cNvSpPr>
          <p:nvPr>
            <p:ph idx="1"/>
          </p:nvPr>
        </p:nvSpPr>
        <p:spPr>
          <a:xfrm>
            <a:off x="431371" y="2084851"/>
            <a:ext cx="5664629" cy="4022255"/>
          </a:xfrm>
        </p:spPr>
        <p:txBody>
          <a:bodyPr/>
          <a:lstStyle/>
          <a:p>
            <a:r>
              <a:rPr lang="en-US" sz="2667" dirty="0"/>
              <a:t>Helping power users share the apps and flows they built</a:t>
            </a:r>
            <a:br>
              <a:rPr lang="en-US" sz="2667" dirty="0"/>
            </a:br>
            <a:endParaRPr lang="en-US" sz="2667" dirty="0"/>
          </a:p>
          <a:p>
            <a:r>
              <a:rPr lang="en-US" sz="2667" dirty="0"/>
              <a:t>Typically single environment</a:t>
            </a:r>
            <a:br>
              <a:rPr lang="en-US" sz="2667" dirty="0"/>
            </a:br>
            <a:endParaRPr lang="en-US" sz="2667" dirty="0"/>
          </a:p>
          <a:p>
            <a:r>
              <a:rPr lang="en-US" sz="2667" dirty="0"/>
              <a:t>Export and import of individual components for backup/restore</a:t>
            </a:r>
          </a:p>
          <a:p>
            <a:endParaRPr lang="en-US" sz="2667" dirty="0"/>
          </a:p>
          <a:p>
            <a:r>
              <a:rPr lang="en-US" sz="2667" dirty="0"/>
              <a:t>Could add-on or extend some centrally managed assets</a:t>
            </a:r>
          </a:p>
        </p:txBody>
      </p:sp>
      <p:sp>
        <p:nvSpPr>
          <p:cNvPr id="3" name="Title 2">
            <a:extLst>
              <a:ext uri="{FF2B5EF4-FFF2-40B4-BE49-F238E27FC236}">
                <a16:creationId xmlns:a16="http://schemas.microsoft.com/office/drawing/2014/main" id="{DF977A11-7A0D-4DBC-9E0E-36BA06EE5041}"/>
              </a:ext>
            </a:extLst>
          </p:cNvPr>
          <p:cNvSpPr>
            <a:spLocks noGrp="1"/>
          </p:cNvSpPr>
          <p:nvPr>
            <p:ph type="title"/>
          </p:nvPr>
        </p:nvSpPr>
        <p:spPr/>
        <p:txBody>
          <a:bodyPr/>
          <a:lstStyle/>
          <a:p>
            <a:r>
              <a:rPr lang="en-US" dirty="0"/>
              <a:t>Deployment scenarios</a:t>
            </a:r>
          </a:p>
        </p:txBody>
      </p:sp>
      <p:sp>
        <p:nvSpPr>
          <p:cNvPr id="4" name="Rectangle 3">
            <a:extLst>
              <a:ext uri="{FF2B5EF4-FFF2-40B4-BE49-F238E27FC236}">
                <a16:creationId xmlns:a16="http://schemas.microsoft.com/office/drawing/2014/main" id="{5B63DC0F-B710-4163-904B-ECE677F4F4BC}"/>
              </a:ext>
            </a:extLst>
          </p:cNvPr>
          <p:cNvSpPr/>
          <p:nvPr/>
        </p:nvSpPr>
        <p:spPr bwMode="auto">
          <a:xfrm>
            <a:off x="431371" y="1412776"/>
            <a:ext cx="4896544"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Supporting Power Users</a:t>
            </a:r>
          </a:p>
        </p:txBody>
      </p:sp>
      <p:sp>
        <p:nvSpPr>
          <p:cNvPr id="5" name="Rectangle 4">
            <a:extLst>
              <a:ext uri="{FF2B5EF4-FFF2-40B4-BE49-F238E27FC236}">
                <a16:creationId xmlns:a16="http://schemas.microsoft.com/office/drawing/2014/main" id="{BD66B8DF-7BA2-458C-8203-68D6C0B8A082}"/>
              </a:ext>
            </a:extLst>
          </p:cNvPr>
          <p:cNvSpPr/>
          <p:nvPr/>
        </p:nvSpPr>
        <p:spPr bwMode="auto">
          <a:xfrm>
            <a:off x="6480043" y="1412776"/>
            <a:ext cx="4896544"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Centrally Managed Apps</a:t>
            </a:r>
          </a:p>
        </p:txBody>
      </p:sp>
      <p:sp>
        <p:nvSpPr>
          <p:cNvPr id="6" name="Content Placeholder 1">
            <a:extLst>
              <a:ext uri="{FF2B5EF4-FFF2-40B4-BE49-F238E27FC236}">
                <a16:creationId xmlns:a16="http://schemas.microsoft.com/office/drawing/2014/main" id="{9B1DAB2A-D887-47C1-B993-3E1E4476444B}"/>
              </a:ext>
            </a:extLst>
          </p:cNvPr>
          <p:cNvSpPr txBox="1">
            <a:spLocks/>
          </p:cNvSpPr>
          <p:nvPr/>
        </p:nvSpPr>
        <p:spPr>
          <a:xfrm>
            <a:off x="6438371" y="2084851"/>
            <a:ext cx="5726675" cy="5376665"/>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667" spc="-95" dirty="0">
                <a:solidFill>
                  <a:srgbClr val="292929"/>
                </a:solidFill>
                <a:latin typeface="Segoe UI Light"/>
              </a:rPr>
              <a:t>More formal process for rolling out updates</a:t>
            </a:r>
            <a:br>
              <a:rPr lang="en-US" sz="2667" spc="-95" dirty="0">
                <a:solidFill>
                  <a:srgbClr val="292929"/>
                </a:solidFill>
                <a:latin typeface="Segoe UI Light"/>
              </a:rPr>
            </a:br>
            <a:endParaRPr lang="en-US" sz="2667" spc="-95" dirty="0">
              <a:solidFill>
                <a:srgbClr val="292929"/>
              </a:solidFill>
              <a:latin typeface="Segoe UI Light"/>
            </a:endParaRPr>
          </a:p>
          <a:p>
            <a:pPr marL="613791" indent="-613791" defTabSz="1219070">
              <a:buClr>
                <a:srgbClr val="292929"/>
              </a:buClr>
            </a:pPr>
            <a:r>
              <a:rPr lang="en-US" sz="2667" spc="-95" dirty="0">
                <a:solidFill>
                  <a:srgbClr val="292929"/>
                </a:solidFill>
                <a:latin typeface="Segoe UI Light"/>
              </a:rPr>
              <a:t>Often involves multiple environments e.g. dev/test/prod</a:t>
            </a:r>
          </a:p>
          <a:p>
            <a:pPr marL="613791" indent="-613791" defTabSz="1219070">
              <a:buClr>
                <a:srgbClr val="292929"/>
              </a:buClr>
            </a:pPr>
            <a:endParaRPr lang="en-US" sz="2667" spc="-95" dirty="0">
              <a:solidFill>
                <a:srgbClr val="292929"/>
              </a:solidFill>
              <a:latin typeface="Segoe UI Light"/>
            </a:endParaRPr>
          </a:p>
          <a:p>
            <a:pPr marL="613791" indent="-613791" defTabSz="1219070">
              <a:buClr>
                <a:srgbClr val="292929"/>
              </a:buClr>
            </a:pPr>
            <a:r>
              <a:rPr lang="en-US" sz="2667" spc="-95" dirty="0">
                <a:solidFill>
                  <a:srgbClr val="292929"/>
                </a:solidFill>
                <a:latin typeface="Segoe UI Light"/>
              </a:rPr>
              <a:t>Solutions are used to allow export/import of a set of assets</a:t>
            </a:r>
          </a:p>
          <a:p>
            <a:pPr marL="613791" indent="-613791" defTabSz="1219070">
              <a:buClr>
                <a:srgbClr val="292929"/>
              </a:buClr>
            </a:pPr>
            <a:endParaRPr lang="en-US" sz="2667" spc="-95" dirty="0">
              <a:solidFill>
                <a:srgbClr val="292929"/>
              </a:solidFill>
              <a:latin typeface="Segoe UI Light"/>
            </a:endParaRPr>
          </a:p>
          <a:p>
            <a:pPr marL="613791" indent="-613791" defTabSz="1219070">
              <a:buClr>
                <a:srgbClr val="292929"/>
              </a:buClr>
            </a:pPr>
            <a:r>
              <a:rPr lang="en-US" sz="2667" spc="-95" dirty="0">
                <a:solidFill>
                  <a:srgbClr val="292929"/>
                </a:solidFill>
                <a:latin typeface="Segoe UI Light"/>
              </a:rPr>
              <a:t>Could include installation and configuration of App Source solutions</a:t>
            </a:r>
          </a:p>
          <a:p>
            <a:pPr marL="613791" indent="-613791" defTabSz="1219070">
              <a:buClr>
                <a:srgbClr val="292929"/>
              </a:buClr>
            </a:pPr>
            <a:endParaRPr lang="en-US" sz="2667" spc="-95" dirty="0">
              <a:solidFill>
                <a:srgbClr val="292929"/>
              </a:solidFill>
              <a:latin typeface="Segoe UI Light"/>
            </a:endParaRPr>
          </a:p>
          <a:p>
            <a:pPr marL="613791" indent="-613791" defTabSz="1219070">
              <a:buClr>
                <a:srgbClr val="292929"/>
              </a:buClr>
            </a:pPr>
            <a:endParaRPr lang="en-US" sz="2667" spc="-95" dirty="0">
              <a:solidFill>
                <a:srgbClr val="292929"/>
              </a:solidFill>
              <a:latin typeface="Segoe UI Light"/>
            </a:endParaRPr>
          </a:p>
        </p:txBody>
      </p:sp>
    </p:spTree>
    <p:extLst>
      <p:ext uri="{BB962C8B-B14F-4D97-AF65-F5344CB8AC3E}">
        <p14:creationId xmlns:p14="http://schemas.microsoft.com/office/powerpoint/2010/main" val="30868139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64B7B-E197-4F2E-B39B-E1EA2E4D02B7}"/>
              </a:ext>
            </a:extLst>
          </p:cNvPr>
          <p:cNvSpPr/>
          <p:nvPr/>
        </p:nvSpPr>
        <p:spPr bwMode="auto">
          <a:xfrm>
            <a:off x="4655840" y="2340835"/>
            <a:ext cx="7488832" cy="2176197"/>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lnSpc>
                <a:spcPct val="550000"/>
              </a:lnSpc>
              <a:spcBef>
                <a:spcPct val="0"/>
              </a:spcBef>
              <a:spcAft>
                <a:spcPct val="0"/>
              </a:spcAft>
            </a:pPr>
            <a:r>
              <a:rPr lang="en-US" sz="2667" dirty="0">
                <a:solidFill>
                  <a:srgbClr val="FFFFFF"/>
                </a:solidFill>
                <a:latin typeface="Segoe UI Light"/>
              </a:rPr>
              <a:t>Repeat for production</a:t>
            </a:r>
          </a:p>
        </p:txBody>
      </p:sp>
      <p:sp>
        <p:nvSpPr>
          <p:cNvPr id="3" name="Title 2">
            <a:extLst>
              <a:ext uri="{FF2B5EF4-FFF2-40B4-BE49-F238E27FC236}">
                <a16:creationId xmlns:a16="http://schemas.microsoft.com/office/drawing/2014/main" id="{6EBA3C8D-13C7-4C20-AC4D-4739CAB72E02}"/>
              </a:ext>
            </a:extLst>
          </p:cNvPr>
          <p:cNvSpPr>
            <a:spLocks noGrp="1"/>
          </p:cNvSpPr>
          <p:nvPr>
            <p:ph type="title"/>
          </p:nvPr>
        </p:nvSpPr>
        <p:spPr/>
        <p:txBody>
          <a:bodyPr/>
          <a:lstStyle/>
          <a:p>
            <a:r>
              <a:rPr lang="en-US" dirty="0"/>
              <a:t>High level deployment tasks</a:t>
            </a:r>
          </a:p>
        </p:txBody>
      </p:sp>
      <p:graphicFrame>
        <p:nvGraphicFramePr>
          <p:cNvPr id="4" name="Diagram 3">
            <a:extLst>
              <a:ext uri="{FF2B5EF4-FFF2-40B4-BE49-F238E27FC236}">
                <a16:creationId xmlns:a16="http://schemas.microsoft.com/office/drawing/2014/main" id="{7D48EE27-D295-4943-8A8D-6AC23C857C9A}"/>
              </a:ext>
            </a:extLst>
          </p:cNvPr>
          <p:cNvGraphicFramePr/>
          <p:nvPr/>
        </p:nvGraphicFramePr>
        <p:xfrm>
          <a:off x="431371" y="2276872"/>
          <a:ext cx="11713301" cy="2176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124020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C8349-0CCE-498A-A5D9-95BB507D213B}"/>
              </a:ext>
            </a:extLst>
          </p:cNvPr>
          <p:cNvSpPr>
            <a:spLocks noGrp="1"/>
          </p:cNvSpPr>
          <p:nvPr>
            <p:ph idx="1"/>
          </p:nvPr>
        </p:nvSpPr>
        <p:spPr>
          <a:xfrm>
            <a:off x="304800" y="1341122"/>
            <a:ext cx="11582400" cy="1034129"/>
          </a:xfrm>
        </p:spPr>
        <p:txBody>
          <a:bodyPr/>
          <a:lstStyle/>
          <a:p>
            <a:r>
              <a:rPr lang="en-US" dirty="0"/>
              <a:t>Canvas apps and flows can individually be exported and imported to move between environments</a:t>
            </a:r>
          </a:p>
        </p:txBody>
      </p:sp>
      <p:sp>
        <p:nvSpPr>
          <p:cNvPr id="3" name="Title 2">
            <a:extLst>
              <a:ext uri="{FF2B5EF4-FFF2-40B4-BE49-F238E27FC236}">
                <a16:creationId xmlns:a16="http://schemas.microsoft.com/office/drawing/2014/main" id="{CF69F73C-3375-4FD6-A5DF-BC1BF5DC06D0}"/>
              </a:ext>
            </a:extLst>
          </p:cNvPr>
          <p:cNvSpPr>
            <a:spLocks noGrp="1"/>
          </p:cNvSpPr>
          <p:nvPr>
            <p:ph type="title"/>
          </p:nvPr>
        </p:nvSpPr>
        <p:spPr/>
        <p:txBody>
          <a:bodyPr/>
          <a:lstStyle/>
          <a:p>
            <a:r>
              <a:rPr lang="en-US" dirty="0"/>
              <a:t>Working with individual resources</a:t>
            </a:r>
          </a:p>
        </p:txBody>
      </p:sp>
      <p:pic>
        <p:nvPicPr>
          <p:cNvPr id="4" name="Picture 3">
            <a:extLst>
              <a:ext uri="{FF2B5EF4-FFF2-40B4-BE49-F238E27FC236}">
                <a16:creationId xmlns:a16="http://schemas.microsoft.com/office/drawing/2014/main" id="{13FDB422-3FC4-444E-99CD-4FF1AC477388}"/>
              </a:ext>
            </a:extLst>
          </p:cNvPr>
          <p:cNvPicPr>
            <a:picLocks noChangeAspect="1"/>
          </p:cNvPicPr>
          <p:nvPr/>
        </p:nvPicPr>
        <p:blipFill>
          <a:blip r:embed="rId3"/>
          <a:stretch>
            <a:fillRect/>
          </a:stretch>
        </p:blipFill>
        <p:spPr>
          <a:xfrm>
            <a:off x="1103445" y="3426141"/>
            <a:ext cx="2497795" cy="3352972"/>
          </a:xfrm>
          <a:prstGeom prst="rect">
            <a:avLst/>
          </a:prstGeom>
        </p:spPr>
      </p:pic>
      <p:pic>
        <p:nvPicPr>
          <p:cNvPr id="5" name="Picture 4">
            <a:extLst>
              <a:ext uri="{FF2B5EF4-FFF2-40B4-BE49-F238E27FC236}">
                <a16:creationId xmlns:a16="http://schemas.microsoft.com/office/drawing/2014/main" id="{2EF53BA3-0971-410F-8998-B36E49E4E85F}"/>
              </a:ext>
            </a:extLst>
          </p:cNvPr>
          <p:cNvPicPr>
            <a:picLocks noChangeAspect="1"/>
          </p:cNvPicPr>
          <p:nvPr/>
        </p:nvPicPr>
        <p:blipFill>
          <a:blip r:embed="rId4"/>
          <a:stretch>
            <a:fillRect/>
          </a:stretch>
        </p:blipFill>
        <p:spPr>
          <a:xfrm>
            <a:off x="5318370" y="3717032"/>
            <a:ext cx="6857895" cy="905541"/>
          </a:xfrm>
          <a:prstGeom prst="rect">
            <a:avLst/>
          </a:prstGeom>
        </p:spPr>
      </p:pic>
      <p:sp>
        <p:nvSpPr>
          <p:cNvPr id="6" name="Arrow: Right 5">
            <a:extLst>
              <a:ext uri="{FF2B5EF4-FFF2-40B4-BE49-F238E27FC236}">
                <a16:creationId xmlns:a16="http://schemas.microsoft.com/office/drawing/2014/main" id="{93590778-9943-4C12-96F8-37C2A16BB864}"/>
              </a:ext>
            </a:extLst>
          </p:cNvPr>
          <p:cNvSpPr/>
          <p:nvPr/>
        </p:nvSpPr>
        <p:spPr bwMode="auto">
          <a:xfrm>
            <a:off x="4175787" y="3909054"/>
            <a:ext cx="864096" cy="480053"/>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rgbClr val="FFFFFF"/>
              </a:solidFill>
              <a:latin typeface="Segoe UI Light"/>
            </a:endParaRPr>
          </a:p>
        </p:txBody>
      </p:sp>
      <p:sp>
        <p:nvSpPr>
          <p:cNvPr id="7" name="Rectangle 6">
            <a:extLst>
              <a:ext uri="{FF2B5EF4-FFF2-40B4-BE49-F238E27FC236}">
                <a16:creationId xmlns:a16="http://schemas.microsoft.com/office/drawing/2014/main" id="{FD554D6C-4526-4A40-9064-FAF0AE107FFB}"/>
              </a:ext>
            </a:extLst>
          </p:cNvPr>
          <p:cNvSpPr/>
          <p:nvPr/>
        </p:nvSpPr>
        <p:spPr bwMode="auto">
          <a:xfrm>
            <a:off x="719403" y="2660915"/>
            <a:ext cx="3168352"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Environment A</a:t>
            </a:r>
          </a:p>
        </p:txBody>
      </p:sp>
      <p:sp>
        <p:nvSpPr>
          <p:cNvPr id="8" name="Rectangle 7">
            <a:extLst>
              <a:ext uri="{FF2B5EF4-FFF2-40B4-BE49-F238E27FC236}">
                <a16:creationId xmlns:a16="http://schemas.microsoft.com/office/drawing/2014/main" id="{80DB61EE-C516-45B3-9C0A-86271BD4DC1F}"/>
              </a:ext>
            </a:extLst>
          </p:cNvPr>
          <p:cNvSpPr/>
          <p:nvPr/>
        </p:nvSpPr>
        <p:spPr bwMode="auto">
          <a:xfrm>
            <a:off x="5318369" y="2660915"/>
            <a:ext cx="3168352"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Environment B</a:t>
            </a:r>
          </a:p>
        </p:txBody>
      </p:sp>
    </p:spTree>
    <p:extLst>
      <p:ext uri="{BB962C8B-B14F-4D97-AF65-F5344CB8AC3E}">
        <p14:creationId xmlns:p14="http://schemas.microsoft.com/office/powerpoint/2010/main" val="30769304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DF971-3B80-4F61-BBE7-395AC9227DE7}"/>
              </a:ext>
            </a:extLst>
          </p:cNvPr>
          <p:cNvSpPr>
            <a:spLocks noGrp="1"/>
          </p:cNvSpPr>
          <p:nvPr>
            <p:ph type="title"/>
          </p:nvPr>
        </p:nvSpPr>
        <p:spPr/>
        <p:txBody>
          <a:bodyPr/>
          <a:lstStyle/>
          <a:p>
            <a:r>
              <a:rPr lang="en-US" dirty="0"/>
              <a:t>Solutions Overview</a:t>
            </a:r>
          </a:p>
        </p:txBody>
      </p:sp>
      <p:sp>
        <p:nvSpPr>
          <p:cNvPr id="4" name="Text Placeholder 3">
            <a:extLst>
              <a:ext uri="{FF2B5EF4-FFF2-40B4-BE49-F238E27FC236}">
                <a16:creationId xmlns:a16="http://schemas.microsoft.com/office/drawing/2014/main" id="{C5058DE1-0938-49FD-B555-7A30EDEB2013}"/>
              </a:ext>
            </a:extLst>
          </p:cNvPr>
          <p:cNvSpPr>
            <a:spLocks noGrp="1"/>
          </p:cNvSpPr>
          <p:nvPr>
            <p:ph type="body" sz="quarter" idx="10"/>
          </p:nvPr>
        </p:nvSpPr>
        <p:spPr>
          <a:xfrm>
            <a:off x="584200" y="1435497"/>
            <a:ext cx="11018520" cy="4760406"/>
          </a:xfrm>
        </p:spPr>
        <p:txBody>
          <a:bodyPr/>
          <a:lstStyle/>
          <a:p>
            <a:r>
              <a:rPr lang="en-US" sz="3200" dirty="0"/>
              <a:t>Solutions are a container to track the changes you make including apps, flows and CDS components</a:t>
            </a:r>
            <a:br>
              <a:rPr lang="en-US" sz="3200" dirty="0"/>
            </a:br>
            <a:endParaRPr lang="en-US" sz="3200" dirty="0"/>
          </a:p>
          <a:p>
            <a:r>
              <a:rPr lang="en-US" sz="3200" dirty="0"/>
              <a:t>Solutions are how you transport and install changes to target environments</a:t>
            </a:r>
          </a:p>
          <a:p>
            <a:pPr marL="0" indent="0">
              <a:buNone/>
            </a:pPr>
            <a:endParaRPr lang="en-US" sz="3200" dirty="0"/>
          </a:p>
          <a:p>
            <a:endParaRPr lang="en-US" sz="3200" dirty="0"/>
          </a:p>
          <a:p>
            <a:r>
              <a:rPr lang="en-US" sz="3200" dirty="0"/>
              <a:t>Microsoft Dynamics 365 apps are installed using solutions</a:t>
            </a:r>
          </a:p>
          <a:p>
            <a:pPr lvl="1"/>
            <a:r>
              <a:rPr lang="en-US" sz="2667" dirty="0"/>
              <a:t>3</a:t>
            </a:r>
            <a:r>
              <a:rPr lang="en-US" sz="2667" baseline="30000" dirty="0"/>
              <a:t>rd</a:t>
            </a:r>
            <a:r>
              <a:rPr lang="en-US" sz="2667" dirty="0"/>
              <a:t> party apps provided by Independent Software Vendors (ISVs) also use solutions</a:t>
            </a:r>
          </a:p>
        </p:txBody>
      </p:sp>
      <p:graphicFrame>
        <p:nvGraphicFramePr>
          <p:cNvPr id="5" name="Diagram 4">
            <a:extLst>
              <a:ext uri="{FF2B5EF4-FFF2-40B4-BE49-F238E27FC236}">
                <a16:creationId xmlns:a16="http://schemas.microsoft.com/office/drawing/2014/main" id="{1A1183C6-7AB8-4BF2-BE88-64B6BECBE04C}"/>
              </a:ext>
            </a:extLst>
          </p:cNvPr>
          <p:cNvGraphicFramePr/>
          <p:nvPr/>
        </p:nvGraphicFramePr>
        <p:xfrm>
          <a:off x="3156665" y="3232185"/>
          <a:ext cx="5180513" cy="1554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5267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489079" y="228604"/>
            <a:ext cx="11296416" cy="664797"/>
          </a:xfrm>
        </p:spPr>
        <p:txBody>
          <a:bodyPr/>
          <a:lstStyle/>
          <a:p>
            <a:r>
              <a:rPr lang="en-US" sz="4800" dirty="0"/>
              <a:t>Deploy: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526757" y="1368315"/>
          <a:ext cx="11258739" cy="668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4240597628"/>
              </p:ext>
            </p:extLst>
          </p:nvPr>
        </p:nvGraphicFramePr>
        <p:xfrm>
          <a:off x="590895" y="2245143"/>
          <a:ext cx="11124768" cy="4230212"/>
        </p:xfrm>
        <a:graphic>
          <a:graphicData uri="http://schemas.openxmlformats.org/drawingml/2006/table">
            <a:tbl>
              <a:tblPr firstRow="1" bandRow="1">
                <a:tableStyleId>{5940675A-B579-460E-94D1-54222C63F5DA}</a:tableStyleId>
              </a:tblPr>
              <a:tblGrid>
                <a:gridCol w="2624391">
                  <a:extLst>
                    <a:ext uri="{9D8B030D-6E8A-4147-A177-3AD203B41FA5}">
                      <a16:colId xmlns:a16="http://schemas.microsoft.com/office/drawing/2014/main" val="2277271702"/>
                    </a:ext>
                  </a:extLst>
                </a:gridCol>
                <a:gridCol w="2807567">
                  <a:extLst>
                    <a:ext uri="{9D8B030D-6E8A-4147-A177-3AD203B41FA5}">
                      <a16:colId xmlns:a16="http://schemas.microsoft.com/office/drawing/2014/main" val="273900774"/>
                    </a:ext>
                  </a:extLst>
                </a:gridCol>
                <a:gridCol w="2715979">
                  <a:extLst>
                    <a:ext uri="{9D8B030D-6E8A-4147-A177-3AD203B41FA5}">
                      <a16:colId xmlns:a16="http://schemas.microsoft.com/office/drawing/2014/main" val="512626847"/>
                    </a:ext>
                  </a:extLst>
                </a:gridCol>
                <a:gridCol w="2976831">
                  <a:extLst>
                    <a:ext uri="{9D8B030D-6E8A-4147-A177-3AD203B41FA5}">
                      <a16:colId xmlns:a16="http://schemas.microsoft.com/office/drawing/2014/main" val="1590310802"/>
                    </a:ext>
                  </a:extLst>
                </a:gridCol>
              </a:tblGrid>
              <a:tr h="1202891">
                <a:tc>
                  <a:txBody>
                    <a:bodyPr/>
                    <a:lstStyle/>
                    <a:p>
                      <a:pPr marL="171450" indent="-171450">
                        <a:buFont typeface="Wingdings" panose="05000000000000000000" pitchFamily="2" charset="2"/>
                        <a:buChar char="ü"/>
                      </a:pPr>
                      <a:r>
                        <a:rPr lang="en-US" sz="1600" dirty="0">
                          <a:solidFill>
                            <a:schemeClr val="tx1"/>
                          </a:solidFill>
                        </a:rPr>
                        <a:t>Product discovery: understand the origin of apps &amp; flows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chemeClr val="tx1"/>
                          </a:solidFill>
                        </a:rPr>
                        <a:t>Review out-of-box analytics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ü"/>
                      </a:pPr>
                      <a:r>
                        <a:rPr lang="en-US" sz="1600" dirty="0">
                          <a:solidFill>
                            <a:schemeClr val="tx1"/>
                          </a:solidFill>
                        </a:rPr>
                        <a:t>Leverage management connectors &amp; PowerShell to automate your policies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600" dirty="0">
                          <a:solidFill>
                            <a:schemeClr val="tx1"/>
                          </a:solidFill>
                        </a:rPr>
                        <a:t>Understand managed vs unmanaged solutions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21793506"/>
                  </a:ext>
                </a:extLst>
              </a:tr>
              <a:tr h="989039">
                <a:tc>
                  <a:txBody>
                    <a:bodyPr/>
                    <a:lstStyle/>
                    <a:p>
                      <a:pPr marL="171450" indent="-171450">
                        <a:buFont typeface="Wingdings" panose="05000000000000000000" pitchFamily="2" charset="2"/>
                        <a:buChar char="ü"/>
                      </a:pPr>
                      <a:r>
                        <a:rPr lang="en-US" sz="1600" dirty="0">
                          <a:solidFill>
                            <a:schemeClr val="tx1"/>
                          </a:solidFill>
                        </a:rPr>
                        <a:t>Know your environments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Ø"/>
                      </a:pPr>
                      <a:r>
                        <a:rPr lang="en-US" sz="1600" dirty="0">
                          <a:solidFill>
                            <a:schemeClr val="tx1"/>
                          </a:solidFill>
                        </a:rPr>
                        <a:t>Configure audit logs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ü"/>
                      </a:pPr>
                      <a:r>
                        <a:rPr lang="en-US" sz="1600" dirty="0">
                          <a:solidFill>
                            <a:schemeClr val="tx1"/>
                          </a:solidFill>
                        </a:rPr>
                        <a:t>Welcome new makers and foster best practices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a:solidFill>
                            <a:schemeClr val="tx1"/>
                          </a:solidFill>
                        </a:rPr>
                        <a:t>Learn the Application Lifecycle Management (ALM) toolset and best practices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592897995"/>
                  </a:ext>
                </a:extLst>
              </a:tr>
              <a:tr h="1102701">
                <a:tc>
                  <a:txBody>
                    <a:bodyPr/>
                    <a:lstStyle/>
                    <a:p>
                      <a:pPr marL="171450" indent="-171450">
                        <a:buFont typeface="Wingdings" panose="05000000000000000000" pitchFamily="2" charset="2"/>
                        <a:buChar char="ü"/>
                      </a:pPr>
                      <a:r>
                        <a:rPr lang="en-US" sz="1600" dirty="0">
                          <a:solidFill>
                            <a:schemeClr val="tx1"/>
                          </a:solidFill>
                        </a:rPr>
                        <a:t>Learn the 5 layers of security + the one that maters most</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a:solidFill>
                            <a:schemeClr val="tx1"/>
                          </a:solidFill>
                        </a:rPr>
                        <a:t>Leverage management connectors &amp; PowerShell as powerful reporting tools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ü"/>
                      </a:pPr>
                      <a:r>
                        <a:rPr lang="en-US" sz="1600" dirty="0">
                          <a:solidFill>
                            <a:schemeClr val="tx1"/>
                          </a:solidFill>
                        </a:rPr>
                        <a:t>Identify and empower champions</a:t>
                      </a:r>
                    </a:p>
                    <a:p>
                      <a:pPr marL="285750" indent="-285750">
                        <a:buFont typeface="Wingdings" panose="05000000000000000000" pitchFamily="2" charset="2"/>
                        <a:buChar char="ü"/>
                      </a:pPr>
                      <a:endParaRPr lang="en-US" sz="1600" dirty="0">
                        <a:solidFill>
                          <a:schemeClr val="tx1"/>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endParaRPr lang="en-US" sz="1600" dirty="0">
                        <a:solidFill>
                          <a:schemeClr val="tx1"/>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50941453"/>
                  </a:ext>
                </a:extLst>
              </a:tr>
              <a:tr h="935581">
                <a:tc>
                  <a:txBody>
                    <a:bodyPr/>
                    <a:lstStyle/>
                    <a:p>
                      <a:pPr marL="171450" indent="-171450">
                        <a:buFont typeface="Wingdings" panose="05000000000000000000" pitchFamily="2" charset="2"/>
                        <a:buChar char="ü"/>
                      </a:pPr>
                      <a:r>
                        <a:rPr lang="en-US" sz="1600" dirty="0">
                          <a:solidFill>
                            <a:schemeClr val="tx1"/>
                          </a:solidFill>
                        </a:rPr>
                        <a:t>Setup data loss prevention policies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600" dirty="0">
                        <a:solidFill>
                          <a:schemeClr val="tx1"/>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ü"/>
                      </a:pPr>
                      <a:endParaRPr lang="en-US" sz="1600" dirty="0">
                        <a:solidFill>
                          <a:schemeClr val="tx1"/>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endParaRPr lang="en-US" sz="1600" dirty="0">
                        <a:solidFill>
                          <a:schemeClr val="tx1"/>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83E2-2819-4E57-8AAE-F97E725EB3AA}"/>
              </a:ext>
            </a:extLst>
          </p:cNvPr>
          <p:cNvSpPr>
            <a:spLocks noGrp="1"/>
          </p:cNvSpPr>
          <p:nvPr>
            <p:ph type="title"/>
          </p:nvPr>
        </p:nvSpPr>
        <p:spPr/>
        <p:txBody>
          <a:bodyPr/>
          <a:lstStyle/>
          <a:p>
            <a:r>
              <a:rPr lang="en-US" dirty="0"/>
              <a:t>Contoso Device Ordering Solution Example</a:t>
            </a:r>
          </a:p>
        </p:txBody>
      </p:sp>
      <p:sp>
        <p:nvSpPr>
          <p:cNvPr id="4" name="Rectangle 3">
            <a:extLst>
              <a:ext uri="{FF2B5EF4-FFF2-40B4-BE49-F238E27FC236}">
                <a16:creationId xmlns:a16="http://schemas.microsoft.com/office/drawing/2014/main" id="{DD261577-0257-40BC-ABB8-32238B0985D5}"/>
              </a:ext>
            </a:extLst>
          </p:cNvPr>
          <p:cNvSpPr/>
          <p:nvPr/>
        </p:nvSpPr>
        <p:spPr bwMode="auto">
          <a:xfrm>
            <a:off x="623392" y="1220755"/>
            <a:ext cx="11041227" cy="576064"/>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Solution – Device Ordering</a:t>
            </a:r>
          </a:p>
        </p:txBody>
      </p:sp>
      <p:sp>
        <p:nvSpPr>
          <p:cNvPr id="5" name="Rectangle 4">
            <a:extLst>
              <a:ext uri="{FF2B5EF4-FFF2-40B4-BE49-F238E27FC236}">
                <a16:creationId xmlns:a16="http://schemas.microsoft.com/office/drawing/2014/main" id="{EA138B9C-BDE9-45E1-A126-8703EC3EDF30}"/>
              </a:ext>
            </a:extLst>
          </p:cNvPr>
          <p:cNvSpPr/>
          <p:nvPr/>
        </p:nvSpPr>
        <p:spPr bwMode="auto">
          <a:xfrm>
            <a:off x="623392" y="1796819"/>
            <a:ext cx="11041227" cy="4832579"/>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rgbClr val="FFFFFF"/>
              </a:solidFill>
              <a:latin typeface="Segoe UI Light"/>
            </a:endParaRPr>
          </a:p>
        </p:txBody>
      </p:sp>
      <p:sp>
        <p:nvSpPr>
          <p:cNvPr id="6" name="Rectangle 5">
            <a:extLst>
              <a:ext uri="{FF2B5EF4-FFF2-40B4-BE49-F238E27FC236}">
                <a16:creationId xmlns:a16="http://schemas.microsoft.com/office/drawing/2014/main" id="{678C768C-83F7-418B-B01E-9B4F86681F62}"/>
              </a:ext>
            </a:extLst>
          </p:cNvPr>
          <p:cNvSpPr/>
          <p:nvPr/>
        </p:nvSpPr>
        <p:spPr bwMode="auto">
          <a:xfrm>
            <a:off x="911424" y="2084851"/>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Apps</a:t>
            </a:r>
          </a:p>
        </p:txBody>
      </p:sp>
      <p:sp>
        <p:nvSpPr>
          <p:cNvPr id="7" name="Rectangle 6">
            <a:extLst>
              <a:ext uri="{FF2B5EF4-FFF2-40B4-BE49-F238E27FC236}">
                <a16:creationId xmlns:a16="http://schemas.microsoft.com/office/drawing/2014/main" id="{6B78EA09-950A-4C9D-A68A-AEB9C7F10E49}"/>
              </a:ext>
            </a:extLst>
          </p:cNvPr>
          <p:cNvSpPr/>
          <p:nvPr/>
        </p:nvSpPr>
        <p:spPr bwMode="auto">
          <a:xfrm>
            <a:off x="4819599" y="2092036"/>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Data (Entities)</a:t>
            </a:r>
          </a:p>
        </p:txBody>
      </p:sp>
      <p:sp>
        <p:nvSpPr>
          <p:cNvPr id="8" name="Rectangle 7">
            <a:extLst>
              <a:ext uri="{FF2B5EF4-FFF2-40B4-BE49-F238E27FC236}">
                <a16:creationId xmlns:a16="http://schemas.microsoft.com/office/drawing/2014/main" id="{1DDD02FC-1DFB-4537-871E-689ED2F64E8B}"/>
              </a:ext>
            </a:extLst>
          </p:cNvPr>
          <p:cNvSpPr/>
          <p:nvPr/>
        </p:nvSpPr>
        <p:spPr bwMode="auto">
          <a:xfrm>
            <a:off x="4819599" y="2694268"/>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dirty="0">
                <a:solidFill>
                  <a:srgbClr val="FFFFFF"/>
                </a:solidFill>
                <a:latin typeface="Segoe UI Light"/>
              </a:rPr>
              <a:t>Device Order</a:t>
            </a:r>
          </a:p>
        </p:txBody>
      </p:sp>
      <p:sp>
        <p:nvSpPr>
          <p:cNvPr id="9" name="Rectangle 8">
            <a:extLst>
              <a:ext uri="{FF2B5EF4-FFF2-40B4-BE49-F238E27FC236}">
                <a16:creationId xmlns:a16="http://schemas.microsoft.com/office/drawing/2014/main" id="{42DE54E6-4088-4DFF-8F58-2DF45E0D32E4}"/>
              </a:ext>
            </a:extLst>
          </p:cNvPr>
          <p:cNvSpPr/>
          <p:nvPr/>
        </p:nvSpPr>
        <p:spPr bwMode="auto">
          <a:xfrm>
            <a:off x="911424" y="3301154"/>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dirty="0">
                <a:solidFill>
                  <a:srgbClr val="FFFFFF"/>
                </a:solidFill>
                <a:latin typeface="Segoe UI Light"/>
              </a:rPr>
              <a:t>Device Procurement</a:t>
            </a:r>
          </a:p>
        </p:txBody>
      </p:sp>
      <p:sp>
        <p:nvSpPr>
          <p:cNvPr id="10" name="Rectangle 9">
            <a:extLst>
              <a:ext uri="{FF2B5EF4-FFF2-40B4-BE49-F238E27FC236}">
                <a16:creationId xmlns:a16="http://schemas.microsoft.com/office/drawing/2014/main" id="{3F722FC6-B920-4FDF-8696-D2971E4E8A7D}"/>
              </a:ext>
            </a:extLst>
          </p:cNvPr>
          <p:cNvSpPr/>
          <p:nvPr/>
        </p:nvSpPr>
        <p:spPr bwMode="auto">
          <a:xfrm>
            <a:off x="911424" y="2694268"/>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dirty="0">
                <a:solidFill>
                  <a:srgbClr val="FFFFFF"/>
                </a:solidFill>
                <a:latin typeface="Segoe UI Light"/>
              </a:rPr>
              <a:t>Device Ordering</a:t>
            </a:r>
          </a:p>
        </p:txBody>
      </p:sp>
      <p:sp>
        <p:nvSpPr>
          <p:cNvPr id="12" name="Rectangle 11">
            <a:extLst>
              <a:ext uri="{FF2B5EF4-FFF2-40B4-BE49-F238E27FC236}">
                <a16:creationId xmlns:a16="http://schemas.microsoft.com/office/drawing/2014/main" id="{BC48BE25-9C52-4103-A425-0B4EFC050F8D}"/>
              </a:ext>
            </a:extLst>
          </p:cNvPr>
          <p:cNvSpPr/>
          <p:nvPr/>
        </p:nvSpPr>
        <p:spPr bwMode="auto">
          <a:xfrm>
            <a:off x="939880" y="4053071"/>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Security Roles</a:t>
            </a:r>
          </a:p>
        </p:txBody>
      </p:sp>
      <p:sp>
        <p:nvSpPr>
          <p:cNvPr id="13" name="Rectangle 12">
            <a:extLst>
              <a:ext uri="{FF2B5EF4-FFF2-40B4-BE49-F238E27FC236}">
                <a16:creationId xmlns:a16="http://schemas.microsoft.com/office/drawing/2014/main" id="{2E1F3EF7-32E8-4EB4-A339-9D97CD72B2C5}"/>
              </a:ext>
            </a:extLst>
          </p:cNvPr>
          <p:cNvSpPr/>
          <p:nvPr/>
        </p:nvSpPr>
        <p:spPr bwMode="auto">
          <a:xfrm>
            <a:off x="939880" y="4677139"/>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467" dirty="0">
                <a:solidFill>
                  <a:srgbClr val="FFFFFF"/>
                </a:solidFill>
                <a:latin typeface="Segoe UI Light"/>
              </a:rPr>
              <a:t>Device Ordering App role</a:t>
            </a:r>
          </a:p>
        </p:txBody>
      </p:sp>
      <p:sp>
        <p:nvSpPr>
          <p:cNvPr id="14" name="Rectangle 13">
            <a:extLst>
              <a:ext uri="{FF2B5EF4-FFF2-40B4-BE49-F238E27FC236}">
                <a16:creationId xmlns:a16="http://schemas.microsoft.com/office/drawing/2014/main" id="{59ABCB69-A124-41F2-88B4-CF70157C339F}"/>
              </a:ext>
            </a:extLst>
          </p:cNvPr>
          <p:cNvSpPr/>
          <p:nvPr/>
        </p:nvSpPr>
        <p:spPr bwMode="auto">
          <a:xfrm>
            <a:off x="939880" y="5301207"/>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467" dirty="0">
                <a:solidFill>
                  <a:srgbClr val="FFFFFF"/>
                </a:solidFill>
                <a:latin typeface="Segoe UI Light"/>
              </a:rPr>
              <a:t>Device Procurement App role</a:t>
            </a:r>
          </a:p>
        </p:txBody>
      </p:sp>
      <p:sp>
        <p:nvSpPr>
          <p:cNvPr id="15" name="Rectangle 14">
            <a:extLst>
              <a:ext uri="{FF2B5EF4-FFF2-40B4-BE49-F238E27FC236}">
                <a16:creationId xmlns:a16="http://schemas.microsoft.com/office/drawing/2014/main" id="{89720688-26FA-498D-99E8-566810EC7569}"/>
              </a:ext>
            </a:extLst>
          </p:cNvPr>
          <p:cNvSpPr/>
          <p:nvPr/>
        </p:nvSpPr>
        <p:spPr bwMode="auto">
          <a:xfrm>
            <a:off x="939880" y="5925275"/>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467" dirty="0">
                <a:solidFill>
                  <a:srgbClr val="FFFFFF"/>
                </a:solidFill>
                <a:latin typeface="Segoe UI Light"/>
              </a:rPr>
              <a:t>Device Procurement Flow role</a:t>
            </a:r>
          </a:p>
        </p:txBody>
      </p:sp>
      <p:sp>
        <p:nvSpPr>
          <p:cNvPr id="16" name="Rectangle 15">
            <a:extLst>
              <a:ext uri="{FF2B5EF4-FFF2-40B4-BE49-F238E27FC236}">
                <a16:creationId xmlns:a16="http://schemas.microsoft.com/office/drawing/2014/main" id="{53EB18DF-FAD9-45F1-B1A4-219A542A88C1}"/>
              </a:ext>
            </a:extLst>
          </p:cNvPr>
          <p:cNvSpPr/>
          <p:nvPr/>
        </p:nvSpPr>
        <p:spPr bwMode="auto">
          <a:xfrm>
            <a:off x="8592278" y="2080131"/>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Processes</a:t>
            </a:r>
          </a:p>
        </p:txBody>
      </p:sp>
      <p:sp>
        <p:nvSpPr>
          <p:cNvPr id="17" name="Rectangle 16">
            <a:extLst>
              <a:ext uri="{FF2B5EF4-FFF2-40B4-BE49-F238E27FC236}">
                <a16:creationId xmlns:a16="http://schemas.microsoft.com/office/drawing/2014/main" id="{14EDB2D8-7DC7-4F6E-89F5-F18C91773975}"/>
              </a:ext>
            </a:extLst>
          </p:cNvPr>
          <p:cNvSpPr/>
          <p:nvPr/>
        </p:nvSpPr>
        <p:spPr bwMode="auto">
          <a:xfrm>
            <a:off x="8596083" y="2694268"/>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Order Approval Flow</a:t>
            </a:r>
          </a:p>
        </p:txBody>
      </p:sp>
      <p:sp>
        <p:nvSpPr>
          <p:cNvPr id="18" name="Rectangle 17">
            <a:extLst>
              <a:ext uri="{FF2B5EF4-FFF2-40B4-BE49-F238E27FC236}">
                <a16:creationId xmlns:a16="http://schemas.microsoft.com/office/drawing/2014/main" id="{A88A7AA7-0502-4409-B1A8-66850BB38546}"/>
              </a:ext>
            </a:extLst>
          </p:cNvPr>
          <p:cNvSpPr/>
          <p:nvPr/>
        </p:nvSpPr>
        <p:spPr bwMode="auto">
          <a:xfrm>
            <a:off x="8592278" y="3301154"/>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Device Procurement Process</a:t>
            </a:r>
          </a:p>
        </p:txBody>
      </p:sp>
      <p:pic>
        <p:nvPicPr>
          <p:cNvPr id="19" name="Picture 18">
            <a:extLst>
              <a:ext uri="{FF2B5EF4-FFF2-40B4-BE49-F238E27FC236}">
                <a16:creationId xmlns:a16="http://schemas.microsoft.com/office/drawing/2014/main" id="{5CF2CF34-7F24-404D-988F-E9448D75FFE9}"/>
              </a:ext>
            </a:extLst>
          </p:cNvPr>
          <p:cNvPicPr>
            <a:picLocks noChangeAspect="1"/>
          </p:cNvPicPr>
          <p:nvPr/>
        </p:nvPicPr>
        <p:blipFill>
          <a:blip r:embed="rId3"/>
          <a:stretch>
            <a:fillRect/>
          </a:stretch>
        </p:blipFill>
        <p:spPr>
          <a:xfrm>
            <a:off x="3955695" y="3323550"/>
            <a:ext cx="4512119" cy="3099263"/>
          </a:xfrm>
          <a:prstGeom prst="rect">
            <a:avLst/>
          </a:prstGeom>
        </p:spPr>
      </p:pic>
    </p:spTree>
    <p:extLst>
      <p:ext uri="{BB962C8B-B14F-4D97-AF65-F5344CB8AC3E}">
        <p14:creationId xmlns:p14="http://schemas.microsoft.com/office/powerpoint/2010/main" val="35185817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96CB-FB54-4DBB-982E-6095ABE460F8}"/>
              </a:ext>
            </a:extLst>
          </p:cNvPr>
          <p:cNvSpPr>
            <a:spLocks noGrp="1"/>
          </p:cNvSpPr>
          <p:nvPr>
            <p:ph type="title"/>
          </p:nvPr>
        </p:nvSpPr>
        <p:spPr/>
        <p:txBody>
          <a:bodyPr/>
          <a:lstStyle/>
          <a:p>
            <a:r>
              <a:rPr lang="en-US" dirty="0"/>
              <a:t>Types of Solutions</a:t>
            </a:r>
          </a:p>
        </p:txBody>
      </p:sp>
      <p:graphicFrame>
        <p:nvGraphicFramePr>
          <p:cNvPr id="6" name="Diagram 5">
            <a:extLst>
              <a:ext uri="{FF2B5EF4-FFF2-40B4-BE49-F238E27FC236}">
                <a16:creationId xmlns:a16="http://schemas.microsoft.com/office/drawing/2014/main" id="{AE2CD66C-B16E-40B0-8AF8-37CCC5425F4A}"/>
              </a:ext>
            </a:extLst>
          </p:cNvPr>
          <p:cNvGraphicFramePr/>
          <p:nvPr/>
        </p:nvGraphicFramePr>
        <p:xfrm>
          <a:off x="1309511" y="2025651"/>
          <a:ext cx="9572979" cy="3470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152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79" y="228603"/>
            <a:ext cx="11296416" cy="664797"/>
          </a:xfrm>
        </p:spPr>
        <p:txBody>
          <a:bodyPr/>
          <a:lstStyle/>
          <a:p>
            <a:r>
              <a:rPr lang="en-US" sz="4800" dirty="0"/>
              <a:t>Application Lifecycle with Solutions</a:t>
            </a:r>
          </a:p>
        </p:txBody>
      </p:sp>
      <p:sp>
        <p:nvSpPr>
          <p:cNvPr id="3" name="Flowchart: Predefined Process 2"/>
          <p:cNvSpPr/>
          <p:nvPr/>
        </p:nvSpPr>
        <p:spPr bwMode="auto">
          <a:xfrm>
            <a:off x="1871125" y="3073555"/>
            <a:ext cx="1792831" cy="986056"/>
          </a:xfrm>
          <a:prstGeom prst="flowChartPredefinedProcess">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Light"/>
                <a:ea typeface="Segoe UI" pitchFamily="34" charset="0"/>
                <a:cs typeface="Segoe UI" pitchFamily="34" charset="0"/>
              </a:rPr>
              <a:t>Device Ordering</a:t>
            </a:r>
          </a:p>
          <a:p>
            <a:pPr algn="ctr" defTabSz="91417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Light"/>
                <a:ea typeface="Segoe UI" pitchFamily="34" charset="0"/>
                <a:cs typeface="Segoe UI" pitchFamily="34" charset="0"/>
              </a:rPr>
              <a:t>Solution</a:t>
            </a:r>
          </a:p>
        </p:txBody>
      </p:sp>
      <p:cxnSp>
        <p:nvCxnSpPr>
          <p:cNvPr id="10" name="Straight Connector 9"/>
          <p:cNvCxnSpPr/>
          <p:nvPr/>
        </p:nvCxnSpPr>
        <p:spPr>
          <a:xfrm>
            <a:off x="4123889" y="1367246"/>
            <a:ext cx="89641" cy="358566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068113" y="1322456"/>
            <a:ext cx="0" cy="38545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8694" y="1174623"/>
            <a:ext cx="3731969" cy="615516"/>
          </a:xfrm>
          <a:prstGeom prst="rect">
            <a:avLst/>
          </a:prstGeom>
          <a:noFill/>
        </p:spPr>
        <p:txBody>
          <a:bodyPr wrap="none" lIns="179285" tIns="143428" rIns="179285" bIns="143428" rtlCol="0">
            <a:spAutoFit/>
          </a:bodyPr>
          <a:lstStyle/>
          <a:p>
            <a:pPr defTabSz="1219170">
              <a:lnSpc>
                <a:spcPct val="90000"/>
              </a:lnSpc>
              <a:spcAft>
                <a:spcPts val="588"/>
              </a:spcAft>
            </a:pPr>
            <a:r>
              <a:rPr lang="en-US" sz="2353" dirty="0">
                <a:gradFill>
                  <a:gsLst>
                    <a:gs pos="2917">
                      <a:srgbClr val="292929"/>
                    </a:gs>
                    <a:gs pos="30000">
                      <a:srgbClr val="292929"/>
                    </a:gs>
                  </a:gsLst>
                  <a:lin ang="5400000" scaled="0"/>
                </a:gradFill>
                <a:latin typeface="Segoe UI Light"/>
              </a:rPr>
              <a:t>Development Environment</a:t>
            </a:r>
          </a:p>
        </p:txBody>
      </p:sp>
      <p:sp>
        <p:nvSpPr>
          <p:cNvPr id="13" name="TextBox 12"/>
          <p:cNvSpPr txBox="1"/>
          <p:nvPr/>
        </p:nvSpPr>
        <p:spPr>
          <a:xfrm>
            <a:off x="4934911" y="1174625"/>
            <a:ext cx="2499901" cy="615516"/>
          </a:xfrm>
          <a:prstGeom prst="rect">
            <a:avLst/>
          </a:prstGeom>
          <a:noFill/>
        </p:spPr>
        <p:txBody>
          <a:bodyPr wrap="none" lIns="179285" tIns="143428" rIns="179285" bIns="143428" rtlCol="0">
            <a:spAutoFit/>
          </a:bodyPr>
          <a:lstStyle/>
          <a:p>
            <a:pPr defTabSz="1219170">
              <a:lnSpc>
                <a:spcPct val="90000"/>
              </a:lnSpc>
              <a:spcAft>
                <a:spcPts val="588"/>
              </a:spcAft>
            </a:pPr>
            <a:r>
              <a:rPr lang="en-US" sz="2353" dirty="0">
                <a:gradFill>
                  <a:gsLst>
                    <a:gs pos="2917">
                      <a:srgbClr val="292929"/>
                    </a:gs>
                    <a:gs pos="30000">
                      <a:srgbClr val="292929"/>
                    </a:gs>
                  </a:gsLst>
                  <a:lin ang="5400000" scaled="0"/>
                </a:gradFill>
                <a:latin typeface="Segoe UI Light"/>
              </a:rPr>
              <a:t>Test Environment</a:t>
            </a:r>
          </a:p>
        </p:txBody>
      </p:sp>
      <p:sp>
        <p:nvSpPr>
          <p:cNvPr id="14" name="Flowchart: Predefined Process 13"/>
          <p:cNvSpPr/>
          <p:nvPr/>
        </p:nvSpPr>
        <p:spPr bwMode="auto">
          <a:xfrm>
            <a:off x="5289227" y="3073555"/>
            <a:ext cx="1792831" cy="986056"/>
          </a:xfrm>
          <a:prstGeom prst="flowChartPredefinedProcess">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Light"/>
                <a:ea typeface="Segoe UI" pitchFamily="34" charset="0"/>
                <a:cs typeface="Segoe UI" pitchFamily="34" charset="0"/>
              </a:rPr>
              <a:t>Device Ordering</a:t>
            </a:r>
            <a:br>
              <a:rPr lang="en-US" dirty="0">
                <a:gradFill>
                  <a:gsLst>
                    <a:gs pos="0">
                      <a:srgbClr val="FFFFFF"/>
                    </a:gs>
                    <a:gs pos="100000">
                      <a:srgbClr val="FFFFFF"/>
                    </a:gs>
                  </a:gsLst>
                  <a:lin ang="5400000" scaled="0"/>
                </a:gradFill>
                <a:latin typeface="Segoe UI Light"/>
                <a:ea typeface="Segoe UI" pitchFamily="34" charset="0"/>
                <a:cs typeface="Segoe UI" pitchFamily="34" charset="0"/>
              </a:rPr>
            </a:br>
            <a:r>
              <a:rPr lang="en-US" dirty="0">
                <a:gradFill>
                  <a:gsLst>
                    <a:gs pos="0">
                      <a:srgbClr val="FFFFFF"/>
                    </a:gs>
                    <a:gs pos="100000">
                      <a:srgbClr val="FFFFFF"/>
                    </a:gs>
                  </a:gsLst>
                  <a:lin ang="5400000" scaled="0"/>
                </a:gradFill>
                <a:latin typeface="Segoe UI Light"/>
                <a:ea typeface="Segoe UI" pitchFamily="34" charset="0"/>
                <a:cs typeface="Segoe UI" pitchFamily="34" charset="0"/>
              </a:rPr>
              <a:t>Solution</a:t>
            </a:r>
          </a:p>
        </p:txBody>
      </p:sp>
      <p:sp>
        <p:nvSpPr>
          <p:cNvPr id="15" name="TextBox 14"/>
          <p:cNvSpPr txBox="1"/>
          <p:nvPr/>
        </p:nvSpPr>
        <p:spPr>
          <a:xfrm>
            <a:off x="8502365" y="1174623"/>
            <a:ext cx="3410150" cy="615516"/>
          </a:xfrm>
          <a:prstGeom prst="rect">
            <a:avLst/>
          </a:prstGeom>
          <a:noFill/>
        </p:spPr>
        <p:txBody>
          <a:bodyPr wrap="none" lIns="179285" tIns="143428" rIns="179285" bIns="143428" rtlCol="0">
            <a:spAutoFit/>
          </a:bodyPr>
          <a:lstStyle/>
          <a:p>
            <a:pPr defTabSz="1219170">
              <a:lnSpc>
                <a:spcPct val="90000"/>
              </a:lnSpc>
              <a:spcAft>
                <a:spcPts val="588"/>
              </a:spcAft>
            </a:pPr>
            <a:r>
              <a:rPr lang="en-US" sz="2353" dirty="0">
                <a:gradFill>
                  <a:gsLst>
                    <a:gs pos="2917">
                      <a:srgbClr val="292929"/>
                    </a:gs>
                    <a:gs pos="30000">
                      <a:srgbClr val="292929"/>
                    </a:gs>
                  </a:gsLst>
                  <a:lin ang="5400000" scaled="0"/>
                </a:gradFill>
                <a:latin typeface="Segoe UI Light"/>
              </a:rPr>
              <a:t>Production Environment</a:t>
            </a:r>
          </a:p>
        </p:txBody>
      </p:sp>
      <p:sp>
        <p:nvSpPr>
          <p:cNvPr id="16" name="Flowchart: Predefined Process 15"/>
          <p:cNvSpPr/>
          <p:nvPr/>
        </p:nvSpPr>
        <p:spPr bwMode="auto">
          <a:xfrm>
            <a:off x="9320153" y="3073555"/>
            <a:ext cx="1792831" cy="986056"/>
          </a:xfrm>
          <a:prstGeom prst="flowChartPredefinedProcess">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Light"/>
                <a:ea typeface="Segoe UI" pitchFamily="34" charset="0"/>
                <a:cs typeface="Segoe UI" pitchFamily="34" charset="0"/>
              </a:rPr>
              <a:t>Device Ordering</a:t>
            </a:r>
            <a:br>
              <a:rPr lang="en-US" dirty="0">
                <a:gradFill>
                  <a:gsLst>
                    <a:gs pos="0">
                      <a:srgbClr val="FFFFFF"/>
                    </a:gs>
                    <a:gs pos="100000">
                      <a:srgbClr val="FFFFFF"/>
                    </a:gs>
                  </a:gsLst>
                  <a:lin ang="5400000" scaled="0"/>
                </a:gradFill>
                <a:latin typeface="Segoe UI Light"/>
                <a:ea typeface="Segoe UI" pitchFamily="34" charset="0"/>
                <a:cs typeface="Segoe UI" pitchFamily="34" charset="0"/>
              </a:rPr>
            </a:br>
            <a:r>
              <a:rPr lang="en-US" dirty="0">
                <a:gradFill>
                  <a:gsLst>
                    <a:gs pos="0">
                      <a:srgbClr val="FFFFFF"/>
                    </a:gs>
                    <a:gs pos="100000">
                      <a:srgbClr val="FFFFFF"/>
                    </a:gs>
                  </a:gsLst>
                  <a:lin ang="5400000" scaled="0"/>
                </a:gradFill>
                <a:latin typeface="Segoe UI Light"/>
                <a:ea typeface="Segoe UI" pitchFamily="34" charset="0"/>
                <a:cs typeface="Segoe UI" pitchFamily="34" charset="0"/>
              </a:rPr>
              <a:t>Solution</a:t>
            </a:r>
          </a:p>
        </p:txBody>
      </p:sp>
      <p:sp>
        <p:nvSpPr>
          <p:cNvPr id="17" name="Right Arrow 16"/>
          <p:cNvSpPr/>
          <p:nvPr/>
        </p:nvSpPr>
        <p:spPr bwMode="auto">
          <a:xfrm>
            <a:off x="3928228" y="3252837"/>
            <a:ext cx="586744" cy="4930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ight Arrow 17"/>
          <p:cNvSpPr/>
          <p:nvPr/>
        </p:nvSpPr>
        <p:spPr bwMode="auto">
          <a:xfrm>
            <a:off x="7841627" y="3249749"/>
            <a:ext cx="586744" cy="4930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9" name="Right Arrow 18"/>
          <p:cNvSpPr/>
          <p:nvPr/>
        </p:nvSpPr>
        <p:spPr bwMode="auto">
          <a:xfrm rot="1807751">
            <a:off x="883915" y="2631749"/>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dirty="0">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0" name="Right Arrow 19"/>
          <p:cNvSpPr/>
          <p:nvPr/>
        </p:nvSpPr>
        <p:spPr bwMode="auto">
          <a:xfrm rot="870071">
            <a:off x="875034" y="3169737"/>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dirty="0">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1" name="Right Arrow 20"/>
          <p:cNvSpPr/>
          <p:nvPr/>
        </p:nvSpPr>
        <p:spPr bwMode="auto">
          <a:xfrm rot="20916288">
            <a:off x="875034" y="3660876"/>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dirty="0">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2" name="Right Arrow 21"/>
          <p:cNvSpPr/>
          <p:nvPr/>
        </p:nvSpPr>
        <p:spPr bwMode="auto">
          <a:xfrm rot="20308847">
            <a:off x="896938" y="4227864"/>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dirty="0">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3" name="TextBox 22"/>
          <p:cNvSpPr txBox="1"/>
          <p:nvPr/>
        </p:nvSpPr>
        <p:spPr>
          <a:xfrm rot="1910387">
            <a:off x="825464" y="2118388"/>
            <a:ext cx="1171395" cy="778509"/>
          </a:xfrm>
          <a:prstGeom prst="rect">
            <a:avLst/>
          </a:prstGeom>
          <a:noFill/>
        </p:spPr>
        <p:txBody>
          <a:bodyPr wrap="square" lIns="179285" tIns="143428" rIns="179285" bIns="143428" rtlCol="0">
            <a:spAutoFit/>
          </a:bodyPr>
          <a:lstStyle/>
          <a:p>
            <a:pPr defTabSz="1219170">
              <a:lnSpc>
                <a:spcPct val="90000"/>
              </a:lnSpc>
              <a:spcAft>
                <a:spcPts val="588"/>
              </a:spcAft>
            </a:pPr>
            <a:r>
              <a:rPr lang="en-US" dirty="0">
                <a:gradFill>
                  <a:gsLst>
                    <a:gs pos="2917">
                      <a:srgbClr val="292929"/>
                    </a:gs>
                    <a:gs pos="30000">
                      <a:srgbClr val="292929"/>
                    </a:gs>
                  </a:gsLst>
                  <a:lin ang="5400000" scaled="0"/>
                </a:gradFill>
                <a:latin typeface="Segoe UI Light"/>
              </a:rPr>
              <a:t>Data Model</a:t>
            </a:r>
          </a:p>
        </p:txBody>
      </p:sp>
      <p:sp>
        <p:nvSpPr>
          <p:cNvPr id="24" name="TextBox 23"/>
          <p:cNvSpPr txBox="1"/>
          <p:nvPr/>
        </p:nvSpPr>
        <p:spPr>
          <a:xfrm rot="824684">
            <a:off x="718035" y="2806513"/>
            <a:ext cx="1171395" cy="534083"/>
          </a:xfrm>
          <a:prstGeom prst="rect">
            <a:avLst/>
          </a:prstGeom>
          <a:noFill/>
        </p:spPr>
        <p:txBody>
          <a:bodyPr wrap="square" lIns="179285" tIns="143428" rIns="179285" bIns="143428" rtlCol="0">
            <a:spAutoFit/>
          </a:bodyPr>
          <a:lstStyle/>
          <a:p>
            <a:pPr defTabSz="1219170">
              <a:lnSpc>
                <a:spcPct val="90000"/>
              </a:lnSpc>
              <a:spcAft>
                <a:spcPts val="588"/>
              </a:spcAft>
            </a:pPr>
            <a:r>
              <a:rPr lang="en-US" dirty="0">
                <a:gradFill>
                  <a:gsLst>
                    <a:gs pos="2917">
                      <a:srgbClr val="292929"/>
                    </a:gs>
                    <a:gs pos="30000">
                      <a:srgbClr val="292929"/>
                    </a:gs>
                  </a:gsLst>
                  <a:lin ang="5400000" scaled="0"/>
                </a:gradFill>
                <a:latin typeface="Segoe UI Light"/>
              </a:rPr>
              <a:t>Forms</a:t>
            </a:r>
          </a:p>
        </p:txBody>
      </p:sp>
      <p:sp>
        <p:nvSpPr>
          <p:cNvPr id="25" name="TextBox 24"/>
          <p:cNvSpPr txBox="1"/>
          <p:nvPr/>
        </p:nvSpPr>
        <p:spPr>
          <a:xfrm rot="20995527">
            <a:off x="734145" y="3270104"/>
            <a:ext cx="1613577" cy="534083"/>
          </a:xfrm>
          <a:prstGeom prst="rect">
            <a:avLst/>
          </a:prstGeom>
          <a:noFill/>
        </p:spPr>
        <p:txBody>
          <a:bodyPr wrap="square" lIns="179285" tIns="143428" rIns="179285" bIns="143428" rtlCol="0">
            <a:spAutoFit/>
          </a:bodyPr>
          <a:lstStyle/>
          <a:p>
            <a:pPr defTabSz="1219170">
              <a:lnSpc>
                <a:spcPct val="90000"/>
              </a:lnSpc>
              <a:spcAft>
                <a:spcPts val="588"/>
              </a:spcAft>
            </a:pPr>
            <a:r>
              <a:rPr lang="en-US" dirty="0">
                <a:gradFill>
                  <a:gsLst>
                    <a:gs pos="2917">
                      <a:srgbClr val="292929"/>
                    </a:gs>
                    <a:gs pos="30000">
                      <a:srgbClr val="292929"/>
                    </a:gs>
                  </a:gsLst>
                  <a:lin ang="5400000" scaled="0"/>
                </a:gradFill>
                <a:latin typeface="Segoe UI Light"/>
              </a:rPr>
              <a:t>Roles</a:t>
            </a:r>
          </a:p>
        </p:txBody>
      </p:sp>
      <p:sp>
        <p:nvSpPr>
          <p:cNvPr id="26" name="TextBox 25"/>
          <p:cNvSpPr txBox="1"/>
          <p:nvPr/>
        </p:nvSpPr>
        <p:spPr>
          <a:xfrm rot="20463317">
            <a:off x="830288" y="3715160"/>
            <a:ext cx="1613577" cy="534083"/>
          </a:xfrm>
          <a:prstGeom prst="rect">
            <a:avLst/>
          </a:prstGeom>
          <a:noFill/>
        </p:spPr>
        <p:txBody>
          <a:bodyPr wrap="square" lIns="179285" tIns="143428" rIns="179285" bIns="143428" rtlCol="0">
            <a:spAutoFit/>
          </a:bodyPr>
          <a:lstStyle/>
          <a:p>
            <a:pPr defTabSz="1219170">
              <a:lnSpc>
                <a:spcPct val="90000"/>
              </a:lnSpc>
              <a:spcAft>
                <a:spcPts val="588"/>
              </a:spcAft>
            </a:pPr>
            <a:r>
              <a:rPr lang="en-US" dirty="0">
                <a:gradFill>
                  <a:gsLst>
                    <a:gs pos="2917">
                      <a:srgbClr val="292929"/>
                    </a:gs>
                    <a:gs pos="30000">
                      <a:srgbClr val="292929"/>
                    </a:gs>
                  </a:gsLst>
                  <a:lin ang="5400000" scaled="0"/>
                </a:gradFill>
                <a:latin typeface="Segoe UI Light"/>
              </a:rPr>
              <a:t>…</a:t>
            </a:r>
          </a:p>
        </p:txBody>
      </p:sp>
      <p:sp>
        <p:nvSpPr>
          <p:cNvPr id="27" name="TextBox 26">
            <a:extLst>
              <a:ext uri="{FF2B5EF4-FFF2-40B4-BE49-F238E27FC236}">
                <a16:creationId xmlns:a16="http://schemas.microsoft.com/office/drawing/2014/main" id="{2CF76ECC-4E8C-4FD3-8A80-9C9AF60D6C5C}"/>
              </a:ext>
            </a:extLst>
          </p:cNvPr>
          <p:cNvSpPr txBox="1"/>
          <p:nvPr/>
        </p:nvSpPr>
        <p:spPr>
          <a:xfrm>
            <a:off x="490268" y="4979734"/>
            <a:ext cx="3518833" cy="1018318"/>
          </a:xfrm>
          <a:prstGeom prst="rect">
            <a:avLst/>
          </a:prstGeom>
          <a:noFill/>
        </p:spPr>
        <p:txBody>
          <a:bodyPr wrap="none" lIns="179285" tIns="143428" rIns="179285" bIns="143428" rtlCol="0">
            <a:spAutoFit/>
          </a:bodyPr>
          <a:lstStyle/>
          <a:p>
            <a:pPr marL="380990" indent="-380990" defTabSz="1219170">
              <a:lnSpc>
                <a:spcPct val="90000"/>
              </a:lnSpc>
              <a:spcAft>
                <a:spcPts val="588"/>
              </a:spcAft>
              <a:buFont typeface="Wingdings" panose="05000000000000000000" pitchFamily="2" charset="2"/>
              <a:buChar char="§"/>
            </a:pPr>
            <a:r>
              <a:rPr lang="en-US" sz="2353" dirty="0">
                <a:gradFill>
                  <a:gsLst>
                    <a:gs pos="2917">
                      <a:srgbClr val="292929"/>
                    </a:gs>
                    <a:gs pos="30000">
                      <a:srgbClr val="292929"/>
                    </a:gs>
                  </a:gsLst>
                  <a:lin ang="5400000" scaled="0"/>
                </a:gradFill>
                <a:latin typeface="Segoe UI Light"/>
              </a:rPr>
              <a:t>Export as unmanaged</a:t>
            </a:r>
          </a:p>
          <a:p>
            <a:pPr marL="380990" indent="-380990" defTabSz="1219170">
              <a:lnSpc>
                <a:spcPct val="90000"/>
              </a:lnSpc>
              <a:spcAft>
                <a:spcPts val="588"/>
              </a:spcAft>
              <a:buFont typeface="Wingdings" panose="05000000000000000000" pitchFamily="2" charset="2"/>
              <a:buChar char="§"/>
            </a:pPr>
            <a:r>
              <a:rPr lang="en-US" sz="2353" dirty="0">
                <a:gradFill>
                  <a:gsLst>
                    <a:gs pos="2917">
                      <a:srgbClr val="292929"/>
                    </a:gs>
                    <a:gs pos="30000">
                      <a:srgbClr val="292929"/>
                    </a:gs>
                  </a:gsLst>
                  <a:lin ang="5400000" scaled="0"/>
                </a:gradFill>
                <a:latin typeface="Segoe UI Light"/>
              </a:rPr>
              <a:t>Export as managed</a:t>
            </a:r>
          </a:p>
        </p:txBody>
      </p:sp>
      <p:sp>
        <p:nvSpPr>
          <p:cNvPr id="28" name="TextBox 27">
            <a:extLst>
              <a:ext uri="{FF2B5EF4-FFF2-40B4-BE49-F238E27FC236}">
                <a16:creationId xmlns:a16="http://schemas.microsoft.com/office/drawing/2014/main" id="{B2CEDD07-38CD-47F4-9897-D7E2FCD26795}"/>
              </a:ext>
            </a:extLst>
          </p:cNvPr>
          <p:cNvSpPr txBox="1"/>
          <p:nvPr/>
        </p:nvSpPr>
        <p:spPr>
          <a:xfrm>
            <a:off x="4611378" y="4979734"/>
            <a:ext cx="2969004" cy="615516"/>
          </a:xfrm>
          <a:prstGeom prst="rect">
            <a:avLst/>
          </a:prstGeom>
          <a:noFill/>
        </p:spPr>
        <p:txBody>
          <a:bodyPr wrap="none" lIns="179285" tIns="143428" rIns="179285" bIns="143428" rtlCol="0">
            <a:spAutoFit/>
          </a:bodyPr>
          <a:lstStyle/>
          <a:p>
            <a:pPr marL="380990" indent="-380990" defTabSz="1219170">
              <a:lnSpc>
                <a:spcPct val="90000"/>
              </a:lnSpc>
              <a:spcAft>
                <a:spcPts val="588"/>
              </a:spcAft>
              <a:buFont typeface="Wingdings" panose="05000000000000000000" pitchFamily="2" charset="2"/>
              <a:buChar char="§"/>
            </a:pPr>
            <a:r>
              <a:rPr lang="en-US" sz="2353" dirty="0">
                <a:gradFill>
                  <a:gsLst>
                    <a:gs pos="2917">
                      <a:srgbClr val="292929"/>
                    </a:gs>
                    <a:gs pos="30000">
                      <a:srgbClr val="292929"/>
                    </a:gs>
                  </a:gsLst>
                  <a:lin ang="5400000" scaled="0"/>
                </a:gradFill>
                <a:latin typeface="Segoe UI Light"/>
              </a:rPr>
              <a:t>Import managed </a:t>
            </a:r>
          </a:p>
        </p:txBody>
      </p:sp>
      <p:sp>
        <p:nvSpPr>
          <p:cNvPr id="30" name="TextBox 29">
            <a:extLst>
              <a:ext uri="{FF2B5EF4-FFF2-40B4-BE49-F238E27FC236}">
                <a16:creationId xmlns:a16="http://schemas.microsoft.com/office/drawing/2014/main" id="{E66C820D-25F8-4CC7-A698-88655DD0FE21}"/>
              </a:ext>
            </a:extLst>
          </p:cNvPr>
          <p:cNvSpPr txBox="1"/>
          <p:nvPr/>
        </p:nvSpPr>
        <p:spPr>
          <a:xfrm>
            <a:off x="8659736" y="5010683"/>
            <a:ext cx="2969004" cy="615516"/>
          </a:xfrm>
          <a:prstGeom prst="rect">
            <a:avLst/>
          </a:prstGeom>
          <a:noFill/>
        </p:spPr>
        <p:txBody>
          <a:bodyPr wrap="none" lIns="179285" tIns="143428" rIns="179285" bIns="143428" rtlCol="0">
            <a:spAutoFit/>
          </a:bodyPr>
          <a:lstStyle/>
          <a:p>
            <a:pPr marL="380990" indent="-380990" defTabSz="1219170">
              <a:lnSpc>
                <a:spcPct val="90000"/>
              </a:lnSpc>
              <a:spcAft>
                <a:spcPts val="588"/>
              </a:spcAft>
              <a:buFont typeface="Wingdings" panose="05000000000000000000" pitchFamily="2" charset="2"/>
              <a:buChar char="§"/>
            </a:pPr>
            <a:r>
              <a:rPr lang="en-US" sz="2353" dirty="0">
                <a:gradFill>
                  <a:gsLst>
                    <a:gs pos="2917">
                      <a:srgbClr val="292929"/>
                    </a:gs>
                    <a:gs pos="30000">
                      <a:srgbClr val="292929"/>
                    </a:gs>
                  </a:gsLst>
                  <a:lin ang="5400000" scaled="0"/>
                </a:gradFill>
                <a:latin typeface="Segoe UI Light"/>
              </a:rPr>
              <a:t>Import managed </a:t>
            </a:r>
          </a:p>
        </p:txBody>
      </p:sp>
    </p:spTree>
    <p:custDataLst>
      <p:custData r:id="rId1"/>
      <p:tags r:id="rId2"/>
    </p:custDataLst>
    <p:extLst>
      <p:ext uri="{BB962C8B-B14F-4D97-AF65-F5344CB8AC3E}">
        <p14:creationId xmlns:p14="http://schemas.microsoft.com/office/powerpoint/2010/main" val="3481042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189326-9BFD-446E-96FC-E23DBC485F93}"/>
              </a:ext>
            </a:extLst>
          </p:cNvPr>
          <p:cNvSpPr/>
          <p:nvPr/>
        </p:nvSpPr>
        <p:spPr bwMode="auto">
          <a:xfrm>
            <a:off x="858640" y="5789859"/>
            <a:ext cx="11329259" cy="672075"/>
          </a:xfrm>
          <a:prstGeom prst="rect">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CDM/System Entities</a:t>
            </a:r>
          </a:p>
        </p:txBody>
      </p:sp>
      <p:sp>
        <p:nvSpPr>
          <p:cNvPr id="2" name="Title 1">
            <a:extLst>
              <a:ext uri="{FF2B5EF4-FFF2-40B4-BE49-F238E27FC236}">
                <a16:creationId xmlns:a16="http://schemas.microsoft.com/office/drawing/2014/main" id="{E5409287-D158-4D2F-B4F3-4A472C6F7F3F}"/>
              </a:ext>
            </a:extLst>
          </p:cNvPr>
          <p:cNvSpPr>
            <a:spLocks noGrp="1"/>
          </p:cNvSpPr>
          <p:nvPr>
            <p:ph type="title"/>
          </p:nvPr>
        </p:nvSpPr>
        <p:spPr>
          <a:xfrm>
            <a:off x="489079" y="228604"/>
            <a:ext cx="11296416" cy="664797"/>
          </a:xfrm>
        </p:spPr>
        <p:txBody>
          <a:bodyPr/>
          <a:lstStyle/>
          <a:p>
            <a:r>
              <a:rPr lang="en-US" sz="4800" dirty="0"/>
              <a:t>Environment with Multiple Solutions</a:t>
            </a:r>
          </a:p>
        </p:txBody>
      </p:sp>
      <p:sp>
        <p:nvSpPr>
          <p:cNvPr id="4" name="Rectangle 3">
            <a:extLst>
              <a:ext uri="{FF2B5EF4-FFF2-40B4-BE49-F238E27FC236}">
                <a16:creationId xmlns:a16="http://schemas.microsoft.com/office/drawing/2014/main" id="{3D5C2421-F210-46C4-AB56-22014DCB62BB}"/>
              </a:ext>
            </a:extLst>
          </p:cNvPr>
          <p:cNvSpPr/>
          <p:nvPr/>
        </p:nvSpPr>
        <p:spPr bwMode="auto">
          <a:xfrm>
            <a:off x="858640" y="4101075"/>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Device Ordering</a:t>
            </a:r>
          </a:p>
        </p:txBody>
      </p:sp>
      <p:sp>
        <p:nvSpPr>
          <p:cNvPr id="5" name="Rectangle 4">
            <a:extLst>
              <a:ext uri="{FF2B5EF4-FFF2-40B4-BE49-F238E27FC236}">
                <a16:creationId xmlns:a16="http://schemas.microsoft.com/office/drawing/2014/main" id="{4A477F3F-2F31-44DF-810D-D82F58AB0366}"/>
              </a:ext>
            </a:extLst>
          </p:cNvPr>
          <p:cNvSpPr/>
          <p:nvPr/>
        </p:nvSpPr>
        <p:spPr bwMode="auto">
          <a:xfrm>
            <a:off x="846028" y="3236979"/>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Employee Kudos</a:t>
            </a:r>
          </a:p>
        </p:txBody>
      </p:sp>
      <p:sp>
        <p:nvSpPr>
          <p:cNvPr id="6" name="Rectangle 5">
            <a:extLst>
              <a:ext uri="{FF2B5EF4-FFF2-40B4-BE49-F238E27FC236}">
                <a16:creationId xmlns:a16="http://schemas.microsoft.com/office/drawing/2014/main" id="{9B87350A-3029-4238-945B-E2621B6836C2}"/>
              </a:ext>
            </a:extLst>
          </p:cNvPr>
          <p:cNvSpPr/>
          <p:nvPr/>
        </p:nvSpPr>
        <p:spPr bwMode="auto">
          <a:xfrm>
            <a:off x="846028" y="2372883"/>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Employee Referrals </a:t>
            </a:r>
          </a:p>
        </p:txBody>
      </p:sp>
      <p:sp>
        <p:nvSpPr>
          <p:cNvPr id="7" name="Rectangle 6">
            <a:extLst>
              <a:ext uri="{FF2B5EF4-FFF2-40B4-BE49-F238E27FC236}">
                <a16:creationId xmlns:a16="http://schemas.microsoft.com/office/drawing/2014/main" id="{F6750EBF-5E11-4791-BCE1-4236741CD46B}"/>
              </a:ext>
            </a:extLst>
          </p:cNvPr>
          <p:cNvSpPr/>
          <p:nvPr/>
        </p:nvSpPr>
        <p:spPr bwMode="auto">
          <a:xfrm>
            <a:off x="846028" y="1556792"/>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Innovation Challenges</a:t>
            </a:r>
          </a:p>
        </p:txBody>
      </p:sp>
      <p:sp>
        <p:nvSpPr>
          <p:cNvPr id="8" name="Rectangle 7">
            <a:extLst>
              <a:ext uri="{FF2B5EF4-FFF2-40B4-BE49-F238E27FC236}">
                <a16:creationId xmlns:a16="http://schemas.microsoft.com/office/drawing/2014/main" id="{648B9015-0650-4D2F-AD4B-B0D37E63C76A}"/>
              </a:ext>
            </a:extLst>
          </p:cNvPr>
          <p:cNvSpPr/>
          <p:nvPr/>
        </p:nvSpPr>
        <p:spPr bwMode="auto">
          <a:xfrm>
            <a:off x="858640" y="4950921"/>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Contoso Shared Components</a:t>
            </a:r>
          </a:p>
        </p:txBody>
      </p:sp>
      <p:sp>
        <p:nvSpPr>
          <p:cNvPr id="3" name="Rectangle 2">
            <a:extLst>
              <a:ext uri="{FF2B5EF4-FFF2-40B4-BE49-F238E27FC236}">
                <a16:creationId xmlns:a16="http://schemas.microsoft.com/office/drawing/2014/main" id="{50964F26-D1D4-4E7B-8A53-84EC40EA3BE8}"/>
              </a:ext>
            </a:extLst>
          </p:cNvPr>
          <p:cNvSpPr/>
          <p:nvPr/>
        </p:nvSpPr>
        <p:spPr bwMode="auto">
          <a:xfrm rot="16200000">
            <a:off x="-1877186" y="3673324"/>
            <a:ext cx="4905147" cy="67207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Test Environment</a:t>
            </a:r>
          </a:p>
        </p:txBody>
      </p:sp>
    </p:spTree>
    <p:extLst>
      <p:ext uri="{BB962C8B-B14F-4D97-AF65-F5344CB8AC3E}">
        <p14:creationId xmlns:p14="http://schemas.microsoft.com/office/powerpoint/2010/main" val="33209911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73CB-F3CF-4039-8873-7621DEFF11CF}"/>
              </a:ext>
            </a:extLst>
          </p:cNvPr>
          <p:cNvSpPr>
            <a:spLocks noGrp="1"/>
          </p:cNvSpPr>
          <p:nvPr>
            <p:ph type="title"/>
          </p:nvPr>
        </p:nvSpPr>
        <p:spPr/>
        <p:txBody>
          <a:bodyPr/>
          <a:lstStyle/>
          <a:p>
            <a:r>
              <a:rPr lang="en-AU" dirty="0"/>
              <a:t>Solution Tooling</a:t>
            </a:r>
          </a:p>
        </p:txBody>
      </p:sp>
      <p:sp>
        <p:nvSpPr>
          <p:cNvPr id="3" name="Text Placeholder 2">
            <a:extLst>
              <a:ext uri="{FF2B5EF4-FFF2-40B4-BE49-F238E27FC236}">
                <a16:creationId xmlns:a16="http://schemas.microsoft.com/office/drawing/2014/main" id="{E23D75DB-C535-4E28-A3D0-F8F3C906EAA6}"/>
              </a:ext>
            </a:extLst>
          </p:cNvPr>
          <p:cNvSpPr>
            <a:spLocks noGrp="1"/>
          </p:cNvSpPr>
          <p:nvPr>
            <p:ph type="body" sz="quarter" idx="10"/>
          </p:nvPr>
        </p:nvSpPr>
        <p:spPr>
          <a:xfrm>
            <a:off x="631563" y="1892830"/>
            <a:ext cx="5511800" cy="3479927"/>
          </a:xfrm>
        </p:spPr>
        <p:txBody>
          <a:bodyPr/>
          <a:lstStyle/>
          <a:p>
            <a:r>
              <a:rPr lang="en-AU" dirty="0"/>
              <a:t>Configuration Migration </a:t>
            </a:r>
          </a:p>
          <a:p>
            <a:r>
              <a:rPr lang="en-AU" dirty="0"/>
              <a:t>Solution Packager</a:t>
            </a:r>
          </a:p>
          <a:p>
            <a:r>
              <a:rPr lang="en-AU" dirty="0"/>
              <a:t>Package Deployer</a:t>
            </a:r>
          </a:p>
          <a:p>
            <a:r>
              <a:rPr lang="en-AU" dirty="0"/>
              <a:t>CDS Web API</a:t>
            </a:r>
          </a:p>
          <a:p>
            <a:r>
              <a:rPr lang="en-AU" dirty="0"/>
              <a:t>Solution Checker</a:t>
            </a:r>
          </a:p>
        </p:txBody>
      </p:sp>
      <p:sp>
        <p:nvSpPr>
          <p:cNvPr id="4" name="Rectangle 3">
            <a:extLst>
              <a:ext uri="{FF2B5EF4-FFF2-40B4-BE49-F238E27FC236}">
                <a16:creationId xmlns:a16="http://schemas.microsoft.com/office/drawing/2014/main" id="{1FACE1F6-6129-476C-B822-E63D341749DE}"/>
              </a:ext>
            </a:extLst>
          </p:cNvPr>
          <p:cNvSpPr/>
          <p:nvPr/>
        </p:nvSpPr>
        <p:spPr bwMode="auto">
          <a:xfrm>
            <a:off x="623392" y="1316766"/>
            <a:ext cx="5280587"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From Microsoft</a:t>
            </a:r>
          </a:p>
        </p:txBody>
      </p:sp>
      <p:sp>
        <p:nvSpPr>
          <p:cNvPr id="5" name="Text Placeholder 2">
            <a:extLst>
              <a:ext uri="{FF2B5EF4-FFF2-40B4-BE49-F238E27FC236}">
                <a16:creationId xmlns:a16="http://schemas.microsoft.com/office/drawing/2014/main" id="{BC7F5EBB-2B03-429A-800B-BD2402798870}"/>
              </a:ext>
            </a:extLst>
          </p:cNvPr>
          <p:cNvSpPr txBox="1">
            <a:spLocks/>
          </p:cNvSpPr>
          <p:nvPr/>
        </p:nvSpPr>
        <p:spPr>
          <a:xfrm>
            <a:off x="6576053" y="1892829"/>
            <a:ext cx="5511800" cy="1181990"/>
          </a:xfrm>
          <a:prstGeom prst="rect">
            <a:avLst/>
          </a:prstGeom>
        </p:spPr>
        <p:txBody>
          <a:bodyPr vert="horz" wrap="square" lIns="0" tIns="0" rIns="0" bIns="0" rtlCol="0">
            <a:spAutoFit/>
          </a:bodyPr>
          <a:lstStyle>
            <a:lvl1pPr marL="171450" indent="-171450" algn="l" defTabSz="914325" rtl="0" eaLnBrk="1" latinLnBrk="0" hangingPunct="1">
              <a:lnSpc>
                <a:spcPct val="90000"/>
              </a:lnSpc>
              <a:spcBef>
                <a:spcPct val="20000"/>
              </a:spcBef>
              <a:buClr>
                <a:schemeClr val="tx1"/>
              </a:buClr>
              <a:buSzPct val="90000"/>
              <a:buFont typeface="Wingdings" panose="05000000000000000000"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342900" indent="-171450" algn="l" defTabSz="914325" rtl="0" eaLnBrk="1" latinLnBrk="0" hangingPunct="1">
              <a:lnSpc>
                <a:spcPct val="90000"/>
              </a:lnSpc>
              <a:spcBef>
                <a:spcPct val="20000"/>
              </a:spcBef>
              <a:buClr>
                <a:schemeClr val="tx1"/>
              </a:buClr>
              <a:buSzPct val="90000"/>
              <a:buFont typeface="Wingdings" panose="05000000000000000000"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492919" indent="-150019" algn="l" defTabSz="914325" rtl="0" eaLnBrk="1" latinLnBrk="0" hangingPunct="1">
              <a:lnSpc>
                <a:spcPct val="90000"/>
              </a:lnSpc>
              <a:spcBef>
                <a:spcPct val="20000"/>
              </a:spcBef>
              <a:buClr>
                <a:schemeClr val="tx1"/>
              </a:buClr>
              <a:buSzPct val="90000"/>
              <a:buFont typeface="Wingdings" panose="05000000000000000000"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632222" indent="-135731" algn="l" defTabSz="914325" rtl="0" eaLnBrk="1" latinLnBrk="0" hangingPunct="1">
              <a:lnSpc>
                <a:spcPct val="90000"/>
              </a:lnSpc>
              <a:spcBef>
                <a:spcPct val="20000"/>
              </a:spcBef>
              <a:buClr>
                <a:schemeClr val="tx1"/>
              </a:buClr>
              <a:buSzPct val="90000"/>
              <a:buFont typeface="Wingdings" panose="05000000000000000000"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767954" indent="-126206" algn="l" defTabSz="914325" rtl="0" eaLnBrk="1" latinLnBrk="0" hangingPunct="1">
              <a:lnSpc>
                <a:spcPct val="90000"/>
              </a:lnSpc>
              <a:spcBef>
                <a:spcPct val="20000"/>
              </a:spcBef>
              <a:buClr>
                <a:schemeClr val="tx1"/>
              </a:buClr>
              <a:buSzPct val="90000"/>
              <a:buFont typeface="Wingdings" panose="05000000000000000000"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indent="-228594" defTabSz="1219070">
              <a:buClr>
                <a:srgbClr val="292929"/>
              </a:buClr>
            </a:pPr>
            <a:r>
              <a:rPr lang="en-AU" sz="4267" spc="-95" dirty="0">
                <a:gradFill>
                  <a:gsLst>
                    <a:gs pos="0">
                      <a:srgbClr val="292929"/>
                    </a:gs>
                    <a:gs pos="86000">
                      <a:srgbClr val="292929"/>
                    </a:gs>
                  </a:gsLst>
                  <a:lin ang="5400000" scaled="0"/>
                </a:gradFill>
                <a:latin typeface="Segoe UI Light"/>
              </a:rPr>
              <a:t>Dynamics 365 Build Tools</a:t>
            </a:r>
          </a:p>
        </p:txBody>
      </p:sp>
      <p:sp>
        <p:nvSpPr>
          <p:cNvPr id="6" name="Rectangle 5">
            <a:extLst>
              <a:ext uri="{FF2B5EF4-FFF2-40B4-BE49-F238E27FC236}">
                <a16:creationId xmlns:a16="http://schemas.microsoft.com/office/drawing/2014/main" id="{D23667C4-B038-4E31-B337-355C7BA5DB19}"/>
              </a:ext>
            </a:extLst>
          </p:cNvPr>
          <p:cNvSpPr/>
          <p:nvPr/>
        </p:nvSpPr>
        <p:spPr bwMode="auto">
          <a:xfrm>
            <a:off x="6576053" y="1321439"/>
            <a:ext cx="5280587"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From the Community</a:t>
            </a:r>
          </a:p>
        </p:txBody>
      </p:sp>
    </p:spTree>
    <p:extLst>
      <p:ext uri="{BB962C8B-B14F-4D97-AF65-F5344CB8AC3E}">
        <p14:creationId xmlns:p14="http://schemas.microsoft.com/office/powerpoint/2010/main" val="455057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70237-23BC-4096-B59B-02ABB9FEDAAE}"/>
              </a:ext>
            </a:extLst>
          </p:cNvPr>
          <p:cNvSpPr>
            <a:spLocks noGrp="1"/>
          </p:cNvSpPr>
          <p:nvPr>
            <p:ph idx="1"/>
          </p:nvPr>
        </p:nvSpPr>
        <p:spPr>
          <a:xfrm>
            <a:off x="304800" y="1341121"/>
            <a:ext cx="11582400" cy="2700227"/>
          </a:xfrm>
        </p:spPr>
        <p:txBody>
          <a:bodyPr/>
          <a:lstStyle/>
          <a:p>
            <a:r>
              <a:rPr lang="en-US" dirty="0"/>
              <a:t>Solution Checker does static checks to identify performance, stability, and reliability issues with Solutions</a:t>
            </a:r>
            <a:br>
              <a:rPr lang="en-US" dirty="0"/>
            </a:br>
            <a:endParaRPr lang="en-US" dirty="0"/>
          </a:p>
          <a:p>
            <a:r>
              <a:rPr lang="en-US" dirty="0"/>
              <a:t>Solution Health Hub runs rules to validate the configuration of an environment</a:t>
            </a:r>
          </a:p>
        </p:txBody>
      </p:sp>
      <p:sp>
        <p:nvSpPr>
          <p:cNvPr id="4" name="Title 3">
            <a:extLst>
              <a:ext uri="{FF2B5EF4-FFF2-40B4-BE49-F238E27FC236}">
                <a16:creationId xmlns:a16="http://schemas.microsoft.com/office/drawing/2014/main" id="{5094B2A0-3093-4C2F-A6BE-1E916A90BC6D}"/>
              </a:ext>
            </a:extLst>
          </p:cNvPr>
          <p:cNvSpPr>
            <a:spLocks noGrp="1"/>
          </p:cNvSpPr>
          <p:nvPr>
            <p:ph type="title"/>
          </p:nvPr>
        </p:nvSpPr>
        <p:spPr/>
        <p:txBody>
          <a:bodyPr/>
          <a:lstStyle/>
          <a:p>
            <a:r>
              <a:rPr lang="en-US" dirty="0"/>
              <a:t>PowerApps Solution Checker/Health Hub</a:t>
            </a:r>
          </a:p>
        </p:txBody>
      </p:sp>
      <p:pic>
        <p:nvPicPr>
          <p:cNvPr id="3" name="Picture 2" descr="A screenshot of a social media post&#10;&#10;Description automatically generated">
            <a:extLst>
              <a:ext uri="{FF2B5EF4-FFF2-40B4-BE49-F238E27FC236}">
                <a16:creationId xmlns:a16="http://schemas.microsoft.com/office/drawing/2014/main" id="{6381F9F0-9E07-470E-92C3-F60ADCBEF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02" y="4353736"/>
            <a:ext cx="7885041" cy="1440160"/>
          </a:xfrm>
          <a:prstGeom prst="rect">
            <a:avLst/>
          </a:prstGeom>
        </p:spPr>
      </p:pic>
      <p:pic>
        <p:nvPicPr>
          <p:cNvPr id="6" name="Picture 5">
            <a:extLst>
              <a:ext uri="{FF2B5EF4-FFF2-40B4-BE49-F238E27FC236}">
                <a16:creationId xmlns:a16="http://schemas.microsoft.com/office/drawing/2014/main" id="{F7DF862C-6037-488A-94C9-5E350CC2A01F}"/>
              </a:ext>
            </a:extLst>
          </p:cNvPr>
          <p:cNvPicPr>
            <a:picLocks noChangeAspect="1"/>
          </p:cNvPicPr>
          <p:nvPr/>
        </p:nvPicPr>
        <p:blipFill>
          <a:blip r:embed="rId4"/>
          <a:stretch>
            <a:fillRect/>
          </a:stretch>
        </p:blipFill>
        <p:spPr>
          <a:xfrm>
            <a:off x="9264353" y="3909054"/>
            <a:ext cx="2125647" cy="2457121"/>
          </a:xfrm>
          <a:prstGeom prst="rect">
            <a:avLst/>
          </a:prstGeom>
        </p:spPr>
      </p:pic>
    </p:spTree>
    <p:extLst>
      <p:ext uri="{BB962C8B-B14F-4D97-AF65-F5344CB8AC3E}">
        <p14:creationId xmlns:p14="http://schemas.microsoft.com/office/powerpoint/2010/main" val="14634497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B6C93F-2D8A-4DBC-94EC-76D25F74757A}"/>
              </a:ext>
            </a:extLst>
          </p:cNvPr>
          <p:cNvSpPr>
            <a:spLocks noGrp="1"/>
          </p:cNvSpPr>
          <p:nvPr>
            <p:ph idx="1"/>
          </p:nvPr>
        </p:nvSpPr>
        <p:spPr>
          <a:xfrm>
            <a:off x="304800" y="1341121"/>
            <a:ext cx="11582400" cy="1149032"/>
          </a:xfrm>
        </p:spPr>
        <p:txBody>
          <a:bodyPr/>
          <a:lstStyle/>
          <a:p>
            <a:r>
              <a:rPr lang="en-US" dirty="0"/>
              <a:t>Rules are used to validate configuration </a:t>
            </a:r>
          </a:p>
          <a:p>
            <a:r>
              <a:rPr lang="en-US" dirty="0"/>
              <a:t>Resolve problems by pre-defined corrective actions</a:t>
            </a:r>
          </a:p>
        </p:txBody>
      </p:sp>
      <p:sp>
        <p:nvSpPr>
          <p:cNvPr id="3" name="Title 2">
            <a:extLst>
              <a:ext uri="{FF2B5EF4-FFF2-40B4-BE49-F238E27FC236}">
                <a16:creationId xmlns:a16="http://schemas.microsoft.com/office/drawing/2014/main" id="{8C3574C5-6A18-4D39-A768-DE6545ED9986}"/>
              </a:ext>
            </a:extLst>
          </p:cNvPr>
          <p:cNvSpPr>
            <a:spLocks noGrp="1"/>
          </p:cNvSpPr>
          <p:nvPr>
            <p:ph type="title"/>
          </p:nvPr>
        </p:nvSpPr>
        <p:spPr/>
        <p:txBody>
          <a:bodyPr/>
          <a:lstStyle/>
          <a:p>
            <a:r>
              <a:rPr lang="en-US" dirty="0"/>
              <a:t>Solution Health Hub </a:t>
            </a:r>
          </a:p>
        </p:txBody>
      </p:sp>
      <p:pic>
        <p:nvPicPr>
          <p:cNvPr id="5" name="Picture 4" descr="A screenshot of a cell phone&#10;&#10;Description automatically generated">
            <a:extLst>
              <a:ext uri="{FF2B5EF4-FFF2-40B4-BE49-F238E27FC236}">
                <a16:creationId xmlns:a16="http://schemas.microsoft.com/office/drawing/2014/main" id="{4858F217-2CB9-460D-A8DC-49DF2FDEE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457" y="2564904"/>
            <a:ext cx="9994063" cy="4266333"/>
          </a:xfrm>
          <a:prstGeom prst="rect">
            <a:avLst/>
          </a:prstGeom>
        </p:spPr>
      </p:pic>
    </p:spTree>
    <p:extLst>
      <p:ext uri="{BB962C8B-B14F-4D97-AF65-F5344CB8AC3E}">
        <p14:creationId xmlns:p14="http://schemas.microsoft.com/office/powerpoint/2010/main" val="31228549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90EAF9-40F6-408D-BB45-3E4E07F857D6}"/>
              </a:ext>
            </a:extLst>
          </p:cNvPr>
          <p:cNvSpPr>
            <a:spLocks noGrp="1"/>
          </p:cNvSpPr>
          <p:nvPr>
            <p:ph idx="1"/>
          </p:nvPr>
        </p:nvSpPr>
        <p:spPr>
          <a:xfrm>
            <a:off x="304800" y="1341122"/>
            <a:ext cx="11582400" cy="4924425"/>
          </a:xfrm>
        </p:spPr>
        <p:txBody>
          <a:bodyPr/>
          <a:lstStyle/>
          <a:p>
            <a:r>
              <a:rPr lang="en-US" sz="3200" dirty="0"/>
              <a:t>Allows values that differ between environments to be dynamically replaced instead of hard coded</a:t>
            </a:r>
            <a:br>
              <a:rPr lang="en-US" sz="3200" dirty="0"/>
            </a:br>
            <a:endParaRPr lang="en-US" sz="3200" dirty="0"/>
          </a:p>
          <a:p>
            <a:r>
              <a:rPr lang="en-US" sz="3200" dirty="0"/>
              <a:t>Defined by makers as part of a Solution</a:t>
            </a:r>
          </a:p>
          <a:p>
            <a:endParaRPr lang="en-US" sz="3200" dirty="0"/>
          </a:p>
          <a:p>
            <a:r>
              <a:rPr lang="en-US" sz="3200" dirty="0"/>
              <a:t>Can be used by flows and via API for initial release</a:t>
            </a:r>
            <a:br>
              <a:rPr lang="en-US" sz="3200" dirty="0"/>
            </a:br>
            <a:endParaRPr lang="en-US" sz="3200" dirty="0"/>
          </a:p>
          <a:p>
            <a:r>
              <a:rPr lang="en-US" sz="3200" dirty="0"/>
              <a:t>Solution can contain default values</a:t>
            </a:r>
            <a:br>
              <a:rPr lang="en-US" sz="3200" dirty="0"/>
            </a:br>
            <a:endParaRPr lang="en-US" sz="3200" dirty="0"/>
          </a:p>
          <a:p>
            <a:r>
              <a:rPr lang="en-US" sz="3200" dirty="0"/>
              <a:t>After import to target environment, blank values must be established</a:t>
            </a:r>
          </a:p>
        </p:txBody>
      </p:sp>
      <p:sp>
        <p:nvSpPr>
          <p:cNvPr id="3" name="Title 2">
            <a:extLst>
              <a:ext uri="{FF2B5EF4-FFF2-40B4-BE49-F238E27FC236}">
                <a16:creationId xmlns:a16="http://schemas.microsoft.com/office/drawing/2014/main" id="{1E0C1EC9-DD54-4DCC-9129-1D791E6437A3}"/>
              </a:ext>
            </a:extLst>
          </p:cNvPr>
          <p:cNvSpPr>
            <a:spLocks noGrp="1"/>
          </p:cNvSpPr>
          <p:nvPr>
            <p:ph type="title"/>
          </p:nvPr>
        </p:nvSpPr>
        <p:spPr/>
        <p:txBody>
          <a:bodyPr/>
          <a:lstStyle/>
          <a:p>
            <a:r>
              <a:rPr lang="en-US" dirty="0"/>
              <a:t>Environment Variables </a:t>
            </a:r>
          </a:p>
        </p:txBody>
      </p:sp>
    </p:spTree>
    <p:extLst>
      <p:ext uri="{BB962C8B-B14F-4D97-AF65-F5344CB8AC3E}">
        <p14:creationId xmlns:p14="http://schemas.microsoft.com/office/powerpoint/2010/main" val="14114404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51299A-99DD-43F2-9CC6-505013D8DCD6}"/>
              </a:ext>
            </a:extLst>
          </p:cNvPr>
          <p:cNvSpPr>
            <a:spLocks noGrp="1"/>
          </p:cNvSpPr>
          <p:nvPr>
            <p:ph type="title"/>
          </p:nvPr>
        </p:nvSpPr>
        <p:spPr/>
        <p:txBody>
          <a:bodyPr/>
          <a:lstStyle/>
          <a:p>
            <a:r>
              <a:rPr lang="en-US" dirty="0"/>
              <a:t>Example – Environment Variables </a:t>
            </a:r>
          </a:p>
        </p:txBody>
      </p:sp>
      <p:sp>
        <p:nvSpPr>
          <p:cNvPr id="4" name="Rectangle 3">
            <a:extLst>
              <a:ext uri="{FF2B5EF4-FFF2-40B4-BE49-F238E27FC236}">
                <a16:creationId xmlns:a16="http://schemas.microsoft.com/office/drawing/2014/main" id="{87912AAF-3FE4-4082-A354-BA39B55FD62D}"/>
              </a:ext>
            </a:extLst>
          </p:cNvPr>
          <p:cNvSpPr/>
          <p:nvPr/>
        </p:nvSpPr>
        <p:spPr bwMode="auto">
          <a:xfrm>
            <a:off x="527382" y="1316766"/>
            <a:ext cx="3360373"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Development</a:t>
            </a:r>
          </a:p>
        </p:txBody>
      </p:sp>
      <p:sp>
        <p:nvSpPr>
          <p:cNvPr id="5" name="Rectangle 4">
            <a:extLst>
              <a:ext uri="{FF2B5EF4-FFF2-40B4-BE49-F238E27FC236}">
                <a16:creationId xmlns:a16="http://schemas.microsoft.com/office/drawing/2014/main" id="{16775AF2-2AF7-49DC-92E0-C37866C68446}"/>
              </a:ext>
            </a:extLst>
          </p:cNvPr>
          <p:cNvSpPr/>
          <p:nvPr/>
        </p:nvSpPr>
        <p:spPr bwMode="auto">
          <a:xfrm>
            <a:off x="4415814" y="1316766"/>
            <a:ext cx="3360373"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Test</a:t>
            </a:r>
          </a:p>
        </p:txBody>
      </p:sp>
      <p:sp>
        <p:nvSpPr>
          <p:cNvPr id="6" name="Rectangle 5">
            <a:extLst>
              <a:ext uri="{FF2B5EF4-FFF2-40B4-BE49-F238E27FC236}">
                <a16:creationId xmlns:a16="http://schemas.microsoft.com/office/drawing/2014/main" id="{97BC6C1D-2C2D-4C82-8A9B-55059AFB9673}"/>
              </a:ext>
            </a:extLst>
          </p:cNvPr>
          <p:cNvSpPr/>
          <p:nvPr/>
        </p:nvSpPr>
        <p:spPr bwMode="auto">
          <a:xfrm>
            <a:off x="8379194" y="1316766"/>
            <a:ext cx="3360373"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Production</a:t>
            </a:r>
          </a:p>
        </p:txBody>
      </p:sp>
      <p:sp>
        <p:nvSpPr>
          <p:cNvPr id="7" name="Rectangle 6">
            <a:extLst>
              <a:ext uri="{FF2B5EF4-FFF2-40B4-BE49-F238E27FC236}">
                <a16:creationId xmlns:a16="http://schemas.microsoft.com/office/drawing/2014/main" id="{FDF969E1-AB33-4E35-BAB3-F32977199D2A}"/>
              </a:ext>
            </a:extLst>
          </p:cNvPr>
          <p:cNvSpPr/>
          <p:nvPr/>
        </p:nvSpPr>
        <p:spPr bwMode="auto">
          <a:xfrm>
            <a:off x="719403"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From Email</a:t>
            </a:r>
          </a:p>
        </p:txBody>
      </p:sp>
      <p:sp>
        <p:nvSpPr>
          <p:cNvPr id="8" name="Rectangle 7">
            <a:extLst>
              <a:ext uri="{FF2B5EF4-FFF2-40B4-BE49-F238E27FC236}">
                <a16:creationId xmlns:a16="http://schemas.microsoft.com/office/drawing/2014/main" id="{19CCD822-9C14-4AE3-BF47-1EB55AE369BD}"/>
              </a:ext>
            </a:extLst>
          </p:cNvPr>
          <p:cNvSpPr/>
          <p:nvPr/>
        </p:nvSpPr>
        <p:spPr bwMode="auto">
          <a:xfrm>
            <a:off x="1103446"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Value – dev@contoso.com</a:t>
            </a:r>
          </a:p>
        </p:txBody>
      </p:sp>
      <p:sp>
        <p:nvSpPr>
          <p:cNvPr id="10" name="Rectangle 9">
            <a:extLst>
              <a:ext uri="{FF2B5EF4-FFF2-40B4-BE49-F238E27FC236}">
                <a16:creationId xmlns:a16="http://schemas.microsoft.com/office/drawing/2014/main" id="{5F49C68B-8A3E-49C9-8302-2946B9C66BEE}"/>
              </a:ext>
            </a:extLst>
          </p:cNvPr>
          <p:cNvSpPr/>
          <p:nvPr/>
        </p:nvSpPr>
        <p:spPr bwMode="auto">
          <a:xfrm>
            <a:off x="4622247"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From Email</a:t>
            </a:r>
          </a:p>
        </p:txBody>
      </p:sp>
      <p:sp>
        <p:nvSpPr>
          <p:cNvPr id="11" name="Rectangle 10">
            <a:extLst>
              <a:ext uri="{FF2B5EF4-FFF2-40B4-BE49-F238E27FC236}">
                <a16:creationId xmlns:a16="http://schemas.microsoft.com/office/drawing/2014/main" id="{2DD26481-0FC5-4BF1-9079-106629C6FB5D}"/>
              </a:ext>
            </a:extLst>
          </p:cNvPr>
          <p:cNvSpPr/>
          <p:nvPr/>
        </p:nvSpPr>
        <p:spPr bwMode="auto">
          <a:xfrm>
            <a:off x="5006290"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Value – test@contoso.com</a:t>
            </a:r>
          </a:p>
        </p:txBody>
      </p:sp>
      <p:sp>
        <p:nvSpPr>
          <p:cNvPr id="12" name="Rectangle 11">
            <a:extLst>
              <a:ext uri="{FF2B5EF4-FFF2-40B4-BE49-F238E27FC236}">
                <a16:creationId xmlns:a16="http://schemas.microsoft.com/office/drawing/2014/main" id="{3144D9AE-5DC1-4E22-9B08-AD2B1871532D}"/>
              </a:ext>
            </a:extLst>
          </p:cNvPr>
          <p:cNvSpPr/>
          <p:nvPr/>
        </p:nvSpPr>
        <p:spPr bwMode="auto">
          <a:xfrm>
            <a:off x="8571215"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From Email</a:t>
            </a:r>
          </a:p>
        </p:txBody>
      </p:sp>
      <p:sp>
        <p:nvSpPr>
          <p:cNvPr id="13" name="Rectangle 12">
            <a:extLst>
              <a:ext uri="{FF2B5EF4-FFF2-40B4-BE49-F238E27FC236}">
                <a16:creationId xmlns:a16="http://schemas.microsoft.com/office/drawing/2014/main" id="{5AE7C97A-CB36-4EC1-99AC-E9C226500A5D}"/>
              </a:ext>
            </a:extLst>
          </p:cNvPr>
          <p:cNvSpPr/>
          <p:nvPr/>
        </p:nvSpPr>
        <p:spPr bwMode="auto">
          <a:xfrm>
            <a:off x="8955258"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Value </a:t>
            </a:r>
            <a:r>
              <a:rPr lang="en-US" sz="1600">
                <a:solidFill>
                  <a:srgbClr val="FFFFFF"/>
                </a:solidFill>
                <a:latin typeface="Segoe UI Light"/>
              </a:rPr>
              <a:t>– prod@</a:t>
            </a:r>
            <a:r>
              <a:rPr lang="en-US" sz="1600" dirty="0">
                <a:solidFill>
                  <a:srgbClr val="FFFFFF"/>
                </a:solidFill>
                <a:latin typeface="Segoe UI Light"/>
              </a:rPr>
              <a:t>contoso.com</a:t>
            </a:r>
          </a:p>
        </p:txBody>
      </p:sp>
      <p:sp>
        <p:nvSpPr>
          <p:cNvPr id="14" name="Rectangle 13">
            <a:extLst>
              <a:ext uri="{FF2B5EF4-FFF2-40B4-BE49-F238E27FC236}">
                <a16:creationId xmlns:a16="http://schemas.microsoft.com/office/drawing/2014/main" id="{BAA194AD-17A3-4361-B3F9-C370245D8F71}"/>
              </a:ext>
            </a:extLst>
          </p:cNvPr>
          <p:cNvSpPr/>
          <p:nvPr/>
        </p:nvSpPr>
        <p:spPr bwMode="auto">
          <a:xfrm>
            <a:off x="719403"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Auto Approve</a:t>
            </a:r>
          </a:p>
        </p:txBody>
      </p:sp>
      <p:sp>
        <p:nvSpPr>
          <p:cNvPr id="15" name="Rectangle 14">
            <a:extLst>
              <a:ext uri="{FF2B5EF4-FFF2-40B4-BE49-F238E27FC236}">
                <a16:creationId xmlns:a16="http://schemas.microsoft.com/office/drawing/2014/main" id="{B55027AD-C86D-42F9-B8FE-87790F2E9BF6}"/>
              </a:ext>
            </a:extLst>
          </p:cNvPr>
          <p:cNvSpPr/>
          <p:nvPr/>
        </p:nvSpPr>
        <p:spPr bwMode="auto">
          <a:xfrm>
            <a:off x="1103446" y="3966332"/>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Default – Yes</a:t>
            </a:r>
          </a:p>
        </p:txBody>
      </p:sp>
      <p:sp>
        <p:nvSpPr>
          <p:cNvPr id="16" name="Rectangle 15">
            <a:extLst>
              <a:ext uri="{FF2B5EF4-FFF2-40B4-BE49-F238E27FC236}">
                <a16:creationId xmlns:a16="http://schemas.microsoft.com/office/drawing/2014/main" id="{D2C6C1D2-99E6-435C-BE40-18BB69167929}"/>
              </a:ext>
            </a:extLst>
          </p:cNvPr>
          <p:cNvSpPr/>
          <p:nvPr/>
        </p:nvSpPr>
        <p:spPr bwMode="auto">
          <a:xfrm>
            <a:off x="4622247"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Auto Approve</a:t>
            </a:r>
          </a:p>
        </p:txBody>
      </p:sp>
      <p:sp>
        <p:nvSpPr>
          <p:cNvPr id="17" name="Rectangle 16">
            <a:extLst>
              <a:ext uri="{FF2B5EF4-FFF2-40B4-BE49-F238E27FC236}">
                <a16:creationId xmlns:a16="http://schemas.microsoft.com/office/drawing/2014/main" id="{02403C17-DA3B-4D80-A913-B39AE79A99AD}"/>
              </a:ext>
            </a:extLst>
          </p:cNvPr>
          <p:cNvSpPr/>
          <p:nvPr/>
        </p:nvSpPr>
        <p:spPr bwMode="auto">
          <a:xfrm>
            <a:off x="8590548"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Auto Approve</a:t>
            </a:r>
          </a:p>
        </p:txBody>
      </p:sp>
      <p:sp>
        <p:nvSpPr>
          <p:cNvPr id="18" name="Rectangle 17">
            <a:extLst>
              <a:ext uri="{FF2B5EF4-FFF2-40B4-BE49-F238E27FC236}">
                <a16:creationId xmlns:a16="http://schemas.microsoft.com/office/drawing/2014/main" id="{4DAA18F1-6CB8-4FDA-A374-02E85089A099}"/>
              </a:ext>
            </a:extLst>
          </p:cNvPr>
          <p:cNvSpPr/>
          <p:nvPr/>
        </p:nvSpPr>
        <p:spPr bwMode="auto">
          <a:xfrm>
            <a:off x="8955258" y="448918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Value – No</a:t>
            </a:r>
          </a:p>
        </p:txBody>
      </p:sp>
      <p:sp>
        <p:nvSpPr>
          <p:cNvPr id="19" name="Rectangle 18">
            <a:extLst>
              <a:ext uri="{FF2B5EF4-FFF2-40B4-BE49-F238E27FC236}">
                <a16:creationId xmlns:a16="http://schemas.microsoft.com/office/drawing/2014/main" id="{C9BF0014-9806-48CE-AE66-80D193B9FE90}"/>
              </a:ext>
            </a:extLst>
          </p:cNvPr>
          <p:cNvSpPr/>
          <p:nvPr/>
        </p:nvSpPr>
        <p:spPr bwMode="auto">
          <a:xfrm>
            <a:off x="5006290" y="3966332"/>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Default – Yes</a:t>
            </a:r>
          </a:p>
        </p:txBody>
      </p:sp>
      <p:sp>
        <p:nvSpPr>
          <p:cNvPr id="20" name="Rectangle 19">
            <a:extLst>
              <a:ext uri="{FF2B5EF4-FFF2-40B4-BE49-F238E27FC236}">
                <a16:creationId xmlns:a16="http://schemas.microsoft.com/office/drawing/2014/main" id="{41324448-A948-4EE2-B3C8-70C564C392F3}"/>
              </a:ext>
            </a:extLst>
          </p:cNvPr>
          <p:cNvSpPr/>
          <p:nvPr/>
        </p:nvSpPr>
        <p:spPr>
          <a:xfrm>
            <a:off x="556220" y="5541235"/>
            <a:ext cx="10340313" cy="461665"/>
          </a:xfrm>
          <a:prstGeom prst="rect">
            <a:avLst/>
          </a:prstGeom>
        </p:spPr>
        <p:txBody>
          <a:bodyPr wrap="square">
            <a:spAutoFit/>
          </a:bodyPr>
          <a:lstStyle/>
          <a:p>
            <a:pPr defTabSz="1219170"/>
            <a:r>
              <a:rPr lang="en-US" sz="2400" dirty="0">
                <a:solidFill>
                  <a:srgbClr val="292929"/>
                </a:solidFill>
                <a:latin typeface="Segoe UI Light"/>
              </a:rPr>
              <a:t>Decimal, JSON, Text, and Two Options are supported data types</a:t>
            </a:r>
          </a:p>
        </p:txBody>
      </p:sp>
    </p:spTree>
    <p:extLst>
      <p:ext uri="{BB962C8B-B14F-4D97-AF65-F5344CB8AC3E}">
        <p14:creationId xmlns:p14="http://schemas.microsoft.com/office/powerpoint/2010/main" val="18477127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73CB-F3CF-4039-8873-7621DEFF11CF}"/>
              </a:ext>
            </a:extLst>
          </p:cNvPr>
          <p:cNvSpPr>
            <a:spLocks noGrp="1"/>
          </p:cNvSpPr>
          <p:nvPr>
            <p:ph type="title"/>
          </p:nvPr>
        </p:nvSpPr>
        <p:spPr/>
        <p:txBody>
          <a:bodyPr/>
          <a:lstStyle/>
          <a:p>
            <a:r>
              <a:rPr lang="en-AU" dirty="0"/>
              <a:t>Assigning Security Roles</a:t>
            </a:r>
          </a:p>
        </p:txBody>
      </p:sp>
      <p:sp>
        <p:nvSpPr>
          <p:cNvPr id="3" name="Text Placeholder 2">
            <a:extLst>
              <a:ext uri="{FF2B5EF4-FFF2-40B4-BE49-F238E27FC236}">
                <a16:creationId xmlns:a16="http://schemas.microsoft.com/office/drawing/2014/main" id="{E23D75DB-C535-4E28-A3D0-F8F3C906EAA6}"/>
              </a:ext>
            </a:extLst>
          </p:cNvPr>
          <p:cNvSpPr>
            <a:spLocks noGrp="1"/>
          </p:cNvSpPr>
          <p:nvPr>
            <p:ph type="body" sz="quarter" idx="10"/>
          </p:nvPr>
        </p:nvSpPr>
        <p:spPr>
          <a:xfrm>
            <a:off x="584200" y="1892830"/>
            <a:ext cx="5511800" cy="2856167"/>
          </a:xfrm>
        </p:spPr>
        <p:txBody>
          <a:bodyPr/>
          <a:lstStyle/>
          <a:p>
            <a:r>
              <a:rPr lang="en-AU" sz="3200" dirty="0"/>
              <a:t>User added to environment</a:t>
            </a:r>
            <a:br>
              <a:rPr lang="en-AU" sz="3200" dirty="0"/>
            </a:br>
            <a:endParaRPr lang="en-AU" sz="3200" dirty="0"/>
          </a:p>
          <a:p>
            <a:r>
              <a:rPr lang="en-AU" sz="3200" dirty="0"/>
              <a:t>User optionally added to team</a:t>
            </a:r>
            <a:br>
              <a:rPr lang="en-AU" sz="3200" dirty="0"/>
            </a:br>
            <a:endParaRPr lang="en-AU" sz="3200" dirty="0"/>
          </a:p>
          <a:p>
            <a:r>
              <a:rPr lang="en-AU" sz="3200" dirty="0"/>
              <a:t>Security role assigned to user or team </a:t>
            </a:r>
          </a:p>
        </p:txBody>
      </p:sp>
      <p:sp>
        <p:nvSpPr>
          <p:cNvPr id="4" name="Rectangle 3">
            <a:extLst>
              <a:ext uri="{FF2B5EF4-FFF2-40B4-BE49-F238E27FC236}">
                <a16:creationId xmlns:a16="http://schemas.microsoft.com/office/drawing/2014/main" id="{1FACE1F6-6129-476C-B822-E63D341749DE}"/>
              </a:ext>
            </a:extLst>
          </p:cNvPr>
          <p:cNvSpPr/>
          <p:nvPr/>
        </p:nvSpPr>
        <p:spPr bwMode="auto">
          <a:xfrm>
            <a:off x="623392" y="1316766"/>
            <a:ext cx="5280587"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Manual association </a:t>
            </a:r>
          </a:p>
        </p:txBody>
      </p:sp>
      <p:sp>
        <p:nvSpPr>
          <p:cNvPr id="5" name="Text Placeholder 2">
            <a:extLst>
              <a:ext uri="{FF2B5EF4-FFF2-40B4-BE49-F238E27FC236}">
                <a16:creationId xmlns:a16="http://schemas.microsoft.com/office/drawing/2014/main" id="{BC7F5EBB-2B03-429A-800B-BD2402798870}"/>
              </a:ext>
            </a:extLst>
          </p:cNvPr>
          <p:cNvSpPr txBox="1">
            <a:spLocks/>
          </p:cNvSpPr>
          <p:nvPr/>
        </p:nvSpPr>
        <p:spPr>
          <a:xfrm>
            <a:off x="6536861" y="1892830"/>
            <a:ext cx="5511800" cy="4382738"/>
          </a:xfrm>
          <a:prstGeom prst="rect">
            <a:avLst/>
          </a:prstGeom>
        </p:spPr>
        <p:txBody>
          <a:bodyPr vert="horz" wrap="square" lIns="0" tIns="0" rIns="0" bIns="0" rtlCol="0">
            <a:spAutoFit/>
          </a:bodyPr>
          <a:lstStyle>
            <a:lvl1pPr marL="171450" indent="-171450" algn="l" defTabSz="914325" rtl="0" eaLnBrk="1" latinLnBrk="0" hangingPunct="1">
              <a:lnSpc>
                <a:spcPct val="90000"/>
              </a:lnSpc>
              <a:spcBef>
                <a:spcPct val="20000"/>
              </a:spcBef>
              <a:buClr>
                <a:schemeClr val="tx1"/>
              </a:buClr>
              <a:buSzPct val="90000"/>
              <a:buFont typeface="Wingdings" panose="05000000000000000000"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342900" indent="-171450" algn="l" defTabSz="914325" rtl="0" eaLnBrk="1" latinLnBrk="0" hangingPunct="1">
              <a:lnSpc>
                <a:spcPct val="90000"/>
              </a:lnSpc>
              <a:spcBef>
                <a:spcPct val="20000"/>
              </a:spcBef>
              <a:buClr>
                <a:schemeClr val="tx1"/>
              </a:buClr>
              <a:buSzPct val="90000"/>
              <a:buFont typeface="Wingdings" panose="05000000000000000000"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492919" indent="-150019" algn="l" defTabSz="914325" rtl="0" eaLnBrk="1" latinLnBrk="0" hangingPunct="1">
              <a:lnSpc>
                <a:spcPct val="90000"/>
              </a:lnSpc>
              <a:spcBef>
                <a:spcPct val="20000"/>
              </a:spcBef>
              <a:buClr>
                <a:schemeClr val="tx1"/>
              </a:buClr>
              <a:buSzPct val="90000"/>
              <a:buFont typeface="Wingdings" panose="05000000000000000000"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632222" indent="-135731" algn="l" defTabSz="914325" rtl="0" eaLnBrk="1" latinLnBrk="0" hangingPunct="1">
              <a:lnSpc>
                <a:spcPct val="90000"/>
              </a:lnSpc>
              <a:spcBef>
                <a:spcPct val="20000"/>
              </a:spcBef>
              <a:buClr>
                <a:schemeClr val="tx1"/>
              </a:buClr>
              <a:buSzPct val="90000"/>
              <a:buFont typeface="Wingdings" panose="05000000000000000000"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767954" indent="-126206" algn="l" defTabSz="914325" rtl="0" eaLnBrk="1" latinLnBrk="0" hangingPunct="1">
              <a:lnSpc>
                <a:spcPct val="90000"/>
              </a:lnSpc>
              <a:spcBef>
                <a:spcPct val="20000"/>
              </a:spcBef>
              <a:buClr>
                <a:schemeClr val="tx1"/>
              </a:buClr>
              <a:buSzPct val="90000"/>
              <a:buFont typeface="Wingdings" panose="05000000000000000000"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indent="-228594" defTabSz="1219070">
              <a:buClr>
                <a:srgbClr val="292929"/>
              </a:buClr>
            </a:pPr>
            <a:r>
              <a:rPr lang="en-AU" spc="-95" dirty="0">
                <a:gradFill>
                  <a:gsLst>
                    <a:gs pos="0">
                      <a:srgbClr val="292929"/>
                    </a:gs>
                    <a:gs pos="86000">
                      <a:srgbClr val="292929"/>
                    </a:gs>
                  </a:gsLst>
                  <a:lin ang="5400000" scaled="0"/>
                </a:gradFill>
                <a:latin typeface="Segoe UI Light"/>
              </a:rPr>
              <a:t>Team created in CDS and associated with Azure AD Group</a:t>
            </a:r>
          </a:p>
          <a:p>
            <a:pPr marL="228594" indent="-228594" defTabSz="1219070">
              <a:buClr>
                <a:srgbClr val="292929"/>
              </a:buClr>
            </a:pPr>
            <a:endParaRPr lang="en-AU" spc="-95" dirty="0">
              <a:gradFill>
                <a:gsLst>
                  <a:gs pos="0">
                    <a:srgbClr val="292929"/>
                  </a:gs>
                  <a:gs pos="86000">
                    <a:srgbClr val="292929"/>
                  </a:gs>
                </a:gsLst>
                <a:lin ang="5400000" scaled="0"/>
              </a:gradFill>
              <a:latin typeface="Segoe UI Light"/>
            </a:endParaRPr>
          </a:p>
          <a:p>
            <a:pPr marL="228594" indent="-228594" defTabSz="1219070">
              <a:buClr>
                <a:srgbClr val="292929"/>
              </a:buClr>
            </a:pPr>
            <a:r>
              <a:rPr lang="en-AU" spc="-95" dirty="0">
                <a:gradFill>
                  <a:gsLst>
                    <a:gs pos="0">
                      <a:srgbClr val="292929"/>
                    </a:gs>
                    <a:gs pos="86000">
                      <a:srgbClr val="292929"/>
                    </a:gs>
                  </a:gsLst>
                  <a:lin ang="5400000" scaled="0"/>
                </a:gradFill>
                <a:latin typeface="Segoe UI Light"/>
              </a:rPr>
              <a:t>Security roles assigned to CDS Team</a:t>
            </a:r>
          </a:p>
          <a:p>
            <a:pPr marL="228594" indent="-228594" defTabSz="1219070">
              <a:buClr>
                <a:srgbClr val="292929"/>
              </a:buClr>
            </a:pPr>
            <a:endParaRPr lang="en-AU" spc="-95" dirty="0">
              <a:gradFill>
                <a:gsLst>
                  <a:gs pos="0">
                    <a:srgbClr val="292929"/>
                  </a:gs>
                  <a:gs pos="86000">
                    <a:srgbClr val="292929"/>
                  </a:gs>
                </a:gsLst>
                <a:lin ang="5400000" scaled="0"/>
              </a:gradFill>
              <a:latin typeface="Segoe UI Light"/>
            </a:endParaRPr>
          </a:p>
          <a:p>
            <a:pPr marL="228594" indent="-228594" defTabSz="1219070">
              <a:buClr>
                <a:srgbClr val="292929"/>
              </a:buClr>
            </a:pPr>
            <a:r>
              <a:rPr lang="en-AU" spc="-95" dirty="0">
                <a:gradFill>
                  <a:gsLst>
                    <a:gs pos="0">
                      <a:srgbClr val="292929"/>
                    </a:gs>
                    <a:gs pos="86000">
                      <a:srgbClr val="292929"/>
                    </a:gs>
                  </a:gsLst>
                  <a:lin ang="5400000" scaled="0"/>
                </a:gradFill>
                <a:latin typeface="Segoe UI Light"/>
              </a:rPr>
              <a:t>Users added to Azure AD Group automatically added to CDS Team</a:t>
            </a:r>
          </a:p>
        </p:txBody>
      </p:sp>
      <p:sp>
        <p:nvSpPr>
          <p:cNvPr id="6" name="Rectangle 5">
            <a:extLst>
              <a:ext uri="{FF2B5EF4-FFF2-40B4-BE49-F238E27FC236}">
                <a16:creationId xmlns:a16="http://schemas.microsoft.com/office/drawing/2014/main" id="{D23667C4-B038-4E31-B337-355C7BA5DB19}"/>
              </a:ext>
            </a:extLst>
          </p:cNvPr>
          <p:cNvSpPr/>
          <p:nvPr/>
        </p:nvSpPr>
        <p:spPr bwMode="auto">
          <a:xfrm>
            <a:off x="6576053" y="1316766"/>
            <a:ext cx="5280587"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Using Azure AD Groups</a:t>
            </a:r>
          </a:p>
        </p:txBody>
      </p:sp>
    </p:spTree>
    <p:extLst>
      <p:ext uri="{BB962C8B-B14F-4D97-AF65-F5344CB8AC3E}">
        <p14:creationId xmlns:p14="http://schemas.microsoft.com/office/powerpoint/2010/main" val="83217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ALM Overview + Toolset + Roadmap</a:t>
            </a:r>
          </a:p>
        </p:txBody>
      </p:sp>
    </p:spTree>
    <p:extLst>
      <p:ext uri="{BB962C8B-B14F-4D97-AF65-F5344CB8AC3E}">
        <p14:creationId xmlns:p14="http://schemas.microsoft.com/office/powerpoint/2010/main" val="299452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FA5726-73DE-4FEA-82B3-63F2B0B311C9}"/>
              </a:ext>
            </a:extLst>
          </p:cNvPr>
          <p:cNvSpPr>
            <a:spLocks noGrp="1"/>
          </p:cNvSpPr>
          <p:nvPr>
            <p:ph idx="1"/>
          </p:nvPr>
        </p:nvSpPr>
        <p:spPr>
          <a:xfrm>
            <a:off x="304800" y="1341122"/>
            <a:ext cx="11582400" cy="1034129"/>
          </a:xfrm>
        </p:spPr>
        <p:txBody>
          <a:bodyPr/>
          <a:lstStyle/>
          <a:p>
            <a:r>
              <a:rPr lang="en-US" dirty="0"/>
              <a:t>Changing to Direct User treats privileges as if they were assigned directly to the user</a:t>
            </a:r>
          </a:p>
        </p:txBody>
      </p:sp>
      <p:sp>
        <p:nvSpPr>
          <p:cNvPr id="3" name="Title 2">
            <a:extLst>
              <a:ext uri="{FF2B5EF4-FFF2-40B4-BE49-F238E27FC236}">
                <a16:creationId xmlns:a16="http://schemas.microsoft.com/office/drawing/2014/main" id="{444FBFB0-F6CF-4B69-BA7C-2114203908A1}"/>
              </a:ext>
            </a:extLst>
          </p:cNvPr>
          <p:cNvSpPr>
            <a:spLocks noGrp="1"/>
          </p:cNvSpPr>
          <p:nvPr>
            <p:ph type="title"/>
          </p:nvPr>
        </p:nvSpPr>
        <p:spPr/>
        <p:txBody>
          <a:bodyPr/>
          <a:lstStyle/>
          <a:p>
            <a:r>
              <a:rPr lang="en-US" dirty="0"/>
              <a:t>Direct User Team Privileges </a:t>
            </a:r>
          </a:p>
        </p:txBody>
      </p:sp>
      <p:pic>
        <p:nvPicPr>
          <p:cNvPr id="4" name="Picture 3">
            <a:extLst>
              <a:ext uri="{FF2B5EF4-FFF2-40B4-BE49-F238E27FC236}">
                <a16:creationId xmlns:a16="http://schemas.microsoft.com/office/drawing/2014/main" id="{3BEF70AC-41CC-4734-A8FE-135FF0CCC584}"/>
              </a:ext>
            </a:extLst>
          </p:cNvPr>
          <p:cNvPicPr>
            <a:picLocks noChangeAspect="1"/>
          </p:cNvPicPr>
          <p:nvPr/>
        </p:nvPicPr>
        <p:blipFill>
          <a:blip r:embed="rId3"/>
          <a:stretch>
            <a:fillRect/>
          </a:stretch>
        </p:blipFill>
        <p:spPr>
          <a:xfrm>
            <a:off x="2806531" y="2862967"/>
            <a:ext cx="6578939" cy="3877932"/>
          </a:xfrm>
          <a:prstGeom prst="rect">
            <a:avLst/>
          </a:prstGeom>
        </p:spPr>
      </p:pic>
    </p:spTree>
    <p:extLst>
      <p:ext uri="{BB962C8B-B14F-4D97-AF65-F5344CB8AC3E}">
        <p14:creationId xmlns:p14="http://schemas.microsoft.com/office/powerpoint/2010/main" val="42427437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C32F3C-6F2B-4B8F-87AB-61066A528E92}"/>
              </a:ext>
            </a:extLst>
          </p:cNvPr>
          <p:cNvSpPr>
            <a:spLocks noGrp="1"/>
          </p:cNvSpPr>
          <p:nvPr>
            <p:ph type="title"/>
          </p:nvPr>
        </p:nvSpPr>
        <p:spPr/>
        <p:txBody>
          <a:bodyPr/>
          <a:lstStyle/>
          <a:p>
            <a:r>
              <a:rPr lang="en-US" dirty="0"/>
              <a:t>Sharing a canvas app</a:t>
            </a:r>
          </a:p>
        </p:txBody>
      </p:sp>
      <p:pic>
        <p:nvPicPr>
          <p:cNvPr id="4" name="Picture 3">
            <a:extLst>
              <a:ext uri="{FF2B5EF4-FFF2-40B4-BE49-F238E27FC236}">
                <a16:creationId xmlns:a16="http://schemas.microsoft.com/office/drawing/2014/main" id="{C33E3D7C-5D8F-4D9E-978D-E712EB29C3BD}"/>
              </a:ext>
            </a:extLst>
          </p:cNvPr>
          <p:cNvPicPr>
            <a:picLocks noChangeAspect="1"/>
          </p:cNvPicPr>
          <p:nvPr/>
        </p:nvPicPr>
        <p:blipFill>
          <a:blip r:embed="rId3"/>
          <a:stretch>
            <a:fillRect/>
          </a:stretch>
        </p:blipFill>
        <p:spPr>
          <a:xfrm>
            <a:off x="1606703" y="1028733"/>
            <a:ext cx="8978595" cy="5776080"/>
          </a:xfrm>
          <a:prstGeom prst="rect">
            <a:avLst/>
          </a:prstGeom>
        </p:spPr>
      </p:pic>
    </p:spTree>
    <p:extLst>
      <p:ext uri="{BB962C8B-B14F-4D97-AF65-F5344CB8AC3E}">
        <p14:creationId xmlns:p14="http://schemas.microsoft.com/office/powerpoint/2010/main" val="910267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23B915-AF60-4A83-8703-F9A3509781CC}"/>
              </a:ext>
            </a:extLst>
          </p:cNvPr>
          <p:cNvSpPr>
            <a:spLocks noGrp="1"/>
          </p:cNvSpPr>
          <p:nvPr>
            <p:ph idx="1"/>
          </p:nvPr>
        </p:nvSpPr>
        <p:spPr>
          <a:xfrm>
            <a:off x="431371" y="1988840"/>
            <a:ext cx="3840427" cy="4210383"/>
          </a:xfrm>
        </p:spPr>
        <p:txBody>
          <a:bodyPr/>
          <a:lstStyle/>
          <a:p>
            <a:r>
              <a:rPr lang="en-US" sz="2400" dirty="0"/>
              <a:t>Co-Owner  or Run-Only</a:t>
            </a:r>
            <a:br>
              <a:rPr lang="en-US" sz="2400" dirty="0"/>
            </a:br>
            <a:endParaRPr lang="en-US" sz="2400" dirty="0"/>
          </a:p>
          <a:p>
            <a:r>
              <a:rPr lang="en-US" sz="2400" dirty="0"/>
              <a:t>Allow using existing connection or require them to use their own</a:t>
            </a:r>
            <a:br>
              <a:rPr lang="en-US" sz="2400" dirty="0"/>
            </a:br>
            <a:endParaRPr lang="en-US" sz="2400" dirty="0"/>
          </a:p>
          <a:p>
            <a:r>
              <a:rPr lang="en-US" sz="2400" dirty="0"/>
              <a:t>Can choose for each connection used</a:t>
            </a:r>
            <a:br>
              <a:rPr lang="en-US" sz="2400" dirty="0"/>
            </a:br>
            <a:endParaRPr lang="en-US" sz="2400" dirty="0"/>
          </a:p>
          <a:p>
            <a:r>
              <a:rPr lang="en-US" sz="2400" dirty="0"/>
              <a:t>Settings are for all Run-only users, you can’t individually set</a:t>
            </a:r>
          </a:p>
        </p:txBody>
      </p:sp>
      <p:sp>
        <p:nvSpPr>
          <p:cNvPr id="3" name="Title 2">
            <a:extLst>
              <a:ext uri="{FF2B5EF4-FFF2-40B4-BE49-F238E27FC236}">
                <a16:creationId xmlns:a16="http://schemas.microsoft.com/office/drawing/2014/main" id="{36E104D0-0C48-4BF4-AE39-934715D82ABF}"/>
              </a:ext>
            </a:extLst>
          </p:cNvPr>
          <p:cNvSpPr>
            <a:spLocks noGrp="1"/>
          </p:cNvSpPr>
          <p:nvPr>
            <p:ph type="title"/>
          </p:nvPr>
        </p:nvSpPr>
        <p:spPr/>
        <p:txBody>
          <a:bodyPr/>
          <a:lstStyle/>
          <a:p>
            <a:r>
              <a:rPr lang="en-US" dirty="0"/>
              <a:t>Flow Connector User Security Context </a:t>
            </a:r>
          </a:p>
        </p:txBody>
      </p:sp>
      <p:sp>
        <p:nvSpPr>
          <p:cNvPr id="4" name="Rectangle 3">
            <a:extLst>
              <a:ext uri="{FF2B5EF4-FFF2-40B4-BE49-F238E27FC236}">
                <a16:creationId xmlns:a16="http://schemas.microsoft.com/office/drawing/2014/main" id="{836F059A-15FF-473D-BDF3-547A720FA4FB}"/>
              </a:ext>
            </a:extLst>
          </p:cNvPr>
          <p:cNvSpPr/>
          <p:nvPr/>
        </p:nvSpPr>
        <p:spPr>
          <a:xfrm>
            <a:off x="441790" y="1273997"/>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dirty="0">
                <a:solidFill>
                  <a:srgbClr val="FFFFFF"/>
                </a:solidFill>
                <a:latin typeface="Segoe UI Light"/>
              </a:rPr>
              <a:t>Instant Flows</a:t>
            </a:r>
          </a:p>
        </p:txBody>
      </p:sp>
      <p:sp>
        <p:nvSpPr>
          <p:cNvPr id="5" name="Rectangle 4">
            <a:extLst>
              <a:ext uri="{FF2B5EF4-FFF2-40B4-BE49-F238E27FC236}">
                <a16:creationId xmlns:a16="http://schemas.microsoft.com/office/drawing/2014/main" id="{CEBB0959-5029-42D5-BC6B-1C7F67D32C24}"/>
              </a:ext>
            </a:extLst>
          </p:cNvPr>
          <p:cNvSpPr/>
          <p:nvPr/>
        </p:nvSpPr>
        <p:spPr>
          <a:xfrm>
            <a:off x="4418745" y="1273995"/>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dirty="0">
                <a:solidFill>
                  <a:srgbClr val="FFFFFF"/>
                </a:solidFill>
                <a:latin typeface="Segoe UI Light"/>
              </a:rPr>
              <a:t>Scheduled Flows</a:t>
            </a:r>
          </a:p>
        </p:txBody>
      </p:sp>
      <p:sp>
        <p:nvSpPr>
          <p:cNvPr id="6" name="Rectangle 5">
            <a:extLst>
              <a:ext uri="{FF2B5EF4-FFF2-40B4-BE49-F238E27FC236}">
                <a16:creationId xmlns:a16="http://schemas.microsoft.com/office/drawing/2014/main" id="{748662F5-12C8-4F4F-9F32-3B4D833E0F77}"/>
              </a:ext>
            </a:extLst>
          </p:cNvPr>
          <p:cNvSpPr/>
          <p:nvPr/>
        </p:nvSpPr>
        <p:spPr>
          <a:xfrm>
            <a:off x="8354604" y="1273997"/>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dirty="0">
                <a:solidFill>
                  <a:srgbClr val="FFFFFF"/>
                </a:solidFill>
                <a:latin typeface="Segoe UI Light"/>
              </a:rPr>
              <a:t>Automated Flows</a:t>
            </a:r>
          </a:p>
        </p:txBody>
      </p:sp>
      <p:sp>
        <p:nvSpPr>
          <p:cNvPr id="7" name="Content Placeholder 1">
            <a:extLst>
              <a:ext uri="{FF2B5EF4-FFF2-40B4-BE49-F238E27FC236}">
                <a16:creationId xmlns:a16="http://schemas.microsoft.com/office/drawing/2014/main" id="{D3FF1E44-2F19-4457-9969-25597106D7B6}"/>
              </a:ext>
            </a:extLst>
          </p:cNvPr>
          <p:cNvSpPr txBox="1">
            <a:spLocks/>
          </p:cNvSpPr>
          <p:nvPr/>
        </p:nvSpPr>
        <p:spPr>
          <a:xfrm>
            <a:off x="4487956" y="1988840"/>
            <a:ext cx="3840427" cy="1477328"/>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400" spc="-95" dirty="0">
                <a:solidFill>
                  <a:srgbClr val="292929"/>
                </a:solidFill>
                <a:latin typeface="Segoe UI Light"/>
              </a:rPr>
              <a:t>Co-Owner</a:t>
            </a:r>
          </a:p>
          <a:p>
            <a:pPr marL="613791" indent="-613791" defTabSz="1219070">
              <a:buClr>
                <a:srgbClr val="292929"/>
              </a:buClr>
            </a:pPr>
            <a:endParaRPr lang="en-US" sz="2400" spc="-95" dirty="0">
              <a:solidFill>
                <a:srgbClr val="292929"/>
              </a:solidFill>
              <a:latin typeface="Segoe UI Light"/>
            </a:endParaRPr>
          </a:p>
          <a:p>
            <a:pPr marL="613791" indent="-613791" defTabSz="1219070">
              <a:buClr>
                <a:srgbClr val="292929"/>
              </a:buClr>
            </a:pPr>
            <a:r>
              <a:rPr lang="en-US" sz="2400" spc="-95" dirty="0">
                <a:solidFill>
                  <a:srgbClr val="292929"/>
                </a:solidFill>
                <a:latin typeface="Segoe UI Light"/>
              </a:rPr>
              <a:t>Uses existing connection, any owner can change</a:t>
            </a:r>
          </a:p>
        </p:txBody>
      </p:sp>
      <p:sp>
        <p:nvSpPr>
          <p:cNvPr id="8" name="Content Placeholder 1">
            <a:extLst>
              <a:ext uri="{FF2B5EF4-FFF2-40B4-BE49-F238E27FC236}">
                <a16:creationId xmlns:a16="http://schemas.microsoft.com/office/drawing/2014/main" id="{0872CF60-37A2-408F-A757-F525C3316E68}"/>
              </a:ext>
            </a:extLst>
          </p:cNvPr>
          <p:cNvSpPr txBox="1">
            <a:spLocks/>
          </p:cNvSpPr>
          <p:nvPr/>
        </p:nvSpPr>
        <p:spPr>
          <a:xfrm>
            <a:off x="8359280" y="1988840"/>
            <a:ext cx="3840427" cy="1477328"/>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400" spc="-95" dirty="0">
                <a:solidFill>
                  <a:srgbClr val="292929"/>
                </a:solidFill>
                <a:latin typeface="Segoe UI Light"/>
              </a:rPr>
              <a:t>Co-Owner</a:t>
            </a:r>
          </a:p>
          <a:p>
            <a:pPr marL="613791" indent="-613791" defTabSz="1219070">
              <a:buClr>
                <a:srgbClr val="292929"/>
              </a:buClr>
            </a:pPr>
            <a:endParaRPr lang="en-US" sz="2400" spc="-95" dirty="0">
              <a:solidFill>
                <a:srgbClr val="292929"/>
              </a:solidFill>
              <a:latin typeface="Segoe UI Light"/>
            </a:endParaRPr>
          </a:p>
          <a:p>
            <a:pPr marL="613791" indent="-613791" defTabSz="1219070">
              <a:buClr>
                <a:srgbClr val="292929"/>
              </a:buClr>
            </a:pPr>
            <a:r>
              <a:rPr lang="en-US" sz="2400" spc="-95" dirty="0">
                <a:solidFill>
                  <a:srgbClr val="292929"/>
                </a:solidFill>
                <a:latin typeface="Segoe UI Light"/>
              </a:rPr>
              <a:t>Uses existing connection, any owner can change</a:t>
            </a:r>
          </a:p>
        </p:txBody>
      </p:sp>
    </p:spTree>
    <p:extLst>
      <p:ext uri="{BB962C8B-B14F-4D97-AF65-F5344CB8AC3E}">
        <p14:creationId xmlns:p14="http://schemas.microsoft.com/office/powerpoint/2010/main" val="276676398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DD3404-5782-40DE-8542-DCBFC3BE6BF0}"/>
              </a:ext>
            </a:extLst>
          </p:cNvPr>
          <p:cNvSpPr>
            <a:spLocks noGrp="1"/>
          </p:cNvSpPr>
          <p:nvPr>
            <p:ph idx="1"/>
          </p:nvPr>
        </p:nvSpPr>
        <p:spPr>
          <a:xfrm>
            <a:off x="304800" y="1194156"/>
            <a:ext cx="11582400" cy="2183161"/>
          </a:xfrm>
        </p:spPr>
        <p:txBody>
          <a:bodyPr/>
          <a:lstStyle/>
          <a:p>
            <a:r>
              <a:rPr lang="en-US" dirty="0"/>
              <a:t>By default, sign-in uses interactive user that requires an appropriate license, and executes in the user's context</a:t>
            </a:r>
          </a:p>
          <a:p>
            <a:r>
              <a:rPr lang="en-US" dirty="0"/>
              <a:t>Using a service principal allows actions to be executed using a CDS App User context</a:t>
            </a:r>
          </a:p>
        </p:txBody>
      </p:sp>
      <p:sp>
        <p:nvSpPr>
          <p:cNvPr id="3" name="Title 2">
            <a:extLst>
              <a:ext uri="{FF2B5EF4-FFF2-40B4-BE49-F238E27FC236}">
                <a16:creationId xmlns:a16="http://schemas.microsoft.com/office/drawing/2014/main" id="{18036558-DD1B-4A60-B426-7978EC6ADAB4}"/>
              </a:ext>
            </a:extLst>
          </p:cNvPr>
          <p:cNvSpPr>
            <a:spLocks noGrp="1"/>
          </p:cNvSpPr>
          <p:nvPr>
            <p:ph type="title"/>
          </p:nvPr>
        </p:nvSpPr>
        <p:spPr/>
        <p:txBody>
          <a:bodyPr/>
          <a:lstStyle/>
          <a:p>
            <a:r>
              <a:rPr lang="en-US" dirty="0"/>
              <a:t>Using a service principal with CDS Connector</a:t>
            </a:r>
          </a:p>
        </p:txBody>
      </p:sp>
      <p:pic>
        <p:nvPicPr>
          <p:cNvPr id="5" name="Picture 4">
            <a:extLst>
              <a:ext uri="{FF2B5EF4-FFF2-40B4-BE49-F238E27FC236}">
                <a16:creationId xmlns:a16="http://schemas.microsoft.com/office/drawing/2014/main" id="{EF959129-E62A-4099-834D-1897D30D4917}"/>
              </a:ext>
            </a:extLst>
          </p:cNvPr>
          <p:cNvPicPr>
            <a:picLocks noChangeAspect="1"/>
          </p:cNvPicPr>
          <p:nvPr/>
        </p:nvPicPr>
        <p:blipFill>
          <a:blip r:embed="rId3"/>
          <a:stretch>
            <a:fillRect/>
          </a:stretch>
        </p:blipFill>
        <p:spPr>
          <a:xfrm>
            <a:off x="281273" y="3784215"/>
            <a:ext cx="2204319" cy="2031691"/>
          </a:xfrm>
          <a:prstGeom prst="rect">
            <a:avLst/>
          </a:prstGeom>
        </p:spPr>
      </p:pic>
      <p:pic>
        <p:nvPicPr>
          <p:cNvPr id="6" name="Picture 5">
            <a:extLst>
              <a:ext uri="{FF2B5EF4-FFF2-40B4-BE49-F238E27FC236}">
                <a16:creationId xmlns:a16="http://schemas.microsoft.com/office/drawing/2014/main" id="{D6F1D418-D1B0-4BE8-9490-C9EB5FC1F756}"/>
              </a:ext>
            </a:extLst>
          </p:cNvPr>
          <p:cNvPicPr>
            <a:picLocks noChangeAspect="1"/>
          </p:cNvPicPr>
          <p:nvPr/>
        </p:nvPicPr>
        <p:blipFill>
          <a:blip r:embed="rId4"/>
          <a:stretch>
            <a:fillRect/>
          </a:stretch>
        </p:blipFill>
        <p:spPr>
          <a:xfrm>
            <a:off x="2856717" y="3964060"/>
            <a:ext cx="4396088" cy="1634869"/>
          </a:xfrm>
          <a:prstGeom prst="rect">
            <a:avLst/>
          </a:prstGeom>
        </p:spPr>
      </p:pic>
      <p:pic>
        <p:nvPicPr>
          <p:cNvPr id="7" name="Picture 6">
            <a:extLst>
              <a:ext uri="{FF2B5EF4-FFF2-40B4-BE49-F238E27FC236}">
                <a16:creationId xmlns:a16="http://schemas.microsoft.com/office/drawing/2014/main" id="{1227E180-FE9D-496A-AE13-4925487BFD8F}"/>
              </a:ext>
            </a:extLst>
          </p:cNvPr>
          <p:cNvPicPr>
            <a:picLocks noChangeAspect="1"/>
          </p:cNvPicPr>
          <p:nvPr/>
        </p:nvPicPr>
        <p:blipFill>
          <a:blip r:embed="rId5"/>
          <a:stretch>
            <a:fillRect/>
          </a:stretch>
        </p:blipFill>
        <p:spPr>
          <a:xfrm>
            <a:off x="7632171" y="3140969"/>
            <a:ext cx="4506835" cy="3038479"/>
          </a:xfrm>
          <a:prstGeom prst="rect">
            <a:avLst/>
          </a:prstGeom>
        </p:spPr>
      </p:pic>
      <p:sp>
        <p:nvSpPr>
          <p:cNvPr id="8" name="Arrow: Right 7">
            <a:extLst>
              <a:ext uri="{FF2B5EF4-FFF2-40B4-BE49-F238E27FC236}">
                <a16:creationId xmlns:a16="http://schemas.microsoft.com/office/drawing/2014/main" id="{E896EF99-B161-4D41-9B69-35881545802A}"/>
              </a:ext>
            </a:extLst>
          </p:cNvPr>
          <p:cNvSpPr/>
          <p:nvPr/>
        </p:nvSpPr>
        <p:spPr bwMode="auto">
          <a:xfrm>
            <a:off x="2564759" y="4781495"/>
            <a:ext cx="291959" cy="288032"/>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rgbClr val="FFFFFF"/>
              </a:solidFill>
              <a:latin typeface="Segoe UI Light"/>
            </a:endParaRPr>
          </a:p>
        </p:txBody>
      </p:sp>
      <p:sp>
        <p:nvSpPr>
          <p:cNvPr id="9" name="Arrow: Right 8">
            <a:extLst>
              <a:ext uri="{FF2B5EF4-FFF2-40B4-BE49-F238E27FC236}">
                <a16:creationId xmlns:a16="http://schemas.microsoft.com/office/drawing/2014/main" id="{41CA770F-B988-47AA-9CD1-0A817F1E487F}"/>
              </a:ext>
            </a:extLst>
          </p:cNvPr>
          <p:cNvSpPr/>
          <p:nvPr/>
        </p:nvSpPr>
        <p:spPr bwMode="auto">
          <a:xfrm>
            <a:off x="7331974" y="4781495"/>
            <a:ext cx="291959" cy="288032"/>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rgbClr val="FFFFFF"/>
              </a:solidFill>
              <a:latin typeface="Segoe UI Light"/>
            </a:endParaRPr>
          </a:p>
        </p:txBody>
      </p:sp>
    </p:spTree>
    <p:extLst>
      <p:ext uri="{BB962C8B-B14F-4D97-AF65-F5344CB8AC3E}">
        <p14:creationId xmlns:p14="http://schemas.microsoft.com/office/powerpoint/2010/main" val="73395065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855FE-CE1A-44E4-8F5D-D4F11D98704F}"/>
              </a:ext>
            </a:extLst>
          </p:cNvPr>
          <p:cNvSpPr>
            <a:spLocks noGrp="1"/>
          </p:cNvSpPr>
          <p:nvPr>
            <p:ph type="title"/>
          </p:nvPr>
        </p:nvSpPr>
        <p:spPr/>
        <p:txBody>
          <a:bodyPr/>
          <a:lstStyle/>
          <a:p>
            <a:r>
              <a:rPr lang="en-US" dirty="0"/>
              <a:t>Preparing a service principal</a:t>
            </a:r>
          </a:p>
        </p:txBody>
      </p:sp>
      <p:pic>
        <p:nvPicPr>
          <p:cNvPr id="5" name="Picture 4" descr="A screenshot of a cell phone&#10;&#10;Description automatically generated">
            <a:extLst>
              <a:ext uri="{FF2B5EF4-FFF2-40B4-BE49-F238E27FC236}">
                <a16:creationId xmlns:a16="http://schemas.microsoft.com/office/drawing/2014/main" id="{25428921-129F-4CFD-BDA0-253470A77F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403" y="1724540"/>
            <a:ext cx="2400267" cy="2554267"/>
          </a:xfrm>
          <a:prstGeom prst="rect">
            <a:avLst/>
          </a:prstGeom>
        </p:spPr>
      </p:pic>
      <p:sp>
        <p:nvSpPr>
          <p:cNvPr id="6" name="Rectangle 5">
            <a:extLst>
              <a:ext uri="{FF2B5EF4-FFF2-40B4-BE49-F238E27FC236}">
                <a16:creationId xmlns:a16="http://schemas.microsoft.com/office/drawing/2014/main" id="{A5B7352F-7232-492C-A81B-5A121CC0B2CA}"/>
              </a:ext>
            </a:extLst>
          </p:cNvPr>
          <p:cNvSpPr/>
          <p:nvPr/>
        </p:nvSpPr>
        <p:spPr>
          <a:xfrm>
            <a:off x="304801" y="1028734"/>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dirty="0">
                <a:solidFill>
                  <a:srgbClr val="FFFFFF"/>
                </a:solidFill>
                <a:latin typeface="Segoe UI Light"/>
              </a:rPr>
              <a:t>portal.azure.com</a:t>
            </a:r>
          </a:p>
        </p:txBody>
      </p:sp>
      <p:pic>
        <p:nvPicPr>
          <p:cNvPr id="8" name="Picture 7" descr="A screenshot of a cell phone&#10;&#10;Description automatically generated">
            <a:extLst>
              <a:ext uri="{FF2B5EF4-FFF2-40B4-BE49-F238E27FC236}">
                <a16:creationId xmlns:a16="http://schemas.microsoft.com/office/drawing/2014/main" id="{860066EF-3698-42DF-948A-F2C3A578E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703" y="4356744"/>
            <a:ext cx="1746925" cy="2430755"/>
          </a:xfrm>
          <a:prstGeom prst="rect">
            <a:avLst/>
          </a:prstGeom>
        </p:spPr>
      </p:pic>
      <p:sp>
        <p:nvSpPr>
          <p:cNvPr id="10" name="Rectangle 9">
            <a:extLst>
              <a:ext uri="{FF2B5EF4-FFF2-40B4-BE49-F238E27FC236}">
                <a16:creationId xmlns:a16="http://schemas.microsoft.com/office/drawing/2014/main" id="{0B994B15-AB08-4EE1-B6F2-848D14B90F1C}"/>
              </a:ext>
            </a:extLst>
          </p:cNvPr>
          <p:cNvSpPr/>
          <p:nvPr/>
        </p:nvSpPr>
        <p:spPr>
          <a:xfrm>
            <a:off x="4226722" y="1028734"/>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dirty="0">
                <a:solidFill>
                  <a:srgbClr val="FFFFFF"/>
                </a:solidFill>
                <a:latin typeface="Segoe UI Light"/>
              </a:rPr>
              <a:t>Create a CDS Security Role</a:t>
            </a:r>
          </a:p>
        </p:txBody>
      </p:sp>
      <p:sp>
        <p:nvSpPr>
          <p:cNvPr id="11" name="Content Placeholder 1">
            <a:extLst>
              <a:ext uri="{FF2B5EF4-FFF2-40B4-BE49-F238E27FC236}">
                <a16:creationId xmlns:a16="http://schemas.microsoft.com/office/drawing/2014/main" id="{7E20D75A-1979-4BE9-8F3E-A87919329DF1}"/>
              </a:ext>
            </a:extLst>
          </p:cNvPr>
          <p:cNvSpPr txBox="1">
            <a:spLocks/>
          </p:cNvSpPr>
          <p:nvPr/>
        </p:nvSpPr>
        <p:spPr>
          <a:xfrm>
            <a:off x="3983763" y="1700809"/>
            <a:ext cx="3688967" cy="3287054"/>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400" spc="-95" dirty="0">
                <a:solidFill>
                  <a:srgbClr val="292929"/>
                </a:solidFill>
                <a:latin typeface="Segoe UI Light"/>
              </a:rPr>
              <a:t>Needs base permissions, currently Environment Maker or similar</a:t>
            </a:r>
          </a:p>
          <a:p>
            <a:pPr marL="613791" indent="-613791" defTabSz="1219070">
              <a:buClr>
                <a:srgbClr val="292929"/>
              </a:buClr>
            </a:pPr>
            <a:endParaRPr lang="en-US" sz="2400" spc="-95" dirty="0">
              <a:solidFill>
                <a:srgbClr val="292929"/>
              </a:solidFill>
              <a:latin typeface="Segoe UI Light"/>
            </a:endParaRPr>
          </a:p>
          <a:p>
            <a:pPr marL="613791" indent="-613791" defTabSz="1219070">
              <a:buClr>
                <a:srgbClr val="292929"/>
              </a:buClr>
            </a:pPr>
            <a:r>
              <a:rPr lang="en-US" sz="2400" spc="-95" dirty="0">
                <a:solidFill>
                  <a:srgbClr val="292929"/>
                </a:solidFill>
                <a:latin typeface="Segoe UI Light"/>
              </a:rPr>
              <a:t>Needs permissions to anything your flow will do</a:t>
            </a:r>
          </a:p>
          <a:p>
            <a:pPr marL="613791" indent="-613791" defTabSz="1219070">
              <a:buClr>
                <a:srgbClr val="292929"/>
              </a:buClr>
            </a:pPr>
            <a:endParaRPr lang="en-US" sz="2400" spc="-95" dirty="0">
              <a:solidFill>
                <a:srgbClr val="292929"/>
              </a:solidFill>
              <a:latin typeface="Segoe UI Light"/>
            </a:endParaRPr>
          </a:p>
          <a:p>
            <a:pPr marL="613791" indent="-613791" defTabSz="1219070">
              <a:buClr>
                <a:srgbClr val="292929"/>
              </a:buClr>
            </a:pPr>
            <a:r>
              <a:rPr lang="en-US" sz="2400" spc="-95" dirty="0">
                <a:solidFill>
                  <a:srgbClr val="292929"/>
                </a:solidFill>
                <a:latin typeface="Segoe UI Light"/>
              </a:rPr>
              <a:t>Minimal permissions are best</a:t>
            </a:r>
          </a:p>
        </p:txBody>
      </p:sp>
      <p:sp>
        <p:nvSpPr>
          <p:cNvPr id="12" name="Rectangle 11">
            <a:extLst>
              <a:ext uri="{FF2B5EF4-FFF2-40B4-BE49-F238E27FC236}">
                <a16:creationId xmlns:a16="http://schemas.microsoft.com/office/drawing/2014/main" id="{6BE66EBF-D438-4741-B889-3C2E89D69A89}"/>
              </a:ext>
            </a:extLst>
          </p:cNvPr>
          <p:cNvSpPr/>
          <p:nvPr/>
        </p:nvSpPr>
        <p:spPr>
          <a:xfrm>
            <a:off x="8299729" y="1028733"/>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dirty="0">
                <a:solidFill>
                  <a:srgbClr val="FFFFFF"/>
                </a:solidFill>
                <a:latin typeface="Segoe UI Light"/>
              </a:rPr>
              <a:t>Create a CDS App User</a:t>
            </a:r>
          </a:p>
        </p:txBody>
      </p:sp>
      <p:sp>
        <p:nvSpPr>
          <p:cNvPr id="13" name="Content Placeholder 1">
            <a:extLst>
              <a:ext uri="{FF2B5EF4-FFF2-40B4-BE49-F238E27FC236}">
                <a16:creationId xmlns:a16="http://schemas.microsoft.com/office/drawing/2014/main" id="{C2C2EED4-9901-43B2-B720-B53AE697D350}"/>
              </a:ext>
            </a:extLst>
          </p:cNvPr>
          <p:cNvSpPr txBox="1">
            <a:spLocks/>
          </p:cNvSpPr>
          <p:nvPr/>
        </p:nvSpPr>
        <p:spPr>
          <a:xfrm>
            <a:off x="8056771" y="1724541"/>
            <a:ext cx="3840427" cy="3434786"/>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400" spc="-95" dirty="0">
                <a:solidFill>
                  <a:srgbClr val="292929"/>
                </a:solidFill>
                <a:latin typeface="Segoe UI Light"/>
              </a:rPr>
              <a:t>In the Classic web app</a:t>
            </a:r>
          </a:p>
          <a:p>
            <a:pPr marL="613791" indent="-613791" defTabSz="1219070">
              <a:buClr>
                <a:srgbClr val="292929"/>
              </a:buClr>
            </a:pPr>
            <a:endParaRPr lang="en-US" sz="2400" spc="-95">
              <a:solidFill>
                <a:srgbClr val="292929"/>
              </a:solidFill>
              <a:latin typeface="Segoe UI Light"/>
            </a:endParaRPr>
          </a:p>
          <a:p>
            <a:pPr marL="613791" indent="-613791" defTabSz="1219070">
              <a:buClr>
                <a:srgbClr val="292929"/>
              </a:buClr>
            </a:pPr>
            <a:r>
              <a:rPr lang="en-US" sz="2400" spc="-95">
                <a:solidFill>
                  <a:srgbClr val="292929"/>
                </a:solidFill>
                <a:latin typeface="Segoe UI Light"/>
              </a:rPr>
              <a:t>Settings </a:t>
            </a:r>
            <a:r>
              <a:rPr lang="en-US" sz="2400" spc="-95" dirty="0">
                <a:solidFill>
                  <a:srgbClr val="292929"/>
                </a:solidFill>
                <a:latin typeface="Segoe UI Light"/>
              </a:rPr>
              <a:t>- &gt;Users</a:t>
            </a:r>
          </a:p>
          <a:p>
            <a:pPr marL="613791" indent="-613791" defTabSz="1219070">
              <a:buClr>
                <a:srgbClr val="292929"/>
              </a:buClr>
            </a:pPr>
            <a:r>
              <a:rPr lang="en-US" sz="2400" spc="-95" dirty="0">
                <a:solidFill>
                  <a:srgbClr val="292929"/>
                </a:solidFill>
                <a:latin typeface="Segoe UI Light"/>
              </a:rPr>
              <a:t>Set view to App User</a:t>
            </a:r>
          </a:p>
          <a:p>
            <a:pPr marL="613791" indent="-613791" defTabSz="1219070">
              <a:buClr>
                <a:srgbClr val="292929"/>
              </a:buClr>
            </a:pPr>
            <a:r>
              <a:rPr lang="en-US" sz="2400" spc="-95" dirty="0">
                <a:solidFill>
                  <a:srgbClr val="292929"/>
                </a:solidFill>
                <a:latin typeface="Segoe UI Light"/>
              </a:rPr>
              <a:t>Set form to App User</a:t>
            </a:r>
          </a:p>
          <a:p>
            <a:pPr marL="613791" indent="-613791" defTabSz="1219070">
              <a:buClr>
                <a:srgbClr val="292929"/>
              </a:buClr>
            </a:pPr>
            <a:r>
              <a:rPr lang="en-US" sz="2400" spc="-95" dirty="0">
                <a:solidFill>
                  <a:srgbClr val="292929"/>
                </a:solidFill>
                <a:latin typeface="Segoe UI Light"/>
              </a:rPr>
              <a:t>Use Azure AD App Info</a:t>
            </a:r>
            <a:br>
              <a:rPr lang="en-US" sz="2400" spc="-95" dirty="0">
                <a:solidFill>
                  <a:srgbClr val="292929"/>
                </a:solidFill>
                <a:latin typeface="Segoe UI Light"/>
              </a:rPr>
            </a:br>
            <a:endParaRPr lang="en-US" sz="2400" spc="-95" dirty="0">
              <a:solidFill>
                <a:srgbClr val="292929"/>
              </a:solidFill>
              <a:latin typeface="Segoe UI Light"/>
            </a:endParaRPr>
          </a:p>
          <a:p>
            <a:pPr marL="613791" indent="-613791" defTabSz="1219070">
              <a:buClr>
                <a:srgbClr val="292929"/>
              </a:buClr>
            </a:pPr>
            <a:r>
              <a:rPr lang="en-US" sz="2400" spc="-95" dirty="0">
                <a:solidFill>
                  <a:srgbClr val="292929"/>
                </a:solidFill>
                <a:latin typeface="Segoe UI Light"/>
              </a:rPr>
              <a:t>Assign security role after creation</a:t>
            </a:r>
          </a:p>
        </p:txBody>
      </p:sp>
    </p:spTree>
    <p:extLst>
      <p:ext uri="{BB962C8B-B14F-4D97-AF65-F5344CB8AC3E}">
        <p14:creationId xmlns:p14="http://schemas.microsoft.com/office/powerpoint/2010/main" val="6281772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41121"/>
            <a:ext cx="11582400" cy="2699906"/>
          </a:xfrm>
        </p:spPr>
        <p:txBody>
          <a:bodyPr/>
          <a:lstStyle/>
          <a:p>
            <a:pPr>
              <a:buClr>
                <a:schemeClr val="tx1"/>
              </a:buClr>
            </a:pPr>
            <a:r>
              <a:rPr lang="en-GB" dirty="0"/>
              <a:t>Work with makers early to prepare for how apps and flows will be deployed</a:t>
            </a:r>
            <a:br>
              <a:rPr lang="en-GB" dirty="0"/>
            </a:br>
            <a:endParaRPr lang="en-GB" dirty="0"/>
          </a:p>
          <a:p>
            <a:pPr>
              <a:buClr>
                <a:schemeClr val="tx1"/>
              </a:buClr>
            </a:pPr>
            <a:r>
              <a:rPr lang="en-GB" dirty="0"/>
              <a:t>Using Solutions to deploy offers the best application lifecycle management experience</a:t>
            </a:r>
          </a:p>
        </p:txBody>
      </p:sp>
      <p:sp>
        <p:nvSpPr>
          <p:cNvPr id="5" name="Title 4"/>
          <p:cNvSpPr>
            <a:spLocks noGrp="1"/>
          </p:cNvSpPr>
          <p:nvPr>
            <p:ph type="title"/>
          </p:nvPr>
        </p:nvSpPr>
        <p:spPr/>
        <p:txBody>
          <a:bodyPr/>
          <a:lstStyle/>
          <a:p>
            <a:r>
              <a:rPr lang="en-US" sz="5333" dirty="0"/>
              <a:t>Module Review</a:t>
            </a:r>
          </a:p>
        </p:txBody>
      </p:sp>
      <p:sp>
        <p:nvSpPr>
          <p:cNvPr id="2" name="Slide Number Placeholder 1"/>
          <p:cNvSpPr>
            <a:spLocks noGrp="1"/>
          </p:cNvSpPr>
          <p:nvPr>
            <p:ph type="sldNum" sz="quarter" idx="4"/>
          </p:nvPr>
        </p:nvSpPr>
        <p:spPr/>
        <p:txBody>
          <a:bodyPr/>
          <a:lstStyle/>
          <a:p>
            <a:pPr defTabSz="1219170"/>
            <a:fld id="{F777EB7E-3C84-4DC8-BC65-B9675A7009BB}" type="slidenum">
              <a:rPr lang="en-US">
                <a:solidFill>
                  <a:srgbClr val="292929">
                    <a:tint val="75000"/>
                  </a:srgbClr>
                </a:solidFill>
                <a:latin typeface="Segoe UI Light"/>
              </a:rPr>
              <a:pPr defTabSz="1219170"/>
              <a:t>35</a:t>
            </a:fld>
            <a:endParaRPr lang="en-US" dirty="0">
              <a:solidFill>
                <a:srgbClr val="292929">
                  <a:tint val="75000"/>
                </a:srgbClr>
              </a:solidFill>
              <a:latin typeface="Segoe UI Light"/>
            </a:endParaRPr>
          </a:p>
        </p:txBody>
      </p:sp>
    </p:spTree>
    <p:extLst>
      <p:ext uri="{BB962C8B-B14F-4D97-AF65-F5344CB8AC3E}">
        <p14:creationId xmlns:p14="http://schemas.microsoft.com/office/powerpoint/2010/main" val="283367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Resources: Documentation</a:t>
            </a:r>
          </a:p>
        </p:txBody>
      </p:sp>
      <p:sp>
        <p:nvSpPr>
          <p:cNvPr id="5" name="Text Placeholder 4"/>
          <p:cNvSpPr>
            <a:spLocks noGrp="1"/>
          </p:cNvSpPr>
          <p:nvPr>
            <p:ph type="body" sz="quarter" idx="10"/>
          </p:nvPr>
        </p:nvSpPr>
        <p:spPr>
          <a:xfrm>
            <a:off x="586390" y="1434370"/>
            <a:ext cx="11018520" cy="5114962"/>
          </a:xfrm>
        </p:spPr>
        <p:txBody>
          <a:bodyPr>
            <a:normAutofit fontScale="70000" lnSpcReduction="20000"/>
          </a:bodyPr>
          <a:lstStyle/>
          <a:p>
            <a:r>
              <a:rPr lang="en-US"/>
              <a:t>Solution Checker Documentation:</a:t>
            </a:r>
          </a:p>
          <a:p>
            <a:r>
              <a:rPr lang="en-US">
                <a:latin typeface="Segoe UI Semilight"/>
                <a:cs typeface="Segoe UI Semilight"/>
                <a:hlinkClick r:id="rId3"/>
              </a:rPr>
              <a:t>https://docs.microsoft.com/en-us/powerapps/maker/common-data-service/use-powerapps-checker</a:t>
            </a:r>
            <a:endParaRPr lang="en-US">
              <a:latin typeface="Segoe UI Semilight"/>
              <a:cs typeface="Segoe UI Semilight"/>
            </a:endParaRPr>
          </a:p>
          <a:p>
            <a:endParaRPr lang="en-US">
              <a:latin typeface="Segoe UI Semilight"/>
              <a:cs typeface="Segoe UI Semilight"/>
            </a:endParaRPr>
          </a:p>
          <a:p>
            <a:r>
              <a:rPr lang="en-US">
                <a:latin typeface="Segoe UI Semilight"/>
                <a:cs typeface="Segoe UI Semilight"/>
              </a:rPr>
              <a:t>PowerApps Blog:</a:t>
            </a:r>
          </a:p>
          <a:p>
            <a:r>
              <a:rPr lang="en-US">
                <a:latin typeface="Segoe UI Semilight"/>
                <a:cs typeface="Segoe UI Semilight"/>
                <a:hlinkClick r:id="rId4"/>
              </a:rPr>
              <a:t>https://powerapps.microsoft.com/blog/</a:t>
            </a:r>
            <a:r>
              <a:rPr lang="en-US">
                <a:latin typeface="Segoe UI Semilight"/>
                <a:cs typeface="Segoe UI Semilight"/>
              </a:rPr>
              <a:t> </a:t>
            </a:r>
          </a:p>
          <a:p>
            <a:endParaRPr lang="en-US">
              <a:latin typeface="Segoe UI Semilight"/>
              <a:cs typeface="Segoe UI Semilight"/>
            </a:endParaRPr>
          </a:p>
          <a:p>
            <a:r>
              <a:rPr lang="en-US"/>
              <a:t>Working with Solutions in PowerApps</a:t>
            </a:r>
          </a:p>
          <a:p>
            <a:r>
              <a:rPr lang="en-US">
                <a:hlinkClick r:id="rId5"/>
              </a:rPr>
              <a:t>https://docs.microsoft.com/en-us/powerapps/maker/common-data-service/solutions-overview</a:t>
            </a:r>
            <a:r>
              <a:rPr lang="en-US"/>
              <a:t> </a:t>
            </a:r>
          </a:p>
          <a:p>
            <a:endParaRPr lang="en-US"/>
          </a:p>
          <a:p>
            <a:r>
              <a:rPr lang="en-US"/>
              <a:t>Introduction to Solutions</a:t>
            </a:r>
          </a:p>
          <a:p>
            <a:r>
              <a:rPr lang="en-US">
                <a:hlinkClick r:id="rId6"/>
              </a:rPr>
              <a:t>https://docs.microsoft.com/en-us/dynamics365/customer-engagement/developer/introduction-solutions</a:t>
            </a:r>
            <a:r>
              <a:rPr lang="en-US"/>
              <a:t> </a:t>
            </a:r>
          </a:p>
          <a:p>
            <a:endParaRPr lang="en-US"/>
          </a:p>
          <a:p>
            <a:r>
              <a:rPr lang="en-US"/>
              <a:t>Solution Lifecycle Management Whitepaper (Phil Hand)</a:t>
            </a:r>
          </a:p>
          <a:p>
            <a:r>
              <a:rPr lang="en-US">
                <a:hlinkClick r:id="rId7"/>
              </a:rPr>
              <a:t>https://www.microsoft.com/en-us/download/details.aspx?id=57777</a:t>
            </a:r>
            <a:r>
              <a:rPr lang="en-US"/>
              <a:t> </a:t>
            </a:r>
          </a:p>
          <a:p>
            <a:endParaRPr lang="en-US">
              <a:latin typeface="Segoe UI Semilight"/>
              <a:cs typeface="Segoe UI Semilight"/>
            </a:endParaRPr>
          </a:p>
          <a:p>
            <a:endParaRPr lang="en-US"/>
          </a:p>
          <a:p>
            <a:pPr lvl="1"/>
            <a:endParaRPr lang="en-US"/>
          </a:p>
        </p:txBody>
      </p:sp>
    </p:spTree>
    <p:extLst>
      <p:ext uri="{BB962C8B-B14F-4D97-AF65-F5344CB8AC3E}">
        <p14:creationId xmlns:p14="http://schemas.microsoft.com/office/powerpoint/2010/main" val="172286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Resources: Tools</a:t>
            </a:r>
          </a:p>
        </p:txBody>
      </p:sp>
      <p:sp>
        <p:nvSpPr>
          <p:cNvPr id="5" name="Text Placeholder 4"/>
          <p:cNvSpPr>
            <a:spLocks noGrp="1"/>
          </p:cNvSpPr>
          <p:nvPr>
            <p:ph type="body" sz="quarter" idx="10"/>
          </p:nvPr>
        </p:nvSpPr>
        <p:spPr>
          <a:xfrm>
            <a:off x="586390" y="1434370"/>
            <a:ext cx="11018520" cy="5114962"/>
          </a:xfrm>
        </p:spPr>
        <p:txBody>
          <a:bodyPr>
            <a:normAutofit fontScale="92500" lnSpcReduction="20000"/>
          </a:bodyPr>
          <a:lstStyle/>
          <a:p>
            <a:r>
              <a:rPr lang="en-US" err="1"/>
              <a:t>CoreTools</a:t>
            </a:r>
            <a:r>
              <a:rPr lang="en-US"/>
              <a:t> (including Solution Packager) of SDK:</a:t>
            </a:r>
          </a:p>
          <a:p>
            <a:r>
              <a:rPr lang="en-US">
                <a:hlinkClick r:id="rId3"/>
              </a:rPr>
              <a:t>https://www.nuget.org/packages/Microsoft.CrmSdk.CoreTools</a:t>
            </a:r>
            <a:endParaRPr lang="en-US"/>
          </a:p>
          <a:p>
            <a:endParaRPr lang="en-US"/>
          </a:p>
          <a:p>
            <a:r>
              <a:rPr lang="en-US" err="1"/>
              <a:t>Powershell</a:t>
            </a:r>
            <a:r>
              <a:rPr lang="en-US"/>
              <a:t> modules of the SDK:</a:t>
            </a:r>
          </a:p>
          <a:p>
            <a:r>
              <a:rPr lang="en-US">
                <a:hlinkClick r:id="rId4"/>
              </a:rPr>
              <a:t>https://docs.microsoft.com/en-us/powershell/dynamics365/customer-engagement/overview?view=dynamics365ce-ps</a:t>
            </a:r>
            <a:endParaRPr lang="en-US"/>
          </a:p>
          <a:p>
            <a:endParaRPr lang="en-US"/>
          </a:p>
          <a:p>
            <a:r>
              <a:rPr lang="en-US"/>
              <a:t>Azure DevOps CI/CD tools by MVP Wael Hamze</a:t>
            </a:r>
          </a:p>
          <a:p>
            <a:r>
              <a:rPr lang="en-US" u="sng">
                <a:hlinkClick r:id="rId5"/>
              </a:rPr>
              <a:t>https://marketplace.visualstudio.com/items?itemName=WaelHamze.xrm-ci-framework-build-tasks</a:t>
            </a:r>
            <a:endParaRPr lang="en-US"/>
          </a:p>
          <a:p>
            <a:endParaRPr lang="en-US"/>
          </a:p>
          <a:p>
            <a:r>
              <a:rPr lang="en-US" err="1"/>
              <a:t>Microsoft.Xrm.Data.Powershell</a:t>
            </a:r>
            <a:r>
              <a:rPr lang="en-US"/>
              <a:t> modules</a:t>
            </a:r>
          </a:p>
          <a:p>
            <a:r>
              <a:rPr lang="en-US" u="sng">
                <a:hlinkClick r:id="rId6"/>
              </a:rPr>
              <a:t>https://github.com/seanmcne/Microsoft.Xrm.Data.PowerShell</a:t>
            </a:r>
            <a:endParaRPr lang="en-US"/>
          </a:p>
          <a:p>
            <a:pPr lvl="1"/>
            <a:endParaRPr lang="en-US"/>
          </a:p>
        </p:txBody>
      </p:sp>
    </p:spTree>
    <p:extLst>
      <p:ext uri="{BB962C8B-B14F-4D97-AF65-F5344CB8AC3E}">
        <p14:creationId xmlns:p14="http://schemas.microsoft.com/office/powerpoint/2010/main" val="320534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Videos</a:t>
            </a:r>
          </a:p>
        </p:txBody>
      </p:sp>
      <p:sp>
        <p:nvSpPr>
          <p:cNvPr id="5" name="Text Placeholder 4"/>
          <p:cNvSpPr>
            <a:spLocks noGrp="1"/>
          </p:cNvSpPr>
          <p:nvPr>
            <p:ph type="body" sz="quarter" idx="10"/>
          </p:nvPr>
        </p:nvSpPr>
        <p:spPr>
          <a:xfrm>
            <a:off x="586390" y="1434370"/>
            <a:ext cx="11018520" cy="5031413"/>
          </a:xfrm>
        </p:spPr>
        <p:txBody>
          <a:bodyPr>
            <a:normAutofit/>
          </a:bodyPr>
          <a:lstStyle/>
          <a:p>
            <a:r>
              <a:rPr lang="en-US" sz="2000"/>
              <a:t>Zero to full source control of a model-driven PowerApp using </a:t>
            </a:r>
            <a:r>
              <a:rPr lang="en-US" sz="2000" err="1"/>
              <a:t>spkl</a:t>
            </a:r>
            <a:r>
              <a:rPr lang="en-US" sz="2000"/>
              <a:t> (Marc Schweigert)</a:t>
            </a:r>
          </a:p>
          <a:p>
            <a:r>
              <a:rPr lang="en-US" sz="2000" u="sng">
                <a:hlinkClick r:id="rId3"/>
              </a:rPr>
              <a:t>https://www.youtube.com/watch?v=Vvl1fYt8To0</a:t>
            </a:r>
            <a:endParaRPr lang="en-US" sz="2000"/>
          </a:p>
          <a:p>
            <a:endParaRPr lang="en-US" sz="2000"/>
          </a:p>
          <a:p>
            <a:r>
              <a:rPr lang="en-US" sz="2000"/>
              <a:t>Productive web resource development for model-driven PowerApps (Marc Schweigert)</a:t>
            </a:r>
          </a:p>
          <a:p>
            <a:r>
              <a:rPr lang="en-US" sz="2000" u="sng">
                <a:hlinkClick r:id="rId3"/>
              </a:rPr>
              <a:t>https://www.youtube.com/watch?v=Vvl1fYt8To0</a:t>
            </a:r>
            <a:endParaRPr lang="en-US" sz="2000"/>
          </a:p>
          <a:p>
            <a:endParaRPr lang="en-US" sz="2000"/>
          </a:p>
          <a:p>
            <a:r>
              <a:rPr lang="en-US" sz="2000"/>
              <a:t>Build and deployment automation of a model-driven PowerApp using VSTS (Marc Schweigert)</a:t>
            </a:r>
          </a:p>
          <a:p>
            <a:r>
              <a:rPr lang="en-US" sz="2000" u="sng">
                <a:hlinkClick r:id="rId4"/>
              </a:rPr>
              <a:t>https://www.youtube.com/watch?v=R18HOh2j40k</a:t>
            </a:r>
            <a:endParaRPr lang="en-US" sz="2000" u="sng"/>
          </a:p>
          <a:p>
            <a:endParaRPr lang="en-US" sz="2000"/>
          </a:p>
        </p:txBody>
      </p:sp>
    </p:spTree>
    <p:extLst>
      <p:ext uri="{BB962C8B-B14F-4D97-AF65-F5344CB8AC3E}">
        <p14:creationId xmlns:p14="http://schemas.microsoft.com/office/powerpoint/2010/main" val="21094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p>
        </p:txBody>
      </p:sp>
    </p:spTree>
    <p:extLst>
      <p:ext uri="{BB962C8B-B14F-4D97-AF65-F5344CB8AC3E}">
        <p14:creationId xmlns:p14="http://schemas.microsoft.com/office/powerpoint/2010/main" val="191139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Application Lifecycle Management (ALM)?</a:t>
            </a:r>
          </a:p>
        </p:txBody>
      </p:sp>
      <p:sp>
        <p:nvSpPr>
          <p:cNvPr id="6" name="Text Placeholder 5"/>
          <p:cNvSpPr>
            <a:spLocks noGrp="1"/>
          </p:cNvSpPr>
          <p:nvPr>
            <p:ph type="body" sz="quarter" idx="10"/>
          </p:nvPr>
        </p:nvSpPr>
        <p:spPr>
          <a:xfrm>
            <a:off x="586390" y="1434370"/>
            <a:ext cx="11018520" cy="2585323"/>
          </a:xfrm>
        </p:spPr>
        <p:txBody>
          <a:bodyPr/>
          <a:lstStyle/>
          <a:p>
            <a:r>
              <a:rPr lang="en-US" sz="2400"/>
              <a:t>ALM is an overarching concept that spans multiple teams:</a:t>
            </a:r>
          </a:p>
          <a:p>
            <a:pPr marL="457200" indent="-457200">
              <a:buFont typeface="Arial" panose="020B0604020202020204" pitchFamily="34" charset="0"/>
              <a:buChar char="•"/>
            </a:pPr>
            <a:r>
              <a:rPr lang="en-US" sz="2400"/>
              <a:t>Admin Services for Environment Management</a:t>
            </a:r>
          </a:p>
          <a:p>
            <a:pPr marL="457200" indent="-457200">
              <a:buFont typeface="Arial" panose="020B0604020202020204" pitchFamily="34" charset="0"/>
              <a:buChar char="•"/>
            </a:pPr>
            <a:r>
              <a:rPr lang="en-US" sz="2400"/>
              <a:t>Dev Experience and tooling Team </a:t>
            </a:r>
          </a:p>
          <a:p>
            <a:pPr marL="457200" indent="-457200">
              <a:buFont typeface="Arial" panose="020B0604020202020204" pitchFamily="34" charset="0"/>
              <a:buChar char="•"/>
            </a:pPr>
            <a:r>
              <a:rPr lang="en-US" sz="2400"/>
              <a:t>Makers for citizens developer experience</a:t>
            </a:r>
          </a:p>
          <a:p>
            <a:pPr marL="457200" indent="-457200">
              <a:buFont typeface="Arial" panose="020B0604020202020204" pitchFamily="34" charset="0"/>
              <a:buChar char="•"/>
            </a:pPr>
            <a:r>
              <a:rPr lang="en-US" sz="2400"/>
              <a:t>Platform for solution model and application install</a:t>
            </a:r>
          </a:p>
          <a:p>
            <a:endParaRPr lang="en-US" sz="240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p>
        </p:txBody>
      </p:sp>
      <p:sp>
        <p:nvSpPr>
          <p:cNvPr id="7" name="Text Placeholder 6"/>
          <p:cNvSpPr>
            <a:spLocks noGrp="1"/>
          </p:cNvSpPr>
          <p:nvPr>
            <p:ph type="body" sz="quarter" idx="11"/>
          </p:nvPr>
        </p:nvSpPr>
        <p:spPr/>
        <p:txBody>
          <a:bodyPr/>
          <a:lstStyle/>
          <a:p>
            <a:r>
              <a:rPr lang="en-US"/>
              <a:t>NEXT: &lt;next slide title&gt;</a:t>
            </a:r>
          </a:p>
        </p:txBody>
      </p:sp>
    </p:spTree>
    <p:extLst>
      <p:ext uri="{BB962C8B-B14F-4D97-AF65-F5344CB8AC3E}">
        <p14:creationId xmlns:p14="http://schemas.microsoft.com/office/powerpoint/2010/main" val="24423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p>
        </p:txBody>
      </p:sp>
      <p:sp>
        <p:nvSpPr>
          <p:cNvPr id="6" name="Text Placeholder 5"/>
          <p:cNvSpPr>
            <a:spLocks noGrp="1"/>
          </p:cNvSpPr>
          <p:nvPr>
            <p:ph sz="quarter" idx="10"/>
          </p:nvPr>
        </p:nvSpPr>
        <p:spPr/>
        <p:txBody>
          <a:bodyPr/>
          <a:lstStyle/>
          <a:p>
            <a:r>
              <a:rPr lang="en-US"/>
              <a:t>Main topic: Segoe UI, size 28pt</a:t>
            </a:r>
          </a:p>
          <a:p>
            <a:pPr lvl="1"/>
            <a:r>
              <a:rPr lang="en-US"/>
              <a:t>Segoe UI, size 20pt for second level</a:t>
            </a:r>
          </a:p>
          <a:p>
            <a:pPr lvl="2"/>
            <a:r>
              <a:rPr lang="en-US"/>
              <a:t>Segoe UI, size 16pt for third level</a:t>
            </a:r>
          </a:p>
        </p:txBody>
      </p:sp>
    </p:spTree>
    <p:extLst>
      <p:ext uri="{BB962C8B-B14F-4D97-AF65-F5344CB8AC3E}">
        <p14:creationId xmlns:p14="http://schemas.microsoft.com/office/powerpoint/2010/main" val="237190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Example with longer headline text</a:t>
            </a:r>
            <a:br>
              <a:rPr lang="en-US"/>
            </a:br>
            <a:r>
              <a:rPr lang="en-US"/>
              <a:t>wrapping to a second line</a:t>
            </a:r>
          </a:p>
        </p:txBody>
      </p:sp>
      <p:sp>
        <p:nvSpPr>
          <p:cNvPr id="6" name="Text Placeholder 5"/>
          <p:cNvSpPr>
            <a:spLocks noGrp="1"/>
          </p:cNvSpPr>
          <p:nvPr>
            <p:ph type="body" sz="quarter" idx="10"/>
          </p:nvPr>
        </p:nvSpPr>
        <p:spPr>
          <a:xfrm>
            <a:off x="586740" y="2019300"/>
            <a:ext cx="11018520" cy="2308324"/>
          </a:xfrm>
        </p:spPr>
        <p:txBody>
          <a:bodyPr/>
          <a:lstStyle/>
          <a:p>
            <a:r>
              <a:rPr lang="en-US"/>
              <a:t>When the headline text is 2 lines, move this text block </a:t>
            </a:r>
            <a:br>
              <a:rPr lang="en-US"/>
            </a:br>
            <a:r>
              <a:rPr lang="en-US"/>
              <a:t>down to align to the lower blue guide</a:t>
            </a:r>
          </a:p>
          <a:p>
            <a:r>
              <a:rPr lang="en-US"/>
              <a:t>If you don’t see guidelines, click on the View menu, </a:t>
            </a:r>
            <a:br>
              <a:rPr lang="en-US"/>
            </a:br>
            <a:r>
              <a:rPr lang="en-US"/>
              <a:t>and then check the box in front of “Guides”</a:t>
            </a:r>
          </a:p>
          <a:p>
            <a:r>
              <a:rPr lang="en-US"/>
              <a:t>Use a “soft return” Shift + Enter to wrap text without </a:t>
            </a:r>
            <a:br>
              <a:rPr lang="en-US"/>
            </a:br>
            <a:r>
              <a:rPr lang="en-US"/>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50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p>
        </p:txBody>
      </p:sp>
      <p:sp>
        <p:nvSpPr>
          <p:cNvPr id="6" name="Text Placeholder 5"/>
          <p:cNvSpPr>
            <a:spLocks noGrp="1"/>
          </p:cNvSpPr>
          <p:nvPr>
            <p:ph sz="quarter" idx="10"/>
          </p:nvPr>
        </p:nvSpPr>
        <p:spPr/>
        <p:txBody>
          <a:bodyPr/>
          <a:lstStyle/>
          <a:p>
            <a:r>
              <a:rPr lang="en-US"/>
              <a:t>Main topic: Segoe UI, size 28pt</a:t>
            </a:r>
          </a:p>
          <a:p>
            <a:pPr lvl="1"/>
            <a:r>
              <a:rPr lang="en-US"/>
              <a:t>Segoe UI, size 20pt for second level</a:t>
            </a:r>
          </a:p>
          <a:p>
            <a:pPr lvl="2"/>
            <a:r>
              <a:rPr lang="en-US"/>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a:solidFill>
                  <a:schemeClr val="tx1"/>
                </a:solidFill>
                <a:ea typeface="Segoe UI" panose="020B0502040204020203" pitchFamily="34" charset="0"/>
                <a:cs typeface="Segoe UI" panose="020B0502040204020203" pitchFamily="34" charset="0"/>
              </a:rPr>
              <a:t>Use the “</a:t>
            </a:r>
            <a:r>
              <a:rPr lang="en-US" sz="1200" b="1">
                <a:solidFill>
                  <a:schemeClr val="tx1"/>
                </a:solidFill>
                <a:ea typeface="Segoe UI" panose="020B0502040204020203" pitchFamily="34" charset="0"/>
                <a:cs typeface="Segoe UI" panose="020B0502040204020203" pitchFamily="34" charset="0"/>
              </a:rPr>
              <a:t>Decrease List Level</a:t>
            </a:r>
            <a:r>
              <a:rPr lang="en-US" sz="1200">
                <a:solidFill>
                  <a:schemeClr val="tx1"/>
                </a:solidFill>
                <a:ea typeface="Segoe UI" panose="020B0502040204020203" pitchFamily="34" charset="0"/>
                <a:cs typeface="Segoe UI" panose="020B0502040204020203" pitchFamily="34" charset="0"/>
              </a:rPr>
              <a:t>” and “</a:t>
            </a:r>
            <a:r>
              <a:rPr lang="en-US" sz="1200" b="1">
                <a:solidFill>
                  <a:schemeClr val="tx1"/>
                </a:solidFill>
                <a:ea typeface="Segoe UI" panose="020B0502040204020203" pitchFamily="34" charset="0"/>
                <a:cs typeface="Segoe UI" panose="020B0502040204020203" pitchFamily="34" charset="0"/>
              </a:rPr>
              <a:t>Increase List Level</a:t>
            </a:r>
            <a:r>
              <a:rPr lang="en-US" sz="1200">
                <a:solidFill>
                  <a:schemeClr val="tx1"/>
                </a:solidFill>
                <a:ea typeface="Segoe UI" panose="020B0502040204020203" pitchFamily="34" charset="0"/>
                <a:cs typeface="Segoe UI" panose="020B0502040204020203" pitchFamily="34" charset="0"/>
              </a:rPr>
              <a:t>” tools </a:t>
            </a:r>
            <a:br>
              <a:rPr lang="en-US" sz="1200">
                <a:solidFill>
                  <a:schemeClr val="tx1"/>
                </a:solidFill>
                <a:ea typeface="Segoe UI" panose="020B0502040204020203" pitchFamily="34" charset="0"/>
                <a:cs typeface="Segoe UI" panose="020B0502040204020203" pitchFamily="34" charset="0"/>
              </a:rPr>
            </a:br>
            <a:r>
              <a:rPr lang="en-US" sz="1200">
                <a:solidFill>
                  <a:schemeClr val="tx1"/>
                </a:solidFill>
                <a:ea typeface="Segoe UI" panose="020B0502040204020203" pitchFamily="34" charset="0"/>
                <a:cs typeface="Segoe UI" panose="020B0502040204020203" pitchFamily="34" charset="0"/>
              </a:rPr>
              <a:t>on the </a:t>
            </a:r>
            <a:r>
              <a:rPr lang="en-US" sz="1200" b="1">
                <a:solidFill>
                  <a:schemeClr val="tx1"/>
                </a:solidFill>
                <a:ea typeface="Segoe UI" panose="020B0502040204020203" pitchFamily="34" charset="0"/>
                <a:cs typeface="Segoe UI" panose="020B0502040204020203" pitchFamily="34" charset="0"/>
              </a:rPr>
              <a:t>Home</a:t>
            </a:r>
            <a:r>
              <a:rPr lang="en-US" sz="120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a:solidFill>
                  <a:schemeClr val="tx1"/>
                </a:solidFill>
                <a:ea typeface="Segoe UI" panose="020B0502040204020203" pitchFamily="34" charset="0"/>
                <a:cs typeface="Segoe UI" panose="020B0502040204020203" pitchFamily="34" charset="0"/>
              </a:rPr>
              <a:t>Next click the Home tab, and then on the “</a:t>
            </a:r>
            <a:r>
              <a:rPr lang="en-US" sz="1200" b="1">
                <a:solidFill>
                  <a:schemeClr val="tx1"/>
                </a:solidFill>
                <a:cs typeface="Segoe UI" panose="020B0502040204020203" pitchFamily="34" charset="0"/>
              </a:rPr>
              <a:t>Decrease List level</a:t>
            </a:r>
            <a:r>
              <a:rPr lang="en-US" sz="120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a:solidFill>
                  <a:schemeClr val="tx1"/>
                </a:solidFill>
                <a:cs typeface="Segoe UI" panose="020B0502040204020203" pitchFamily="34" charset="0"/>
              </a:rPr>
              <a:t>Increase List Level</a:t>
            </a:r>
            <a:r>
              <a:rPr lang="en-US" sz="120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09508969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923330"/>
          </a:xfrm>
        </p:spPr>
        <p:txBody>
          <a:bodyPr/>
          <a:lstStyle/>
          <a:p>
            <a:r>
              <a:rPr lang="en-US"/>
              <a:t>Bullet points layout with subtitle</a:t>
            </a:r>
            <a:br>
              <a:rPr lang="en-US"/>
            </a:br>
            <a:r>
              <a:rPr lang="en-US" sz="2400" spc="0"/>
              <a:t>Set the subtitle to 20pt in the same text block, with character spacing Normal</a:t>
            </a:r>
            <a:endParaRPr lang="en-US" spc="0"/>
          </a:p>
        </p:txBody>
      </p:sp>
      <p:sp>
        <p:nvSpPr>
          <p:cNvPr id="3" name="Text Placeholder 2"/>
          <p:cNvSpPr>
            <a:spLocks noGrp="1"/>
          </p:cNvSpPr>
          <p:nvPr>
            <p:ph type="body" sz="quarter" idx="10"/>
          </p:nvPr>
        </p:nvSpPr>
        <p:spPr>
          <a:xfrm>
            <a:off x="586390" y="2029524"/>
            <a:ext cx="11018520" cy="2308324"/>
          </a:xfrm>
        </p:spPr>
        <p:txBody>
          <a:bodyPr/>
          <a:lstStyle/>
          <a:p>
            <a:r>
              <a:rPr lang="en-US"/>
              <a:t>Move the text block down vertically to align to lower guide</a:t>
            </a:r>
          </a:p>
          <a:p>
            <a:r>
              <a:rPr lang="en-US"/>
              <a:t>If you don’t see guidelines, click on the View menu, </a:t>
            </a:r>
            <a:br>
              <a:rPr lang="en-US"/>
            </a:br>
            <a:r>
              <a:rPr lang="en-US"/>
              <a:t>and then check the box in front of “Guides”</a:t>
            </a:r>
          </a:p>
          <a:p>
            <a:endParaRPr lang="en-US"/>
          </a:p>
          <a:p>
            <a:pPr lvl="0"/>
            <a:r>
              <a:rPr lang="en-US"/>
              <a:t>Hyperlink style: </a:t>
            </a:r>
            <a:r>
              <a:rPr lang="en-US">
                <a:hlinkClick r:id="rId3"/>
              </a:rPr>
              <a:t>www.microsoft.com</a:t>
            </a:r>
            <a:r>
              <a:rPr lang="en-US"/>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61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p:txBody>
          <a:bodyPr/>
          <a:lstStyle/>
          <a:p>
            <a:r>
              <a:rPr lang="en-US"/>
              <a:t>Smaller text</a:t>
            </a:r>
          </a:p>
        </p:txBody>
      </p:sp>
      <p:sp>
        <p:nvSpPr>
          <p:cNvPr id="10" name="Picture Placeholder 9" descr="Placeholder photo&#10;&quot;Drag &amp; drop your photo here &#10;or click or tap icon below &#10;to insert&quot;">
            <a:extLst>
              <a:ext uri="{FF2B5EF4-FFF2-40B4-BE49-F238E27FC236}">
                <a16:creationId xmlns:a16="http://schemas.microsoft.com/office/drawing/2014/main" id="{153E5872-4465-44D9-8DE8-F1EB4DAF7D01}"/>
              </a:ext>
            </a:extLst>
          </p:cNvPr>
          <p:cNvSpPr>
            <a:spLocks noGrp="1"/>
          </p:cNvSpPr>
          <p:nvPr>
            <p:ph type="pic" sz="quarter" idx="11"/>
          </p:nvPr>
        </p:nvSpPr>
        <p:spPr>
          <a:xfrm>
            <a:off x="5334000" y="0"/>
            <a:ext cx="6858000" cy="6858000"/>
          </a:xfrm>
        </p:spPr>
      </p:sp>
    </p:spTree>
    <p:extLst>
      <p:ext uri="{BB962C8B-B14F-4D97-AF65-F5344CB8AC3E}">
        <p14:creationId xmlns:p14="http://schemas.microsoft.com/office/powerpoint/2010/main" val="102592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a:t>Square photo layout </a:t>
            </a:r>
          </a:p>
        </p:txBody>
      </p:sp>
      <p:sp>
        <p:nvSpPr>
          <p:cNvPr id="6" name="Picture Placeholder 5" descr="Placeholder photo&#10;&quot;Drag &amp; drop your photo here &#10;or click or tap icon below &#10;to insert&quot;">
            <a:extLst>
              <a:ext uri="{FF2B5EF4-FFF2-40B4-BE49-F238E27FC236}">
                <a16:creationId xmlns:a16="http://schemas.microsoft.com/office/drawing/2014/main" id="{085EA2FB-C82A-4A0D-B53E-745BD2531A12}"/>
              </a:ext>
            </a:extLst>
          </p:cNvPr>
          <p:cNvSpPr>
            <a:spLocks noGrp="1"/>
          </p:cNvSpPr>
          <p:nvPr>
            <p:ph type="pic" sz="quarter" idx="11"/>
          </p:nvPr>
        </p:nvSpPr>
        <p:spPr/>
      </p:sp>
    </p:spTree>
    <p:extLst>
      <p:ext uri="{BB962C8B-B14F-4D97-AF65-F5344CB8AC3E}">
        <p14:creationId xmlns:p14="http://schemas.microsoft.com/office/powerpoint/2010/main" val="34135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a:cs typeface="Segoe UI Semibold" panose="020B0702040204020203" pitchFamily="34" charset="0"/>
              </a:rPr>
              <a:t>PowerPoint Theme Accent colors</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a:gradFill>
                  <a:gsLst>
                    <a:gs pos="63670">
                      <a:schemeClr val="tx1"/>
                    </a:gs>
                    <a:gs pos="40075">
                      <a:schemeClr val="tx1"/>
                    </a:gs>
                  </a:gsLst>
                  <a:lin ang="5400000" scaled="0"/>
                </a:gradFill>
                <a:latin typeface="+mn-lt"/>
              </a:rPr>
              <a:t>Use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a:gradFill>
                  <a:gsLst>
                    <a:gs pos="63670">
                      <a:schemeClr val="tx1"/>
                    </a:gs>
                    <a:gs pos="40075">
                      <a:schemeClr val="tx1"/>
                    </a:gs>
                  </a:gsLst>
                  <a:lin ang="5400000" scaled="0"/>
                </a:gradFill>
                <a:latin typeface="+mn-lt"/>
                <a:cs typeface="Segoe UI Semibold" panose="020B0702040204020203" pitchFamily="34" charset="0"/>
              </a:rPr>
              <a:t> </a:t>
            </a:r>
            <a:r>
              <a:rPr lang="en-US" sz="1200" spc="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a:gradFill>
                  <a:gsLst>
                    <a:gs pos="63670">
                      <a:schemeClr val="tx1"/>
                    </a:gs>
                    <a:gs pos="40075">
                      <a:schemeClr val="tx1"/>
                    </a:gs>
                  </a:gsLst>
                  <a:lin ang="5400000" scaled="0"/>
                </a:gradFill>
                <a:latin typeface="+mn-lt"/>
              </a:rPr>
              <a:t>Use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a:gradFill>
                  <a:gsLst>
                    <a:gs pos="63670">
                      <a:schemeClr val="tx1"/>
                    </a:gs>
                    <a:gs pos="40075">
                      <a:schemeClr val="tx1"/>
                    </a:gs>
                  </a:gsLst>
                  <a:lin ang="5400000" scaled="0"/>
                </a:gradFill>
                <a:latin typeface="+mn-lt"/>
              </a:rPr>
              <a:t> and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a:gradFill>
                  <a:gsLst>
                    <a:gs pos="63670">
                      <a:schemeClr val="tx1"/>
                    </a:gs>
                    <a:gs pos="40075">
                      <a:schemeClr val="tx1"/>
                    </a:gs>
                  </a:gsLst>
                  <a:lin ang="5400000" scaled="0"/>
                </a:gradFill>
                <a:latin typeface="+mn-lt"/>
              </a:rPr>
              <a:t> only when </a:t>
            </a:r>
            <a:br>
              <a:rPr lang="en-US" sz="1200" spc="0">
                <a:gradFill>
                  <a:gsLst>
                    <a:gs pos="63670">
                      <a:schemeClr val="tx1"/>
                    </a:gs>
                    <a:gs pos="40075">
                      <a:schemeClr val="tx1"/>
                    </a:gs>
                  </a:gsLst>
                  <a:lin ang="5400000" scaled="0"/>
                </a:gradFill>
                <a:latin typeface="+mn-lt"/>
              </a:rPr>
            </a:br>
            <a:r>
              <a:rPr lang="en-US" sz="1200" spc="0">
                <a:gradFill>
                  <a:gsLst>
                    <a:gs pos="63670">
                      <a:schemeClr val="tx1"/>
                    </a:gs>
                    <a:gs pos="40075">
                      <a:schemeClr val="tx1"/>
                    </a:gs>
                  </a:gsLst>
                  <a:lin ang="5400000" scaled="0"/>
                </a:gradFill>
                <a:latin typeface="+mn-lt"/>
              </a:rPr>
              <a:t>additional colors are needed. </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gradFill>
                  <a:gsLst>
                    <a:gs pos="10897">
                      <a:schemeClr val="tx1"/>
                    </a:gs>
                    <a:gs pos="37000">
                      <a:schemeClr val="tx1"/>
                    </a:gs>
                  </a:gsLst>
                  <a:lin ang="5400000" scaled="1"/>
                </a:gra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solidFill>
                  <a:schemeClr val="tx1"/>
                </a:solidFill>
              </a:rPr>
              <a:t>Accent 3</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a:gradFill>
                  <a:gsLst>
                    <a:gs pos="63670">
                      <a:schemeClr val="tx1"/>
                    </a:gs>
                    <a:gs pos="40075">
                      <a:schemeClr val="tx1"/>
                    </a:gs>
                  </a:gsLst>
                  <a:lin ang="5400000" scaled="0"/>
                </a:gradFill>
                <a:latin typeface="+mn-lt"/>
              </a:rPr>
              <a:t>Use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a:gradFill>
                  <a:gsLst>
                    <a:gs pos="3205">
                      <a:schemeClr val="bg1"/>
                    </a:gs>
                    <a:gs pos="10897">
                      <a:schemeClr val="bg1"/>
                    </a:gs>
                  </a:gsLst>
                  <a:lin ang="5400000" scaled="1"/>
                </a:gra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a:solidFill>
                  <a:srgbClr val="FFFFFF"/>
                </a:solidFill>
              </a:rPr>
              <a:t>Accent 6</a:t>
            </a:r>
          </a:p>
        </p:txBody>
      </p:sp>
    </p:spTree>
    <p:extLst>
      <p:ext uri="{BB962C8B-B14F-4D97-AF65-F5344CB8AC3E}">
        <p14:creationId xmlns:p14="http://schemas.microsoft.com/office/powerpoint/2010/main" val="26674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a:gradFill>
                <a:gsLst>
                  <a:gs pos="15356">
                    <a:srgbClr val="1A1A1A"/>
                  </a:gs>
                  <a:gs pos="56000">
                    <a:srgbClr val="1A1A1A"/>
                  </a:gs>
                </a:gsLst>
                <a:lin ang="5400000" scaled="0"/>
              </a:gradFill>
              <a:latin typeface="Segoe UI" panose="020B0502040204020203" pitchFamily="34" charset="0"/>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a:solidFill>
                      <a:srgbClr val="FFFFFF"/>
                    </a:solidFill>
                    <a:latin typeface="Segoe UI" panose="020B0502040204020203" pitchFamily="34" charset="0"/>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50E6FF"/>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a:solidFill>
                      <a:srgbClr val="FFFFFF"/>
                    </a:solidFill>
                    <a:latin typeface="Segoe UI" panose="020B0502040204020203" pitchFamily="34" charset="0"/>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Select </a:t>
            </a:r>
            <a:r>
              <a:rPr lang="en-US" sz="100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Enter a </a:t>
            </a:r>
            <a:r>
              <a:rPr lang="en-US" sz="1000">
                <a:solidFill>
                  <a:schemeClr val="tx1"/>
                </a:solidFill>
                <a:latin typeface="Segoe UI Semibold" panose="020B0702040204020203" pitchFamily="34" charset="0"/>
                <a:cs typeface="Segoe UI Semibold" panose="020B0702040204020203" pitchFamily="34" charset="0"/>
              </a:rPr>
              <a:t>Description</a:t>
            </a:r>
            <a:r>
              <a:rPr lang="en-US" sz="100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a:solidFill>
                  <a:schemeClr val="tx1"/>
                </a:solidFill>
                <a:latin typeface="Segoe UI" panose="020B0502040204020203" pitchFamily="34" charset="0"/>
                <a:cs typeface="Segoe UI" panose="020B0502040204020203" pitchFamily="34" charset="0"/>
              </a:rPr>
              <a:t>e.g. </a:t>
            </a:r>
            <a:r>
              <a:rPr lang="en-US" sz="100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Click the </a:t>
            </a:r>
            <a:r>
              <a:rPr lang="en-US" sz="1000">
                <a:solidFill>
                  <a:schemeClr val="tx1"/>
                </a:solidFill>
                <a:latin typeface="Segoe UI Semibold" panose="020B0702040204020203" pitchFamily="34" charset="0"/>
                <a:cs typeface="Segoe UI Semibold" panose="020B0702040204020203" pitchFamily="34" charset="0"/>
              </a:rPr>
              <a:t>Home</a:t>
            </a:r>
            <a:r>
              <a:rPr lang="en-US" sz="100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In the </a:t>
            </a:r>
            <a:r>
              <a:rPr lang="en-US" sz="1000">
                <a:solidFill>
                  <a:schemeClr val="tx1"/>
                </a:solidFill>
                <a:latin typeface="Segoe UI Semibold" panose="020B0702040204020203" pitchFamily="34" charset="0"/>
                <a:cs typeface="Segoe UI Semibold" panose="020B0702040204020203" pitchFamily="34" charset="0"/>
              </a:rPr>
              <a:t>Drawing</a:t>
            </a:r>
            <a:r>
              <a:rPr lang="en-US" sz="1000">
                <a:solidFill>
                  <a:schemeClr val="tx1"/>
                </a:solidFill>
                <a:latin typeface="Segoe UI" panose="020B0502040204020203" pitchFamily="34" charset="0"/>
                <a:cs typeface="Segoe UI" panose="020B0502040204020203" pitchFamily="34" charset="0"/>
              </a:rPr>
              <a:t> group, select the </a:t>
            </a:r>
            <a:r>
              <a:rPr lang="en-US" sz="1000">
                <a:solidFill>
                  <a:schemeClr val="tx1"/>
                </a:solidFill>
                <a:latin typeface="Segoe UI Semibold" panose="020B0702040204020203" pitchFamily="34" charset="0"/>
                <a:cs typeface="Segoe UI Semibold" panose="020B0702040204020203" pitchFamily="34" charset="0"/>
              </a:rPr>
              <a:t>Arrange</a:t>
            </a:r>
            <a:r>
              <a:rPr lang="en-US" sz="100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Click </a:t>
            </a:r>
            <a:r>
              <a:rPr lang="en-US" sz="100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a:cs typeface="Segoe UI Semibold" panose="020B0702040204020203" pitchFamily="34" charset="0"/>
              </a:rPr>
              <a:t>Additional tips</a:t>
            </a:r>
          </a:p>
          <a:p>
            <a:pPr defTabSz="886022">
              <a:spcBef>
                <a:spcPts val="775"/>
              </a:spcBef>
              <a:buSzPct val="90000"/>
              <a:defRPr/>
            </a:pPr>
            <a:r>
              <a:rPr lang="en-US" sz="1200">
                <a:cs typeface="Segoe UI Semibold" panose="020B0702040204020203" pitchFamily="34" charset="0"/>
              </a:rPr>
              <a:t>Be sure to run the </a:t>
            </a:r>
            <a:r>
              <a:rPr lang="en-US" sz="1200" b="1">
                <a:cs typeface="Segoe UI Semibold" panose="020B0702040204020203" pitchFamily="34" charset="0"/>
              </a:rPr>
              <a:t>Accessibility Checker</a:t>
            </a:r>
            <a:r>
              <a:rPr lang="en-US" sz="1200">
                <a:cs typeface="Segoe UI Semibold" panose="020B0702040204020203" pitchFamily="34" charset="0"/>
              </a:rPr>
              <a:t>! </a:t>
            </a:r>
            <a:r>
              <a:rPr lang="en-US" sz="1200">
                <a:cs typeface="Segoe UI" panose="020B0502040204020203" pitchFamily="34" charset="0"/>
              </a:rPr>
              <a:t>Go to </a:t>
            </a:r>
            <a:r>
              <a:rPr lang="en-US" sz="1200" b="1">
                <a:cs typeface="Segoe UI Semibold" panose="020B0702040204020203" pitchFamily="34" charset="0"/>
              </a:rPr>
              <a:t>File</a:t>
            </a:r>
            <a:r>
              <a:rPr lang="en-US" sz="1200">
                <a:cs typeface="Segoe UI" panose="020B0502040204020203" pitchFamily="34" charset="0"/>
              </a:rPr>
              <a:t>      click the </a:t>
            </a:r>
            <a:r>
              <a:rPr lang="en-US" sz="1200" b="1">
                <a:cs typeface="Segoe UI Semibold" panose="020B0702040204020203" pitchFamily="34" charset="0"/>
              </a:rPr>
              <a:t>Check for Issues </a:t>
            </a:r>
            <a:r>
              <a:rPr lang="en-US" sz="1200">
                <a:cs typeface="Segoe UI" panose="020B0502040204020203" pitchFamily="34" charset="0"/>
              </a:rPr>
              <a:t>drop down menu      click </a:t>
            </a:r>
            <a:r>
              <a:rPr lang="en-US" sz="1200" b="1">
                <a:cs typeface="Segoe UI Semibold" panose="020B0702040204020203" pitchFamily="34" charset="0"/>
              </a:rPr>
              <a:t>Check Accessibility</a:t>
            </a:r>
          </a:p>
          <a:p>
            <a:pPr defTabSz="886022">
              <a:spcBef>
                <a:spcPts val="581"/>
              </a:spcBef>
              <a:buSzPct val="90000"/>
              <a:defRPr/>
            </a:pPr>
            <a:r>
              <a:rPr lang="en-US" sz="1200" b="1">
                <a:cs typeface="Segoe UI Semibold" panose="020B0702040204020203" pitchFamily="34" charset="0"/>
              </a:rPr>
              <a:t>Videos need to be accessible: </a:t>
            </a:r>
            <a:r>
              <a:rPr lang="en-US" sz="120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a:cs typeface="Segoe UI Semibold" panose="020B0702040204020203" pitchFamily="34" charset="0"/>
              </a:rPr>
              <a:t>Visit the </a:t>
            </a:r>
            <a:r>
              <a:rPr lang="en-US" sz="1200" b="1">
                <a:cs typeface="Segoe UI Semibold" panose="020B0702040204020203" pitchFamily="34" charset="0"/>
                <a:hlinkClick r:id="rId5"/>
              </a:rPr>
              <a:t>Office Accessibility Center</a:t>
            </a:r>
            <a:r>
              <a:rPr lang="en-US" sz="1200" b="1">
                <a:cs typeface="Segoe UI Semibold" panose="020B0702040204020203" pitchFamily="34" charset="0"/>
              </a:rPr>
              <a:t> </a:t>
            </a:r>
            <a:r>
              <a:rPr lang="en-US" sz="120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a:cs typeface="Segoe UI"/>
              </a:rPr>
              <a:t>Type and background combinations must meet a minimum 4.5:1 contrast ratio to help ensure people of all abilities can access and understand our communications. </a:t>
            </a:r>
          </a:p>
          <a:p>
            <a:pPr marL="10583">
              <a:spcBef>
                <a:spcPts val="800"/>
              </a:spcBef>
            </a:pPr>
            <a:r>
              <a:rPr lang="en-US" sz="1000">
                <a:cs typeface="Segoe UI"/>
              </a:rPr>
              <a:t>Pick colors carefully and avoid relying on color alone to convey information. Always provide text or other graphical cues to guide customers to our message.</a:t>
            </a:r>
          </a:p>
          <a:p>
            <a:pPr marL="10583">
              <a:spcBef>
                <a:spcPts val="800"/>
              </a:spcBef>
            </a:pPr>
            <a:r>
              <a:rPr lang="en-US" sz="1000">
                <a:cs typeface="Segoe UI"/>
              </a:rPr>
              <a:t>Examples demonstrate correct color use </a:t>
            </a:r>
            <a:br>
              <a:rPr lang="en-US" sz="1000">
                <a:cs typeface="Segoe UI"/>
              </a:rPr>
            </a:br>
            <a:r>
              <a:rPr lang="en-US" sz="1000">
                <a:cs typeface="Segoe UI"/>
              </a:rPr>
              <a:t>for on-screen applications. </a:t>
            </a:r>
          </a:p>
          <a:p>
            <a:pPr>
              <a:spcBef>
                <a:spcPts val="600"/>
              </a:spcBef>
            </a:pPr>
            <a:r>
              <a:rPr lang="en-US" sz="1000">
                <a:hlinkClick r:id="rId3"/>
              </a:rPr>
              <a:t>Get the Color Contrast Analyzer</a:t>
            </a:r>
            <a:endParaRPr lang="en-US" sz="1000"/>
          </a:p>
          <a:p>
            <a:pPr>
              <a:spcBef>
                <a:spcPts val="600"/>
              </a:spcBef>
            </a:pPr>
            <a:r>
              <a:rPr lang="en-US" sz="1000">
                <a:hlinkClick r:id="rId4"/>
              </a:rPr>
              <a:t>Get more information on accessibility </a:t>
            </a:r>
            <a:endParaRPr lang="en-US" sz="1000"/>
          </a:p>
          <a:p>
            <a:pPr>
              <a:spcBef>
                <a:spcPts val="600"/>
              </a:spcBef>
            </a:pPr>
            <a:r>
              <a:rPr lang="en-US" sz="1000">
                <a:hlinkClick r:id="rId5"/>
              </a:rPr>
              <a:t>Get the Microsoft color guidelines PDF</a:t>
            </a:r>
            <a:endParaRPr lang="en-US" sz="1050"/>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6B2929"/>
                  </a:solidFill>
                  <a:latin typeface="Segoe UI" panose="020B0502040204020203" pitchFamily="34" charset="0"/>
                  <a:cs typeface="Segoe UI" panose="020B0502040204020203" pitchFamily="34" charset="0"/>
                </a:rPr>
                <a:t>Dark Orange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R255 G147 B73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#FF9349 </a:t>
              </a:r>
              <a:endParaRPr lang="en-US" sz="653">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6A4B16"/>
                  </a:solidFill>
                  <a:latin typeface="Segoe UI" panose="020B0502040204020203" pitchFamily="34" charset="0"/>
                  <a:cs typeface="Segoe UI" panose="020B0502040204020203" pitchFamily="34" charset="0"/>
                </a:rPr>
                <a:t>Dark Yellow</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R254 G240 B0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#FEF000 </a:t>
              </a:r>
              <a:endParaRPr lang="en-US" sz="653">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a:solidFill>
                    <a:srgbClr val="054B16"/>
                  </a:solidFill>
                  <a:latin typeface="Segoe UI" panose="020B0502040204020203" pitchFamily="34" charset="0"/>
                  <a:cs typeface="Segoe UI" panose="020B0502040204020203" pitchFamily="34" charset="0"/>
                </a:rPr>
                <a:t>Dark Green</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653" b="1">
                <a:solidFill>
                  <a:srgbClr val="FFFFFF"/>
                </a:solidFill>
                <a:latin typeface="Segoe UI" panose="020B0502040204020203" pitchFamily="34" charset="0"/>
                <a:cs typeface="Segoe UI" panose="020B0502040204020203" pitchFamily="34" charset="0"/>
              </a:endParaRPr>
            </a:p>
            <a:p>
              <a:pPr defTabSz="746123"/>
              <a:r>
                <a:rPr lang="pt-BR" sz="653">
                  <a:solidFill>
                    <a:srgbClr val="000000"/>
                  </a:solidFill>
                  <a:latin typeface="Segoe UI" panose="020B0502040204020203" pitchFamily="34" charset="0"/>
                  <a:cs typeface="Segoe UI" panose="020B0502040204020203" pitchFamily="34" charset="0"/>
                </a:rPr>
                <a:t>R155 G240 B11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#9BF00B</a:t>
              </a:r>
              <a:endParaRPr lang="en-US" sz="653">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274B47"/>
                  </a:solidFill>
                  <a:latin typeface="Segoe UI" panose="020B0502040204020203" pitchFamily="34" charset="0"/>
                  <a:cs typeface="Segoe UI" panose="020B0502040204020203" pitchFamily="34" charset="0"/>
                </a:rPr>
                <a:t>Dark Teal</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800" b="1">
                <a:solidFill>
                  <a:srgbClr val="FFFFFF"/>
                </a:solidFill>
                <a:latin typeface="Segoe UI" panose="020B0502040204020203" pitchFamily="34" charset="0"/>
                <a:cs typeface="Segoe UI" panose="020B0502040204020203" pitchFamily="34" charset="0"/>
              </a:endParaRPr>
            </a:p>
            <a:p>
              <a:pPr defTabSz="746123"/>
              <a:r>
                <a:rPr lang="pt-BR" sz="653">
                  <a:solidFill>
                    <a:srgbClr val="000000"/>
                  </a:solidFill>
                  <a:latin typeface="Segoe UI" panose="020B0502040204020203" pitchFamily="34" charset="0"/>
                  <a:cs typeface="Segoe UI" panose="020B0502040204020203" pitchFamily="34" charset="0"/>
                </a:rPr>
                <a:t>R48 G229 B208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#30E5D0 </a:t>
              </a:r>
              <a:endParaRPr lang="en-US" sz="653">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243A5E"/>
                  </a:solidFill>
                  <a:latin typeface="Segoe UI" panose="020B0502040204020203" pitchFamily="34" charset="0"/>
                  <a:cs typeface="Segoe UI" panose="020B0502040204020203" pitchFamily="34" charset="0"/>
                </a:rPr>
                <a:t>Dark Blue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R80 G230 B255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#50E6FF</a:t>
              </a:r>
              <a:endParaRPr lang="en-US" sz="653">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3B2E58"/>
                  </a:solidFill>
                  <a:latin typeface="Segoe UI" panose="020B0502040204020203" pitchFamily="34" charset="0"/>
                  <a:cs typeface="Segoe UI" panose="020B0502040204020203" pitchFamily="34" charset="0"/>
                </a:rPr>
                <a:t>Dark Purple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R213 G157 B255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#D59DFF </a:t>
              </a:r>
              <a:endParaRPr lang="en-US" sz="653">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800">
                <a:solidFill>
                  <a:srgbClr val="FFFFFF"/>
                </a:solidFill>
                <a:latin typeface="Segoe UI" panose="020B0502040204020203" pitchFamily="34" charset="0"/>
                <a:cs typeface="Segoe UI" panose="020B0502040204020203" pitchFamily="34" charset="0"/>
              </a:endParaRPr>
            </a:p>
            <a:p>
              <a:pPr defTabSz="746123"/>
              <a:r>
                <a:rPr lang="en-US" sz="65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a:solidFill>
                    <a:srgbClr val="FFFFFF"/>
                  </a:solidFill>
                  <a:latin typeface="Segoe UI" panose="020B0502040204020203" pitchFamily="34" charset="0"/>
                  <a:cs typeface="Segoe UI" panose="020B0502040204020203" pitchFamily="34" charset="0"/>
                </a:rPr>
                <a:t>Hex #D83B01</a:t>
              </a:r>
            </a:p>
            <a:p>
              <a:pPr defTabSz="746123"/>
              <a:endParaRPr lang="en-US" sz="650" b="1">
                <a:solidFill>
                  <a:srgbClr val="000000"/>
                </a:solidFill>
                <a:latin typeface="Segoe UI" panose="020B0502040204020203" pitchFamily="34" charset="0"/>
                <a:cs typeface="Segoe UI" panose="020B0502040204020203" pitchFamily="34" charset="0"/>
              </a:endParaRP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0">
                  <a:solidFill>
                    <a:srgbClr val="000000"/>
                  </a:solidFill>
                  <a:latin typeface="Segoe UI" panose="020B0502040204020203" pitchFamily="34" charset="0"/>
                  <a:cs typeface="Segoe UI" panose="020B0502040204020203" pitchFamily="34" charset="0"/>
                </a:rPr>
                <a:t>R255 G185 B0</a:t>
              </a:r>
            </a:p>
            <a:p>
              <a:pPr defTabSz="746123"/>
              <a:r>
                <a:rPr lang="pt-BR" sz="65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0">
                  <a:solidFill>
                    <a:srgbClr val="FFFFFF"/>
                  </a:solidFill>
                  <a:latin typeface="Segoe UI" panose="020B0502040204020203" pitchFamily="34" charset="0"/>
                  <a:cs typeface="Segoe UI" panose="020B0502040204020203" pitchFamily="34" charset="0"/>
                </a:rPr>
                <a:t>R16 G124 B16</a:t>
              </a:r>
            </a:p>
            <a:p>
              <a:pPr defTabSz="746123"/>
              <a:r>
                <a:rPr lang="pt-BR" sz="650">
                  <a:solidFill>
                    <a:srgbClr val="FFFFFF"/>
                  </a:solidFill>
                  <a:latin typeface="Segoe UI" panose="020B0502040204020203" pitchFamily="34" charset="0"/>
                  <a:cs typeface="Segoe UI" panose="020B0502040204020203" pitchFamily="34" charset="0"/>
                </a:rPr>
                <a:t>Hex #107C10</a:t>
              </a: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0">
                  <a:solidFill>
                    <a:srgbClr val="FFFFFF"/>
                  </a:solidFill>
                  <a:latin typeface="Segoe UI" panose="020B0502040204020203" pitchFamily="34" charset="0"/>
                  <a:cs typeface="Segoe UI" panose="020B0502040204020203" pitchFamily="34" charset="0"/>
                </a:rPr>
                <a:t>R0 G133 B117</a:t>
              </a:r>
            </a:p>
            <a:p>
              <a:pPr defTabSz="746123"/>
              <a:r>
                <a:rPr lang="pt-BR" sz="650">
                  <a:solidFill>
                    <a:srgbClr val="FFFFFF"/>
                  </a:solidFill>
                  <a:latin typeface="Segoe UI" panose="020B0502040204020203" pitchFamily="34" charset="0"/>
                  <a:cs typeface="Segoe UI" panose="020B0502040204020203" pitchFamily="34" charset="0"/>
                </a:rPr>
                <a:t>Hex #008575</a:t>
              </a:r>
            </a:p>
            <a:p>
              <a:pPr defTabSz="746123"/>
              <a:endParaRPr lang="en-US" sz="650" b="1">
                <a:solidFill>
                  <a:srgbClr val="000000"/>
                </a:solidFill>
                <a:latin typeface="Segoe UI" panose="020B0502040204020203" pitchFamily="34" charset="0"/>
                <a:cs typeface="Segoe UI" panose="020B0502040204020203" pitchFamily="34" charset="0"/>
              </a:endParaRP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0">
                  <a:solidFill>
                    <a:srgbClr val="FFFFFF"/>
                  </a:solidFill>
                  <a:latin typeface="Segoe UI" panose="020B0502040204020203" pitchFamily="34" charset="0"/>
                  <a:cs typeface="Segoe UI" panose="020B0502040204020203" pitchFamily="34" charset="0"/>
                </a:rPr>
                <a:t>R0 G120 B212</a:t>
              </a:r>
            </a:p>
            <a:p>
              <a:pPr defTabSz="746123"/>
              <a:r>
                <a:rPr lang="pt-BR" sz="650">
                  <a:solidFill>
                    <a:srgbClr val="FFFFFF"/>
                  </a:solidFill>
                  <a:latin typeface="Segoe UI" panose="020B0502040204020203" pitchFamily="34" charset="0"/>
                  <a:cs typeface="Segoe UI" panose="020B0502040204020203" pitchFamily="34" charset="0"/>
                </a:rPr>
                <a:t>Hex #0078D4</a:t>
              </a:r>
            </a:p>
            <a:p>
              <a:pPr defTabSz="746123"/>
              <a:endParaRPr lang="en-US" sz="650" b="1">
                <a:solidFill>
                  <a:srgbClr val="000000"/>
                </a:solidFill>
                <a:latin typeface="Segoe UI" panose="020B0502040204020203" pitchFamily="34" charset="0"/>
                <a:cs typeface="Segoe UI" panose="020B0502040204020203" pitchFamily="34" charset="0"/>
              </a:endParaRP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800" b="1">
                <a:solidFill>
                  <a:srgbClr val="FFFFFF"/>
                </a:solidFill>
                <a:latin typeface="Segoe UI" panose="020B0502040204020203" pitchFamily="34" charset="0"/>
                <a:cs typeface="Segoe UI" panose="020B0502040204020203" pitchFamily="34" charset="0"/>
              </a:endParaRPr>
            </a:p>
            <a:p>
              <a:pPr defTabSz="746123"/>
              <a:r>
                <a:rPr lang="pt-BR" sz="650">
                  <a:solidFill>
                    <a:srgbClr val="FFFFFF"/>
                  </a:solidFill>
                  <a:latin typeface="Segoe UI" panose="020B0502040204020203" pitchFamily="34" charset="0"/>
                  <a:cs typeface="Segoe UI" panose="020B0502040204020203" pitchFamily="34" charset="0"/>
                </a:rPr>
                <a:t>R134 G97 B197</a:t>
              </a:r>
            </a:p>
            <a:p>
              <a:pPr defTabSz="746123"/>
              <a:r>
                <a:rPr lang="pt-BR" sz="650">
                  <a:solidFill>
                    <a:srgbClr val="FFFFFF"/>
                  </a:solidFill>
                  <a:latin typeface="Segoe UI" panose="020B0502040204020203" pitchFamily="34" charset="0"/>
                  <a:cs typeface="Segoe UI" panose="020B0502040204020203" pitchFamily="34" charset="0"/>
                </a:rPr>
                <a:t>Hex #8661C5</a:t>
              </a:r>
            </a:p>
            <a:p>
              <a:pPr defTabSz="746123"/>
              <a:endParaRPr lang="en-US" sz="650" b="1">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9349"/>
                  </a:solidFill>
                  <a:latin typeface="Segoe UI" panose="020B0502040204020203" pitchFamily="34" charset="0"/>
                  <a:cs typeface="Segoe UI" panose="020B0502040204020203" pitchFamily="34" charset="0"/>
                </a:rPr>
                <a:t>Light Orange</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R107 G41 B41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#6B2929</a:t>
              </a:r>
              <a:endParaRPr lang="en-US" sz="653">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EF000"/>
                  </a:solidFill>
                  <a:latin typeface="Segoe UI" panose="020B0502040204020203" pitchFamily="34" charset="0"/>
                  <a:cs typeface="Segoe UI" panose="020B0502040204020203" pitchFamily="34" charset="0"/>
                </a:rPr>
                <a:t>Light Yellow</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R106 G75 B22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#6A4B16 </a:t>
              </a:r>
              <a:endParaRPr lang="en-US" sz="653">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9BF00B"/>
                  </a:solidFill>
                  <a:latin typeface="Segoe UI" panose="020B0502040204020203" pitchFamily="34" charset="0"/>
                  <a:cs typeface="Segoe UI" panose="020B0502040204020203" pitchFamily="34" charset="0"/>
                </a:rPr>
                <a:t>Light Green</a:t>
              </a:r>
              <a:br>
                <a:rPr lang="en-US" sz="800" b="1">
                  <a:solidFill>
                    <a:srgbClr val="FFFFFF"/>
                  </a:solidFill>
                  <a:latin typeface="Segoe UI" panose="020B0502040204020203" pitchFamily="34" charset="0"/>
                  <a:cs typeface="Segoe UI" panose="020B0502040204020203" pitchFamily="34" charset="0"/>
                </a:rPr>
              </a:br>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R5 G75 B22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#054B16 </a:t>
              </a:r>
              <a:endParaRPr lang="en-US" sz="653">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30E5D0"/>
                  </a:solidFill>
                  <a:latin typeface="Segoe UI" panose="020B0502040204020203" pitchFamily="34" charset="0"/>
                  <a:cs typeface="Segoe UI" panose="020B0502040204020203" pitchFamily="34" charset="0"/>
                </a:rPr>
                <a:t>Light Teal</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R39 G75 B71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#274B47 </a:t>
              </a:r>
              <a:endParaRPr lang="en-US" sz="653">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50E6FF"/>
                  </a:solidFill>
                  <a:latin typeface="Segoe UI" panose="020B0502040204020203" pitchFamily="34" charset="0"/>
                  <a:cs typeface="Segoe UI" panose="020B0502040204020203" pitchFamily="34" charset="0"/>
                </a:rPr>
                <a:t>Light Blue</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R36 G58 B94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#243A5E </a:t>
              </a:r>
              <a:endParaRPr lang="en-US" sz="653">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D59DFF"/>
                  </a:solidFill>
                  <a:latin typeface="Segoe UI" panose="020B0502040204020203" pitchFamily="34" charset="0"/>
                  <a:cs typeface="Segoe UI" panose="020B0502040204020203" pitchFamily="34" charset="0"/>
                </a:rPr>
                <a:t>Light Purple</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R59 G46 B88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#3B2E58 </a:t>
              </a:r>
              <a:endParaRPr lang="en-US" sz="653">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White</a:t>
              </a:r>
              <a:endParaRPr lang="en-US" sz="800">
                <a:solidFill>
                  <a:srgbClr val="000000"/>
                </a:solidFill>
                <a:latin typeface="Segoe UI" panose="020B0502040204020203" pitchFamily="34" charset="0"/>
                <a:cs typeface="Segoe UI" panose="020B0502040204020203" pitchFamily="34" charset="0"/>
              </a:endParaRPr>
            </a:p>
            <a:p>
              <a:pPr defTabSz="746123"/>
              <a:r>
                <a:rPr lang="en-US" sz="653">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D83B01"/>
                  </a:solidFill>
                  <a:latin typeface="Segoe UI" panose="020B0502040204020203" pitchFamily="34" charset="0"/>
                  <a:cs typeface="Segoe UI" panose="020B0502040204020203" pitchFamily="34" charset="0"/>
                </a:rPr>
                <a:t>Orange</a:t>
              </a:r>
            </a:p>
            <a:p>
              <a:pPr defTabSz="746123"/>
              <a:r>
                <a:rPr lang="en-US" sz="800" b="1">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6A4B16"/>
                  </a:solidFill>
                  <a:latin typeface="Segoe UI" panose="020B0502040204020203" pitchFamily="34" charset="0"/>
                  <a:cs typeface="Segoe UI" panose="020B0502040204020203" pitchFamily="34" charset="0"/>
                </a:rPr>
                <a:t>Dark Yellow</a:t>
              </a:r>
            </a:p>
            <a:p>
              <a:pPr defTabSz="746123"/>
              <a:endParaRPr lang="en-US" sz="800" b="1">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107C10"/>
                  </a:solidFill>
                  <a:latin typeface="Segoe UI" panose="020B0502040204020203" pitchFamily="34" charset="0"/>
                  <a:cs typeface="Segoe UI" panose="020B0502040204020203" pitchFamily="34" charset="0"/>
                </a:rPr>
                <a:t>Green</a:t>
              </a:r>
            </a:p>
            <a:p>
              <a:pPr defTabSz="746123"/>
              <a:r>
                <a:rPr lang="en-US" sz="800" b="1">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8575"/>
                  </a:solidFill>
                  <a:latin typeface="Segoe UI" panose="020B0502040204020203" pitchFamily="34" charset="0"/>
                  <a:cs typeface="Segoe UI" panose="020B0502040204020203" pitchFamily="34" charset="0"/>
                </a:rPr>
                <a:t>Teal</a:t>
              </a:r>
            </a:p>
            <a:p>
              <a:pPr defTabSz="746123"/>
              <a:r>
                <a:rPr lang="en-US" sz="800" b="1">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78D4"/>
                  </a:solidFill>
                  <a:latin typeface="Segoe UI" panose="020B0502040204020203" pitchFamily="34" charset="0"/>
                  <a:cs typeface="Segoe UI" panose="020B0502040204020203" pitchFamily="34" charset="0"/>
                </a:rPr>
                <a:t>Blue</a:t>
              </a:r>
            </a:p>
            <a:p>
              <a:pPr defTabSz="746123"/>
              <a:r>
                <a:rPr lang="en-US" sz="800" b="1">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8661C5"/>
                  </a:solidFill>
                  <a:latin typeface="Segoe UI" panose="020B0502040204020203" pitchFamily="34" charset="0"/>
                  <a:cs typeface="Segoe UI" panose="020B0502040204020203" pitchFamily="34" charset="0"/>
                </a:rPr>
                <a:t>Purple </a:t>
              </a:r>
            </a:p>
            <a:p>
              <a:pPr defTabSz="746123"/>
              <a:r>
                <a:rPr lang="en-US" sz="800" b="1">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FFFFFF"/>
                  </a:solidFill>
                  <a:latin typeface="Segoe UI" panose="020B0502040204020203" pitchFamily="34" charset="0"/>
                  <a:cs typeface="Segoe UI" panose="020B0502040204020203" pitchFamily="34" charset="0"/>
                </a:rPr>
                <a:t>Rich Black</a:t>
              </a:r>
            </a:p>
            <a:p>
              <a:pPr defTabSz="746123"/>
              <a:r>
                <a:rPr lang="en-US" sz="653">
                  <a:solidFill>
                    <a:srgbClr val="FFFFFF"/>
                  </a:solidFill>
                  <a:latin typeface="Segoe UI" panose="020B0502040204020203" pitchFamily="34" charset="0"/>
                  <a:cs typeface="Segoe UI" panose="020B0502040204020203" pitchFamily="34" charset="0"/>
                </a:rPr>
                <a:t>R0 G0 B0 </a:t>
              </a:r>
            </a:p>
            <a:p>
              <a:pPr defTabSz="746123"/>
              <a:r>
                <a:rPr lang="en-US" sz="653">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FF9349"/>
                  </a:solidFill>
                  <a:latin typeface="Segoe UI" panose="020B0502040204020203" pitchFamily="34" charset="0"/>
                  <a:cs typeface="Segoe UI" panose="020B0502040204020203" pitchFamily="34" charset="0"/>
                </a:rPr>
                <a:t>Light Orange</a:t>
              </a:r>
            </a:p>
            <a:p>
              <a:pPr defTabSz="746123"/>
              <a:r>
                <a:rPr lang="en-US" sz="800" b="1">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FEF000"/>
                  </a:solidFill>
                  <a:latin typeface="Segoe UI" panose="020B0502040204020203" pitchFamily="34" charset="0"/>
                  <a:cs typeface="Segoe UI" panose="020B0502040204020203" pitchFamily="34" charset="0"/>
                </a:rPr>
                <a:t>Light Yellow</a:t>
              </a:r>
            </a:p>
            <a:p>
              <a:pPr defTabSz="746123"/>
              <a:r>
                <a:rPr lang="en-US" sz="800" b="1">
                  <a:solidFill>
                    <a:srgbClr val="FFB900"/>
                  </a:solidFill>
                  <a:latin typeface="Segoe UI" panose="020B0502040204020203" pitchFamily="34" charset="0"/>
                  <a:cs typeface="Segoe UI" panose="020B0502040204020203" pitchFamily="34" charset="0"/>
                </a:rPr>
                <a:t>Yellow</a:t>
              </a:r>
            </a:p>
            <a:p>
              <a:pPr defTabSz="746123"/>
              <a:endParaRPr lang="en-US" sz="800" b="1">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30E5D0"/>
                  </a:solidFill>
                  <a:latin typeface="Segoe UI" panose="020B0502040204020203" pitchFamily="34" charset="0"/>
                  <a:cs typeface="Segoe UI" panose="020B0502040204020203" pitchFamily="34" charset="0"/>
                </a:rPr>
                <a:t>Light Teal</a:t>
              </a:r>
            </a:p>
            <a:p>
              <a:pPr defTabSz="746123"/>
              <a:r>
                <a:rPr lang="en-US" sz="800" b="1">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50E6FF"/>
                  </a:solidFill>
                  <a:latin typeface="Segoe UI" panose="020B0502040204020203" pitchFamily="34" charset="0"/>
                  <a:cs typeface="Segoe UI" panose="020B0502040204020203" pitchFamily="34" charset="0"/>
                </a:rPr>
                <a:t>Light Blue</a:t>
              </a:r>
            </a:p>
            <a:p>
              <a:pPr defTabSz="746123"/>
              <a:r>
                <a:rPr lang="en-US" sz="800" b="1">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D59DFF"/>
                  </a:solidFill>
                  <a:latin typeface="Segoe UI" panose="020B0502040204020203" pitchFamily="34" charset="0"/>
                  <a:cs typeface="Segoe UI" panose="020B0502040204020203" pitchFamily="34" charset="0"/>
                </a:rPr>
                <a:t>Light Purple </a:t>
              </a:r>
            </a:p>
            <a:p>
              <a:pPr defTabSz="746123"/>
              <a:r>
                <a:rPr lang="en-US" sz="800" b="1">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Extra Light Gray</a:t>
              </a:r>
              <a:endParaRPr lang="en-US" sz="800">
                <a:solidFill>
                  <a:srgbClr val="000000"/>
                </a:solidFill>
                <a:latin typeface="Segoe UI" panose="020B0502040204020203" pitchFamily="34" charset="0"/>
                <a:cs typeface="Segoe UI" panose="020B0502040204020203" pitchFamily="34" charset="0"/>
              </a:endParaRPr>
            </a:p>
            <a:p>
              <a:pPr defTabSz="746123"/>
              <a:r>
                <a:rPr lang="en-US" sz="653">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Light Gray</a:t>
              </a:r>
              <a:endParaRPr lang="en-US" sz="800">
                <a:solidFill>
                  <a:srgbClr val="000000"/>
                </a:solidFill>
                <a:latin typeface="Segoe UI" panose="020B0502040204020203" pitchFamily="34" charset="0"/>
                <a:cs typeface="Segoe UI" panose="020B0502040204020203" pitchFamily="34" charset="0"/>
              </a:endParaRPr>
            </a:p>
            <a:p>
              <a:pPr defTabSz="746123"/>
              <a:r>
                <a:rPr lang="en-US" sz="653">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Gray</a:t>
              </a:r>
              <a:endParaRPr lang="en-US" sz="800">
                <a:solidFill>
                  <a:srgbClr val="000000"/>
                </a:solidFill>
                <a:latin typeface="Segoe UI" panose="020B0502040204020203" pitchFamily="34" charset="0"/>
                <a:cs typeface="Segoe UI" panose="020B0502040204020203" pitchFamily="34" charset="0"/>
              </a:endParaRPr>
            </a:p>
            <a:p>
              <a:pPr defTabSz="746123"/>
              <a:r>
                <a:rPr lang="pt-BR" sz="653">
                  <a:solidFill>
                    <a:srgbClr val="000000"/>
                  </a:solidFill>
                  <a:latin typeface="Segoe UI" panose="020B0502040204020203" pitchFamily="34" charset="0"/>
                  <a:cs typeface="Segoe UI" panose="020B0502040204020203" pitchFamily="34" charset="0"/>
                </a:rPr>
                <a:t>R210 G210 B210 </a:t>
              </a:r>
            </a:p>
            <a:p>
              <a:pPr defTabSz="746123"/>
              <a:r>
                <a:rPr lang="pt-BR" sz="653">
                  <a:solidFill>
                    <a:srgbClr val="000000"/>
                  </a:solidFill>
                  <a:latin typeface="Segoe UI" panose="020B0502040204020203" pitchFamily="34" charset="0"/>
                  <a:cs typeface="Segoe UI" panose="020B0502040204020203" pitchFamily="34" charset="0"/>
                </a:rPr>
                <a:t>Hex #D2D2D2</a:t>
              </a:r>
              <a:endParaRPr lang="en-US" sz="653">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FFFFFF"/>
                  </a:solidFill>
                  <a:latin typeface="Segoe UI" panose="020B0502040204020203" pitchFamily="34" charset="0"/>
                  <a:cs typeface="Segoe UI" panose="020B0502040204020203" pitchFamily="34" charset="0"/>
                </a:rPr>
                <a:t>Mid Gray</a:t>
              </a:r>
              <a:endParaRPr lang="en-US" sz="800">
                <a:solidFill>
                  <a:srgbClr val="000000"/>
                </a:solidFill>
                <a:latin typeface="Segoe UI" panose="020B0502040204020203" pitchFamily="34" charset="0"/>
                <a:cs typeface="Segoe UI" panose="020B0502040204020203" pitchFamily="34" charset="0"/>
              </a:endParaRPr>
            </a:p>
            <a:p>
              <a:pPr defTabSz="746123"/>
              <a:r>
                <a:rPr lang="pt-BR" sz="653">
                  <a:solidFill>
                    <a:srgbClr val="FFFFFF"/>
                  </a:solidFill>
                  <a:latin typeface="Segoe UI" panose="020B0502040204020203" pitchFamily="34" charset="0"/>
                  <a:cs typeface="Segoe UI" panose="020B0502040204020203" pitchFamily="34" charset="0"/>
                </a:rPr>
                <a:t>R115 G115 B115 </a:t>
              </a:r>
            </a:p>
            <a:p>
              <a:pPr defTabSz="746123"/>
              <a:r>
                <a:rPr lang="pt-BR" sz="653">
                  <a:solidFill>
                    <a:srgbClr val="FFFFFF"/>
                  </a:solidFill>
                  <a:latin typeface="Segoe UI" panose="020B0502040204020203" pitchFamily="34" charset="0"/>
                  <a:cs typeface="Segoe UI" panose="020B0502040204020203" pitchFamily="34" charset="0"/>
                </a:rPr>
                <a:t>Hex #737373</a:t>
              </a:r>
              <a:endParaRPr lang="en-US" sz="653">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FFFFFF"/>
                  </a:solidFill>
                  <a:latin typeface="Segoe UI" panose="020B0502040204020203" pitchFamily="34" charset="0"/>
                  <a:cs typeface="Segoe UI" panose="020B0502040204020203" pitchFamily="34" charset="0"/>
                </a:rPr>
                <a:t>Dark Gray</a:t>
              </a:r>
              <a:endParaRPr lang="en-US" sz="800">
                <a:solidFill>
                  <a:srgbClr val="000000"/>
                </a:solidFill>
                <a:latin typeface="Segoe UI" panose="020B0502040204020203" pitchFamily="34" charset="0"/>
                <a:cs typeface="Segoe UI" panose="020B0502040204020203" pitchFamily="34" charset="0"/>
              </a:endParaRPr>
            </a:p>
            <a:p>
              <a:pPr defTabSz="746123"/>
              <a:r>
                <a:rPr lang="pt-BR" sz="653">
                  <a:solidFill>
                    <a:srgbClr val="FFFFFF"/>
                  </a:solidFill>
                  <a:latin typeface="Segoe UI" panose="020B0502040204020203" pitchFamily="34" charset="0"/>
                  <a:cs typeface="Segoe UI" panose="020B0502040204020203" pitchFamily="34" charset="0"/>
                </a:rPr>
                <a:t>R80 G80 B80 </a:t>
              </a:r>
            </a:p>
            <a:p>
              <a:pPr defTabSz="746123"/>
              <a:r>
                <a:rPr lang="pt-BR" sz="653">
                  <a:solidFill>
                    <a:srgbClr val="FFFFFF"/>
                  </a:solidFill>
                  <a:latin typeface="Segoe UI" panose="020B0502040204020203" pitchFamily="34" charset="0"/>
                  <a:cs typeface="Segoe UI" panose="020B0502040204020203" pitchFamily="34" charset="0"/>
                </a:rPr>
                <a:t>Hex #505050</a:t>
              </a:r>
              <a:endParaRPr lang="en-US" sz="653">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Extra Dark Gray</a:t>
              </a:r>
            </a:p>
            <a:p>
              <a:pPr defTabSz="746123"/>
              <a:r>
                <a:rPr lang="pt-BR" sz="653">
                  <a:solidFill>
                    <a:srgbClr val="FFFFFF"/>
                  </a:solidFill>
                  <a:latin typeface="Segoe UI" panose="020B0502040204020203" pitchFamily="34" charset="0"/>
                  <a:cs typeface="Segoe UI" panose="020B0502040204020203" pitchFamily="34" charset="0"/>
                </a:rPr>
                <a:t>R47 G47 B47 </a:t>
              </a:r>
            </a:p>
            <a:p>
              <a:pPr defTabSz="746123"/>
              <a:r>
                <a:rPr lang="pt-BR" sz="653">
                  <a:solidFill>
                    <a:srgbClr val="FFFFFF"/>
                  </a:solidFill>
                  <a:latin typeface="Segoe UI" panose="020B0502040204020203" pitchFamily="34" charset="0"/>
                  <a:cs typeface="Segoe UI" panose="020B0502040204020203" pitchFamily="34" charset="0"/>
                </a:rPr>
                <a:t>Hex #</a:t>
              </a:r>
              <a:r>
                <a:rPr lang="en-US" sz="653">
                  <a:solidFill>
                    <a:srgbClr val="FFFFFF"/>
                  </a:solidFill>
                  <a:latin typeface="Segoe UI" panose="020B0502040204020203" pitchFamily="34" charset="0"/>
                  <a:cs typeface="Segoe UI" panose="020B0502040204020203" pitchFamily="34" charset="0"/>
                </a:rPr>
                <a:t>2F2F2F</a:t>
              </a:r>
            </a:p>
            <a:p>
              <a:pPr defTabSz="746123"/>
              <a:endParaRPr lang="en-US" sz="800" b="1">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49958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ACB7-DA32-4E82-821B-67A5E18252FE}"/>
              </a:ext>
            </a:extLst>
          </p:cNvPr>
          <p:cNvSpPr>
            <a:spLocks noGrp="1"/>
          </p:cNvSpPr>
          <p:nvPr>
            <p:ph type="title"/>
          </p:nvPr>
        </p:nvSpPr>
        <p:spPr/>
        <p:txBody>
          <a:bodyPr/>
          <a:lstStyle/>
          <a:p>
            <a:r>
              <a:rPr lang="en-US"/>
              <a:t>Managed vs Unmanaged</a:t>
            </a:r>
          </a:p>
        </p:txBody>
      </p:sp>
      <p:sp>
        <p:nvSpPr>
          <p:cNvPr id="3" name="Text Placeholder 2">
            <a:extLst>
              <a:ext uri="{FF2B5EF4-FFF2-40B4-BE49-F238E27FC236}">
                <a16:creationId xmlns:a16="http://schemas.microsoft.com/office/drawing/2014/main" id="{E43BD1FB-5DF7-4329-A828-B3DC1706CC2D}"/>
              </a:ext>
            </a:extLst>
          </p:cNvPr>
          <p:cNvSpPr>
            <a:spLocks noGrp="1"/>
          </p:cNvSpPr>
          <p:nvPr>
            <p:ph type="body" sz="quarter" idx="10"/>
          </p:nvPr>
        </p:nvSpPr>
        <p:spPr>
          <a:xfrm>
            <a:off x="586390" y="1434370"/>
            <a:ext cx="11018520" cy="4481227"/>
          </a:xfrm>
        </p:spPr>
        <p:txBody>
          <a:bodyPr/>
          <a:lstStyle/>
          <a:p>
            <a:r>
              <a:rPr lang="en-US"/>
              <a:t>Unmanaged Solutions are to be used in development environments while you are making configuration changes to your application.  Solutions are exported as unmanaged and checked into your source control system.  Unmanaged solutions should be considered your source.</a:t>
            </a:r>
          </a:p>
          <a:p>
            <a:endParaRPr lang="en-US"/>
          </a:p>
          <a:p>
            <a:r>
              <a:rPr lang="en-US"/>
              <a:t>Managed solutions are used to deploy to any environment outside of development.  This includes test, UAT, SIT, and production environments.  Managed solutions should be generated by a build server and considered as a build artifact.</a:t>
            </a:r>
          </a:p>
        </p:txBody>
      </p:sp>
    </p:spTree>
    <p:extLst>
      <p:ext uri="{BB962C8B-B14F-4D97-AF65-F5344CB8AC3E}">
        <p14:creationId xmlns:p14="http://schemas.microsoft.com/office/powerpoint/2010/main" val="335636867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Design Ideas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a:cs typeface="Segoe UI Semibold" panose="020B0702040204020203" pitchFamily="34" charset="0"/>
              </a:rPr>
              <a:t>Get suggestions for slides</a:t>
            </a:r>
          </a:p>
          <a:p>
            <a:pPr defTabSz="903827">
              <a:spcBef>
                <a:spcPts val="775"/>
              </a:spcBef>
              <a:buSzPct val="90000"/>
              <a:defRPr/>
            </a:pPr>
            <a:r>
              <a:rPr lang="en-US" sz="1400">
                <a:latin typeface="+mj-lt"/>
                <a:cs typeface="Segoe UI" panose="020B0502040204020203" pitchFamily="34" charset="0"/>
              </a:rPr>
              <a:t>PowerPoint Designer </a:t>
            </a:r>
            <a:r>
              <a:rPr lang="en-US" sz="1400">
                <a:cs typeface="Segoe UI" panose="020B0502040204020203" pitchFamily="34" charset="0"/>
              </a:rPr>
              <a:t>can create suggestions for your slide content. </a:t>
            </a:r>
          </a:p>
          <a:p>
            <a:pPr lvl="0" defTabSz="903827">
              <a:spcBef>
                <a:spcPts val="775"/>
              </a:spcBef>
              <a:buSzPct val="90000"/>
              <a:defRPr/>
            </a:pPr>
            <a:r>
              <a:rPr lang="en-US" sz="1400">
                <a:cs typeface="Segoe UI" panose="020B0502040204020203" pitchFamily="34" charset="0"/>
              </a:rPr>
              <a:t>To access Design Ideas, click the </a:t>
            </a:r>
            <a:br>
              <a:rPr lang="en-US" sz="1400">
                <a:cs typeface="Segoe UI" panose="020B0502040204020203" pitchFamily="34" charset="0"/>
              </a:rPr>
            </a:br>
            <a:r>
              <a:rPr lang="en-US" sz="1400">
                <a:cs typeface="Segoe UI" panose="020B0502040204020203" pitchFamily="34" charset="0"/>
              </a:rPr>
              <a:t>“</a:t>
            </a:r>
            <a:r>
              <a:rPr lang="en-US" sz="1400">
                <a:latin typeface="Segoe UI Semibold"/>
                <a:cs typeface="Segoe UI" panose="020B0502040204020203" pitchFamily="34" charset="0"/>
              </a:rPr>
              <a:t>Design</a:t>
            </a:r>
            <a:r>
              <a:rPr lang="en-US" sz="1400">
                <a:cs typeface="Segoe UI" panose="020B0502040204020203" pitchFamily="34" charset="0"/>
              </a:rPr>
              <a:t>” tab in the Ribbon and </a:t>
            </a:r>
            <a:br>
              <a:rPr lang="en-US" sz="1400">
                <a:cs typeface="Segoe UI" panose="020B0502040204020203" pitchFamily="34" charset="0"/>
              </a:rPr>
            </a:br>
            <a:r>
              <a:rPr lang="en-US" sz="1400">
                <a:cs typeface="Segoe UI" panose="020B0502040204020203" pitchFamily="34" charset="0"/>
              </a:rPr>
              <a:t>then “</a:t>
            </a:r>
            <a:r>
              <a:rPr lang="en-US" sz="1400">
                <a:latin typeface="Segoe UI Semibold"/>
                <a:cs typeface="Segoe UI" panose="020B0502040204020203" pitchFamily="34" charset="0"/>
              </a:rPr>
              <a:t>Design Ideas</a:t>
            </a:r>
            <a:r>
              <a:rPr lang="en-US" sz="1400">
                <a:cs typeface="Segoe UI" panose="020B0502040204020203" pitchFamily="34" charset="0"/>
              </a:rPr>
              <a:t>” on the right.</a:t>
            </a:r>
          </a:p>
          <a:p>
            <a:pPr lvl="0" defTabSz="903827">
              <a:spcBef>
                <a:spcPts val="775"/>
              </a:spcBef>
              <a:buSzPct val="90000"/>
              <a:defRPr/>
            </a:pPr>
            <a:r>
              <a:rPr lang="en-US" sz="1400">
                <a:latin typeface="Segoe UI Semibold"/>
                <a:cs typeface="Segoe UI" panose="020B0502040204020203" pitchFamily="34" charset="0"/>
              </a:rPr>
              <a:t>Designer</a:t>
            </a:r>
            <a:r>
              <a:rPr lang="en-US" sz="1400">
                <a:cs typeface="Segoe UI" panose="020B0502040204020203" pitchFamily="34" charset="0"/>
              </a:rPr>
              <a:t> will also trigger when </a:t>
            </a:r>
            <a:br>
              <a:rPr lang="en-US" sz="1400">
                <a:cs typeface="Segoe UI" panose="020B0502040204020203" pitchFamily="34" charset="0"/>
              </a:rPr>
            </a:br>
            <a:r>
              <a:rPr lang="en-US" sz="140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a:xfrm>
            <a:off x="8134462" y="3669875"/>
            <a:ext cx="3474718" cy="1965776"/>
          </a:xfrm>
          <a:prstGeom prst="rect">
            <a:avLst/>
          </a:prstGeom>
        </p:spPr>
      </p:pic>
    </p:spTree>
    <p:extLst>
      <p:ext uri="{BB962C8B-B14F-4D97-AF65-F5344CB8AC3E}">
        <p14:creationId xmlns:p14="http://schemas.microsoft.com/office/powerpoint/2010/main" val="170783409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a:cs typeface="Segoe UI Semibold" panose="020B0702040204020203" pitchFamily="34" charset="0"/>
              </a:rPr>
              <a:t>Looking for icon resources?</a:t>
            </a:r>
          </a:p>
          <a:p>
            <a:pPr defTabSz="903827">
              <a:spcBef>
                <a:spcPts val="775"/>
              </a:spcBef>
              <a:buSzPct val="90000"/>
              <a:defRPr/>
            </a:pPr>
            <a:r>
              <a:rPr lang="en-US" sz="140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a:t>Download both from </a:t>
            </a:r>
            <a:r>
              <a:rPr lang="en-US" sz="1400">
                <a:hlinkClick r:id="rId3"/>
              </a:rPr>
              <a:t>Brand Central</a:t>
            </a:r>
            <a:r>
              <a:rPr lang="en-US" sz="1400"/>
              <a:t>.</a:t>
            </a:r>
            <a:endParaRPr lang="en-US" sz="140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21365574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985E324-074A-4F0D-978C-7680B562A625}"/>
              </a:ext>
            </a:extLst>
          </p:cNvPr>
          <p:cNvSpPr/>
          <p:nvPr/>
        </p:nvSpPr>
        <p:spPr bwMode="auto">
          <a:xfrm>
            <a:off x="757552" y="1726794"/>
            <a:ext cx="4626031" cy="3712247"/>
          </a:xfrm>
          <a:prstGeom prst="rect">
            <a:avLst/>
          </a:prstGeom>
          <a:solidFill>
            <a:srgbClr val="EEEEEE"/>
          </a:solidFill>
          <a:ln>
            <a:noFill/>
          </a:ln>
          <a:effectLst>
            <a:outerShdw blurRad="177800" dist="38100" dir="2700000" sx="103000" sy="103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EEEEEE"/>
              </a:solidFill>
              <a:ea typeface="Segoe UI" pitchFamily="34" charset="0"/>
              <a:cs typeface="Segoe UI" pitchFamily="34" charset="0"/>
            </a:endParaRPr>
          </a:p>
        </p:txBody>
      </p:sp>
      <p:sp>
        <p:nvSpPr>
          <p:cNvPr id="12" name="Title 1">
            <a:extLst>
              <a:ext uri="{FF2B5EF4-FFF2-40B4-BE49-F238E27FC236}">
                <a16:creationId xmlns:a16="http://schemas.microsoft.com/office/drawing/2014/main" id="{AA67E095-5E72-4D32-AEE4-54ADA24988FC}"/>
              </a:ext>
            </a:extLst>
          </p:cNvPr>
          <p:cNvSpPr txBox="1">
            <a:spLocks/>
          </p:cNvSpPr>
          <p:nvPr/>
        </p:nvSpPr>
        <p:spPr>
          <a:xfrm>
            <a:off x="502854" y="291406"/>
            <a:ext cx="11018520" cy="728501"/>
          </a:xfrm>
          <a:prstGeom prst="rect">
            <a:avLst/>
          </a:prstGeom>
        </p:spPr>
        <p:txBody>
          <a:bodyPr anchor="t"/>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b="0">
                <a:cs typeface="Segoe UI"/>
              </a:rPr>
              <a:t>From BYOALM to Easy Buttons</a:t>
            </a:r>
            <a:endParaRPr lang="en-US" sz="4000" b="0">
              <a:highlight>
                <a:srgbClr val="FFFF00"/>
              </a:highlight>
            </a:endParaRPr>
          </a:p>
        </p:txBody>
      </p:sp>
      <p:pic>
        <p:nvPicPr>
          <p:cNvPr id="7" name="Picture 6">
            <a:extLst>
              <a:ext uri="{FF2B5EF4-FFF2-40B4-BE49-F238E27FC236}">
                <a16:creationId xmlns:a16="http://schemas.microsoft.com/office/drawing/2014/main" id="{36C38AF4-DF34-475F-ADEA-8AE5FBF53BCF}"/>
              </a:ext>
            </a:extLst>
          </p:cNvPr>
          <p:cNvPicPr>
            <a:picLocks noChangeAspect="1"/>
          </p:cNvPicPr>
          <p:nvPr/>
        </p:nvPicPr>
        <p:blipFill>
          <a:blip r:embed="rId3"/>
          <a:stretch>
            <a:fillRect/>
          </a:stretch>
        </p:blipFill>
        <p:spPr>
          <a:xfrm>
            <a:off x="6682150" y="1726794"/>
            <a:ext cx="4626031" cy="3712247"/>
          </a:xfrm>
          <a:prstGeom prst="rect">
            <a:avLst/>
          </a:prstGeom>
          <a:ln>
            <a:noFill/>
          </a:ln>
          <a:effectLst>
            <a:outerShdw blurRad="292100" dist="139700" dir="2700000" algn="tl" rotWithShape="0">
              <a:srgbClr val="333333">
                <a:alpha val="65000"/>
              </a:srgbClr>
            </a:outerShdw>
          </a:effectLst>
        </p:spPr>
      </p:pic>
      <p:pic>
        <p:nvPicPr>
          <p:cNvPr id="8" name="Graphic 7" descr="Tools">
            <a:extLst>
              <a:ext uri="{FF2B5EF4-FFF2-40B4-BE49-F238E27FC236}">
                <a16:creationId xmlns:a16="http://schemas.microsoft.com/office/drawing/2014/main" id="{0D4F6A48-ADE6-436E-91FB-10E1D94B8E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9323" y="2065730"/>
            <a:ext cx="914400" cy="914400"/>
          </a:xfrm>
          <a:prstGeom prst="rect">
            <a:avLst/>
          </a:prstGeom>
        </p:spPr>
      </p:pic>
      <p:pic>
        <p:nvPicPr>
          <p:cNvPr id="10" name="Graphic 9" descr="Wrench">
            <a:extLst>
              <a:ext uri="{FF2B5EF4-FFF2-40B4-BE49-F238E27FC236}">
                <a16:creationId xmlns:a16="http://schemas.microsoft.com/office/drawing/2014/main" id="{7D08D1AE-679E-4351-99F6-7FB0672936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56168" y="2580592"/>
            <a:ext cx="914400" cy="914400"/>
          </a:xfrm>
          <a:prstGeom prst="rect">
            <a:avLst/>
          </a:prstGeom>
        </p:spPr>
      </p:pic>
      <p:pic>
        <p:nvPicPr>
          <p:cNvPr id="13" name="Graphic 12" descr="Saw">
            <a:extLst>
              <a:ext uri="{FF2B5EF4-FFF2-40B4-BE49-F238E27FC236}">
                <a16:creationId xmlns:a16="http://schemas.microsoft.com/office/drawing/2014/main" id="{40ADD81A-56D1-452D-A601-C01DBAD912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0434" y="1963497"/>
            <a:ext cx="914400" cy="914400"/>
          </a:xfrm>
          <a:prstGeom prst="rect">
            <a:avLst/>
          </a:prstGeom>
        </p:spPr>
      </p:pic>
      <p:pic>
        <p:nvPicPr>
          <p:cNvPr id="15" name="Graphic 14" descr="Nails">
            <a:extLst>
              <a:ext uri="{FF2B5EF4-FFF2-40B4-BE49-F238E27FC236}">
                <a16:creationId xmlns:a16="http://schemas.microsoft.com/office/drawing/2014/main" id="{806AF859-3F76-4BC4-9661-9997DC1729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4491" y="3806174"/>
            <a:ext cx="914400" cy="914400"/>
          </a:xfrm>
          <a:prstGeom prst="rect">
            <a:avLst/>
          </a:prstGeom>
        </p:spPr>
      </p:pic>
      <p:pic>
        <p:nvPicPr>
          <p:cNvPr id="17" name="Graphic 16" descr="Hammer">
            <a:extLst>
              <a:ext uri="{FF2B5EF4-FFF2-40B4-BE49-F238E27FC236}">
                <a16:creationId xmlns:a16="http://schemas.microsoft.com/office/drawing/2014/main" id="{4385320D-1AA1-4DC7-9AD4-41908B5B811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80522" y="3531720"/>
            <a:ext cx="914400" cy="914400"/>
          </a:xfrm>
          <a:prstGeom prst="rect">
            <a:avLst/>
          </a:prstGeom>
        </p:spPr>
      </p:pic>
      <p:pic>
        <p:nvPicPr>
          <p:cNvPr id="19" name="Graphic 18" descr="Jack hammer">
            <a:extLst>
              <a:ext uri="{FF2B5EF4-FFF2-40B4-BE49-F238E27FC236}">
                <a16:creationId xmlns:a16="http://schemas.microsoft.com/office/drawing/2014/main" id="{8931580B-B5BC-4EA0-8ECC-10B32014049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302506" y="4134508"/>
            <a:ext cx="914400" cy="914400"/>
          </a:xfrm>
          <a:prstGeom prst="rect">
            <a:avLst/>
          </a:prstGeom>
        </p:spPr>
      </p:pic>
      <p:sp>
        <p:nvSpPr>
          <p:cNvPr id="22" name="Arrow: Right 21">
            <a:extLst>
              <a:ext uri="{FF2B5EF4-FFF2-40B4-BE49-F238E27FC236}">
                <a16:creationId xmlns:a16="http://schemas.microsoft.com/office/drawing/2014/main" id="{419D7247-16FB-4F80-AA9A-493BDC8A8FF5}"/>
              </a:ext>
            </a:extLst>
          </p:cNvPr>
          <p:cNvSpPr/>
          <p:nvPr/>
        </p:nvSpPr>
        <p:spPr bwMode="auto">
          <a:xfrm>
            <a:off x="5767113" y="3244359"/>
            <a:ext cx="660065" cy="357697"/>
          </a:xfrm>
          <a:prstGeom prst="rightArrow">
            <a:avLst/>
          </a:prstGeom>
          <a:solidFill>
            <a:schemeClr val="tx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123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665C-27D0-4B3A-A65B-B2EBE69CDCCF}"/>
              </a:ext>
            </a:extLst>
          </p:cNvPr>
          <p:cNvSpPr>
            <a:spLocks noGrp="1"/>
          </p:cNvSpPr>
          <p:nvPr>
            <p:ph type="title"/>
          </p:nvPr>
        </p:nvSpPr>
        <p:spPr/>
        <p:txBody>
          <a:bodyPr/>
          <a:lstStyle/>
          <a:p>
            <a:r>
              <a:rPr lang="en-US"/>
              <a:t>ALM: Where are we going?</a:t>
            </a:r>
          </a:p>
        </p:txBody>
      </p:sp>
      <p:sp>
        <p:nvSpPr>
          <p:cNvPr id="3" name="Text Placeholder 2">
            <a:extLst>
              <a:ext uri="{FF2B5EF4-FFF2-40B4-BE49-F238E27FC236}">
                <a16:creationId xmlns:a16="http://schemas.microsoft.com/office/drawing/2014/main" id="{4E828DC4-0275-4146-8BFE-5204EE78AD57}"/>
              </a:ext>
            </a:extLst>
          </p:cNvPr>
          <p:cNvSpPr txBox="1">
            <a:spLocks/>
          </p:cNvSpPr>
          <p:nvPr/>
        </p:nvSpPr>
        <p:spPr>
          <a:xfrm>
            <a:off x="586740" y="1299001"/>
            <a:ext cx="11018520" cy="4678204"/>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Segoe UI Semilight"/>
                <a:cs typeface="Segoe UI Semilight"/>
              </a:rPr>
              <a:t>Foundational Themes:</a:t>
            </a:r>
          </a:p>
          <a:p>
            <a:pPr lvl="1"/>
            <a:r>
              <a:rPr lang="en-US" b="1" dirty="0"/>
              <a:t>5 minutes to start</a:t>
            </a:r>
            <a:r>
              <a:rPr lang="en-US" dirty="0"/>
              <a:t>: Enable Pro Developers and Makers alike to get set up with an environment with the latest build and connected to source control and make a change in </a:t>
            </a:r>
            <a:r>
              <a:rPr lang="en-US" b="1" dirty="0"/>
              <a:t>5</a:t>
            </a:r>
            <a:r>
              <a:rPr lang="en-US" dirty="0"/>
              <a:t> minutes or less</a:t>
            </a:r>
            <a:endParaRPr lang="en-US" dirty="0">
              <a:cs typeface="Segoe UI"/>
            </a:endParaRPr>
          </a:p>
          <a:p>
            <a:pPr marL="228600" lvl="1" indent="0">
              <a:buFont typeface="Wingdings" panose="05000000000000000000" pitchFamily="2" charset="2"/>
              <a:buNone/>
            </a:pPr>
            <a:endParaRPr lang="en-US" dirty="0"/>
          </a:p>
          <a:p>
            <a:pPr lvl="1"/>
            <a:r>
              <a:rPr lang="en-US" b="1" dirty="0"/>
              <a:t>Build</a:t>
            </a:r>
            <a:r>
              <a:rPr lang="en-US" dirty="0"/>
              <a:t>: Simplify tooling, consolidate portals and speed up inner loop</a:t>
            </a:r>
            <a:endParaRPr lang="en-US" dirty="0">
              <a:cs typeface="Segoe UI"/>
            </a:endParaRPr>
          </a:p>
          <a:p>
            <a:pPr marL="228600" lvl="1" indent="0">
              <a:buFont typeface="Wingdings" panose="05000000000000000000" pitchFamily="2" charset="2"/>
              <a:buNone/>
            </a:pPr>
            <a:endParaRPr lang="en-US" dirty="0"/>
          </a:p>
          <a:p>
            <a:pPr lvl="1"/>
            <a:r>
              <a:rPr lang="en-US" b="1" dirty="0"/>
              <a:t>Deploy</a:t>
            </a:r>
            <a:r>
              <a:rPr lang="en-US" dirty="0"/>
              <a:t>: Enable an automated repeatable (predictable) deployment methodology </a:t>
            </a:r>
            <a:endParaRPr lang="en-US" dirty="0">
              <a:cs typeface="Segoe UI"/>
            </a:endParaRPr>
          </a:p>
          <a:p>
            <a:pPr lvl="1"/>
            <a:endParaRPr lang="en-US" dirty="0"/>
          </a:p>
          <a:p>
            <a:pPr lvl="1"/>
            <a:r>
              <a:rPr lang="en-US" b="1" dirty="0"/>
              <a:t>Manage</a:t>
            </a:r>
            <a:r>
              <a:rPr lang="en-US" dirty="0"/>
              <a:t>: Invest in additional environment management capabilities to offer more flexibility for Developers and Makers alike to use and dispose preconfigured environments as needed</a:t>
            </a:r>
            <a:endParaRPr lang="en-US" dirty="0">
              <a:cs typeface="Segoe UI"/>
            </a:endParaRPr>
          </a:p>
          <a:p>
            <a:pPr marL="228600" lvl="1" indent="0">
              <a:buFont typeface="Wingdings" panose="05000000000000000000" pitchFamily="2" charset="2"/>
              <a:buNone/>
            </a:pPr>
            <a:endParaRPr lang="en-US" dirty="0"/>
          </a:p>
          <a:p>
            <a:pPr lvl="1"/>
            <a:r>
              <a:rPr lang="en-US" b="1" dirty="0"/>
              <a:t>Monitor</a:t>
            </a:r>
            <a:r>
              <a:rPr lang="en-US" dirty="0"/>
              <a:t>: Application Telemetry and Feedback loop by design</a:t>
            </a:r>
            <a:endParaRPr lang="en-US" dirty="0">
              <a:cs typeface="Segoe UI"/>
            </a:endParaRPr>
          </a:p>
        </p:txBody>
      </p:sp>
    </p:spTree>
    <p:extLst>
      <p:ext uri="{BB962C8B-B14F-4D97-AF65-F5344CB8AC3E}">
        <p14:creationId xmlns:p14="http://schemas.microsoft.com/office/powerpoint/2010/main" val="9758770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3A14-0DC8-4D2E-9704-20F6B3030679}"/>
              </a:ext>
            </a:extLst>
          </p:cNvPr>
          <p:cNvSpPr>
            <a:spLocks noGrp="1"/>
          </p:cNvSpPr>
          <p:nvPr>
            <p:ph type="title"/>
          </p:nvPr>
        </p:nvSpPr>
        <p:spPr>
          <a:xfrm>
            <a:off x="336014" y="220718"/>
            <a:ext cx="11018520" cy="553998"/>
          </a:xfrm>
        </p:spPr>
        <p:txBody>
          <a:bodyPr/>
          <a:lstStyle/>
          <a:p>
            <a:r>
              <a:rPr lang="en-US"/>
              <a:t>ALM: Where are we going?</a:t>
            </a:r>
          </a:p>
        </p:txBody>
      </p:sp>
      <p:sp>
        <p:nvSpPr>
          <p:cNvPr id="3" name="Text Placeholder 2">
            <a:extLst>
              <a:ext uri="{FF2B5EF4-FFF2-40B4-BE49-F238E27FC236}">
                <a16:creationId xmlns:a16="http://schemas.microsoft.com/office/drawing/2014/main" id="{143164A0-F0C6-4BE2-94CD-F5D2F423A878}"/>
              </a:ext>
            </a:extLst>
          </p:cNvPr>
          <p:cNvSpPr>
            <a:spLocks noGrp="1"/>
          </p:cNvSpPr>
          <p:nvPr>
            <p:ph type="body" sz="quarter" idx="10"/>
          </p:nvPr>
        </p:nvSpPr>
        <p:spPr>
          <a:xfrm>
            <a:off x="529021" y="986180"/>
            <a:ext cx="11018520" cy="4579715"/>
          </a:xfrm>
        </p:spPr>
        <p:txBody>
          <a:bodyPr vert="horz" wrap="square" lIns="0" tIns="0" rIns="0" bIns="0" rtlCol="0" anchor="t">
            <a:spAutoFit/>
          </a:bodyPr>
          <a:lstStyle/>
          <a:p>
            <a:r>
              <a:rPr lang="en-US" sz="2400" b="1">
                <a:latin typeface="Segoe UI Semilight"/>
                <a:cs typeface="Segoe UI Semilight"/>
              </a:rPr>
              <a:t>Quick Start</a:t>
            </a:r>
          </a:p>
          <a:p>
            <a:pPr lvl="1"/>
            <a:r>
              <a:rPr lang="en-US" sz="1800"/>
              <a:t>DevOps templates with built-in best practices</a:t>
            </a:r>
            <a:endParaRPr lang="en-US" sz="1800">
              <a:cs typeface="Segoe UI"/>
            </a:endParaRPr>
          </a:p>
          <a:p>
            <a:pPr lvl="1"/>
            <a:r>
              <a:rPr lang="en-US" sz="1800"/>
              <a:t>Auto creation of DevOps and Teams projects from PowerApps.com</a:t>
            </a:r>
            <a:endParaRPr lang="en-US" sz="1800">
              <a:cs typeface="Segoe UI"/>
            </a:endParaRPr>
          </a:p>
          <a:p>
            <a:pPr lvl="1"/>
            <a:r>
              <a:rPr lang="en-US" sz="1800"/>
              <a:t>Simple UI at PowerApps.com, DevOps for developers / admins</a:t>
            </a:r>
            <a:endParaRPr lang="en-US" sz="1800">
              <a:cs typeface="Segoe UI"/>
            </a:endParaRPr>
          </a:p>
          <a:p>
            <a:pPr lvl="1"/>
            <a:r>
              <a:rPr lang="en-US" sz="1800">
                <a:cs typeface="Segoe UI"/>
              </a:rPr>
              <a:t>Single install for tooling</a:t>
            </a:r>
          </a:p>
          <a:p>
            <a:pPr lvl="1"/>
            <a:r>
              <a:rPr lang="en-US" sz="1800">
                <a:latin typeface="Segoe UI"/>
                <a:cs typeface="Segoe UI"/>
              </a:rPr>
              <a:t>Pristine and readily available development environments</a:t>
            </a:r>
          </a:p>
          <a:p>
            <a:pPr lvl="1" indent="0">
              <a:buNone/>
            </a:pPr>
            <a:endParaRPr lang="en-US" sz="2400">
              <a:latin typeface="Segoe UI"/>
              <a:cs typeface="Segoe UI"/>
            </a:endParaRPr>
          </a:p>
          <a:p>
            <a:r>
              <a:rPr lang="en-US" sz="2400" b="1">
                <a:latin typeface="Segoe UI Semilight"/>
                <a:cs typeface="Segoe UI Semilight"/>
              </a:rPr>
              <a:t>Build</a:t>
            </a:r>
          </a:p>
          <a:p>
            <a:pPr lvl="1"/>
            <a:r>
              <a:rPr lang="en-US" sz="1800"/>
              <a:t>Headless support for all tools</a:t>
            </a:r>
            <a:endParaRPr lang="en-US" sz="1800">
              <a:cs typeface="Segoe UI"/>
            </a:endParaRPr>
          </a:p>
          <a:p>
            <a:pPr lvl="1"/>
            <a:r>
              <a:rPr lang="en-US" sz="1800"/>
              <a:t>Consistent UI for tooling </a:t>
            </a:r>
            <a:endParaRPr lang="en-US" sz="1800">
              <a:cs typeface="Segoe UI"/>
            </a:endParaRPr>
          </a:p>
          <a:p>
            <a:pPr lvl="1"/>
            <a:r>
              <a:rPr lang="en-US" sz="1800">
                <a:cs typeface="Segoe UI"/>
              </a:rPr>
              <a:t>Interact with components through Solution Metadata API</a:t>
            </a:r>
          </a:p>
          <a:p>
            <a:pPr lvl="1"/>
            <a:r>
              <a:rPr lang="en-US" sz="1800"/>
              <a:t>Embedded quality checks</a:t>
            </a:r>
            <a:endParaRPr lang="en-US" sz="1800">
              <a:cs typeface="Segoe UI"/>
            </a:endParaRPr>
          </a:p>
          <a:p>
            <a:pPr lvl="1"/>
            <a:r>
              <a:rPr lang="en-US" sz="1800"/>
              <a:t>UI for test creation</a:t>
            </a:r>
            <a:endParaRPr lang="en-US" sz="1800">
              <a:cs typeface="Segoe UI"/>
            </a:endParaRPr>
          </a:p>
        </p:txBody>
      </p:sp>
    </p:spTree>
    <p:extLst>
      <p:ext uri="{BB962C8B-B14F-4D97-AF65-F5344CB8AC3E}">
        <p14:creationId xmlns:p14="http://schemas.microsoft.com/office/powerpoint/2010/main" val="3557641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3A14-0DC8-4D2E-9704-20F6B3030679}"/>
              </a:ext>
            </a:extLst>
          </p:cNvPr>
          <p:cNvSpPr>
            <a:spLocks noGrp="1"/>
          </p:cNvSpPr>
          <p:nvPr>
            <p:ph type="title"/>
          </p:nvPr>
        </p:nvSpPr>
        <p:spPr>
          <a:xfrm>
            <a:off x="336014" y="220718"/>
            <a:ext cx="11018520" cy="553998"/>
          </a:xfrm>
        </p:spPr>
        <p:txBody>
          <a:bodyPr/>
          <a:lstStyle/>
          <a:p>
            <a:r>
              <a:rPr lang="en-US"/>
              <a:t>ALM: Where are we going?</a:t>
            </a:r>
          </a:p>
        </p:txBody>
      </p:sp>
      <p:sp>
        <p:nvSpPr>
          <p:cNvPr id="3" name="Text Placeholder 2">
            <a:extLst>
              <a:ext uri="{FF2B5EF4-FFF2-40B4-BE49-F238E27FC236}">
                <a16:creationId xmlns:a16="http://schemas.microsoft.com/office/drawing/2014/main" id="{143164A0-F0C6-4BE2-94CD-F5D2F423A878}"/>
              </a:ext>
            </a:extLst>
          </p:cNvPr>
          <p:cNvSpPr>
            <a:spLocks noGrp="1"/>
          </p:cNvSpPr>
          <p:nvPr>
            <p:ph type="body" sz="quarter" idx="10"/>
          </p:nvPr>
        </p:nvSpPr>
        <p:spPr>
          <a:xfrm>
            <a:off x="529021" y="986180"/>
            <a:ext cx="11018520" cy="5466112"/>
          </a:xfrm>
        </p:spPr>
        <p:txBody>
          <a:bodyPr vert="horz" wrap="square" lIns="0" tIns="0" rIns="0" bIns="0" rtlCol="0" anchor="t">
            <a:spAutoFit/>
          </a:bodyPr>
          <a:lstStyle/>
          <a:p>
            <a:r>
              <a:rPr lang="en-US" sz="2400" b="1" dirty="0">
                <a:latin typeface="Segoe UI Semilight"/>
                <a:cs typeface="Segoe UI Semilight"/>
              </a:rPr>
              <a:t>Deploy</a:t>
            </a:r>
          </a:p>
          <a:p>
            <a:pPr lvl="1"/>
            <a:r>
              <a:rPr lang="en-US" sz="1800" dirty="0">
                <a:cs typeface="Segoe UI"/>
              </a:rPr>
              <a:t>Power ALM Build and Release Tasks</a:t>
            </a:r>
          </a:p>
          <a:p>
            <a:pPr lvl="1"/>
            <a:r>
              <a:rPr lang="en-US" sz="1800" dirty="0">
                <a:cs typeface="Segoe UI"/>
              </a:rPr>
              <a:t>Selected DevOps Tasks available in Maker Experience</a:t>
            </a:r>
          </a:p>
          <a:p>
            <a:pPr lvl="1"/>
            <a:r>
              <a:rPr lang="en-US" sz="1800" dirty="0">
                <a:cs typeface="Segoe UI"/>
              </a:rPr>
              <a:t>PowerApps checker build task enabled</a:t>
            </a:r>
          </a:p>
          <a:p>
            <a:pPr lvl="1"/>
            <a:r>
              <a:rPr lang="en-US" sz="1800" dirty="0">
                <a:cs typeface="Segoe UI"/>
              </a:rPr>
              <a:t>Load testing service</a:t>
            </a:r>
          </a:p>
          <a:p>
            <a:pPr lvl="1"/>
            <a:r>
              <a:rPr lang="en-US" sz="1800" dirty="0">
                <a:cs typeface="Segoe UI"/>
              </a:rPr>
              <a:t>Source centric - everything is derived from source</a:t>
            </a:r>
          </a:p>
          <a:p>
            <a:pPr lvl="1" indent="0">
              <a:buNone/>
            </a:pPr>
            <a:endParaRPr lang="en-US" sz="2400" dirty="0">
              <a:latin typeface="Segoe UI"/>
              <a:cs typeface="Segoe UI"/>
            </a:endParaRPr>
          </a:p>
          <a:p>
            <a:r>
              <a:rPr lang="en-US" sz="2400" b="1" dirty="0">
                <a:latin typeface="Segoe UI Semilight"/>
                <a:cs typeface="Segoe UI Semilight"/>
              </a:rPr>
              <a:t>Manage</a:t>
            </a:r>
          </a:p>
          <a:p>
            <a:pPr lvl="1"/>
            <a:r>
              <a:rPr lang="en-US" sz="1800" dirty="0"/>
              <a:t>Pools of pre-deployed </a:t>
            </a:r>
            <a:r>
              <a:rPr lang="en-US" sz="1800"/>
              <a:t>development environments </a:t>
            </a:r>
            <a:r>
              <a:rPr lang="en-US" sz="1800" dirty="0"/>
              <a:t>ready for use</a:t>
            </a:r>
            <a:endParaRPr lang="en-US" sz="1800" dirty="0">
              <a:cs typeface="Segoe UI"/>
            </a:endParaRPr>
          </a:p>
          <a:p>
            <a:pPr lvl="1"/>
            <a:r>
              <a:rPr lang="en-US" sz="1800" dirty="0">
                <a:cs typeface="Segoe UI"/>
              </a:rPr>
              <a:t>Ability to lock down environments for editing</a:t>
            </a:r>
          </a:p>
          <a:p>
            <a:pPr lvl="1" indent="0">
              <a:buNone/>
            </a:pPr>
            <a:endParaRPr lang="en-US" sz="2400" dirty="0">
              <a:latin typeface="Segoe UI"/>
              <a:cs typeface="Segoe UI"/>
            </a:endParaRPr>
          </a:p>
          <a:p>
            <a:r>
              <a:rPr lang="en-US" sz="2400" b="1" dirty="0">
                <a:latin typeface="Segoe UI Semilight"/>
                <a:cs typeface="Segoe UI Semilight"/>
              </a:rPr>
              <a:t>Monitor</a:t>
            </a:r>
          </a:p>
          <a:p>
            <a:pPr lvl="1"/>
            <a:r>
              <a:rPr lang="en-US" sz="1800" dirty="0"/>
              <a:t>User adoption</a:t>
            </a:r>
            <a:endParaRPr lang="en-US" sz="1800" dirty="0">
              <a:cs typeface="Segoe UI"/>
            </a:endParaRPr>
          </a:p>
          <a:p>
            <a:pPr lvl="1"/>
            <a:r>
              <a:rPr lang="en-US" sz="1800" dirty="0"/>
              <a:t>Errors and feedback</a:t>
            </a:r>
            <a:endParaRPr lang="en-US" sz="1800" dirty="0">
              <a:cs typeface="Segoe UI"/>
            </a:endParaRPr>
          </a:p>
          <a:p>
            <a:pPr lvl="1"/>
            <a:r>
              <a:rPr lang="en-US" sz="1800" dirty="0"/>
              <a:t>Run time telemetry</a:t>
            </a:r>
            <a:endParaRPr lang="en-US" sz="1800" dirty="0">
              <a:cs typeface="Segoe UI"/>
            </a:endParaRPr>
          </a:p>
        </p:txBody>
      </p:sp>
    </p:spTree>
    <p:extLst>
      <p:ext uri="{BB962C8B-B14F-4D97-AF65-F5344CB8AC3E}">
        <p14:creationId xmlns:p14="http://schemas.microsoft.com/office/powerpoint/2010/main" val="9446662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8E683E67-E83E-4E24-82F6-95C2402C68CF}"/>
  <p:tag name="ATHENA.CUSTOMXMLCONTENT" val="&lt;?xml version=&quot;1.0&quot;?&gt;&lt;athena xmlns=&quot;http://schemas.microsoft.com/edu/athena&quot; version=&quot;0.1.5120.0&quot;&gt;&lt;timings duration=&quot;92340&quot;&gt;&lt;event time=&quot;64617&quot; type=&quot;OnNext&quot; clickIndex=&quot;1&quot; wacClickIndex=&quot;1&quot;/&gt;&lt;event time=&quot;77166&quot; type=&quot;OnNext&quot; clickIndex=&quot;2&quot; wacClickIndex=&quot;2&quot;/&gt;&lt;/timings&gt;&lt;/athena&gt;"/>
</p:tagLst>
</file>

<file path=ppt/theme/theme1.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2.xml><?xml version="1.0" encoding="utf-8"?>
<a:theme xmlns:a="http://schemas.openxmlformats.org/drawingml/2006/main" name="MicrosoftDynamicsCRM_TDM_Deck EXAMPLE STYLE">
  <a:themeElements>
    <a:clrScheme name="Custom 2">
      <a:dk1>
        <a:srgbClr val="292929"/>
      </a:dk1>
      <a:lt1>
        <a:srgbClr val="FFFFFF"/>
      </a:lt1>
      <a:dk2>
        <a:srgbClr val="00AEEF"/>
      </a:dk2>
      <a:lt2>
        <a:srgbClr val="DDDDDD"/>
      </a:lt2>
      <a:accent1>
        <a:srgbClr val="00AEEF"/>
      </a:accent1>
      <a:accent2>
        <a:srgbClr val="0071BC"/>
      </a:accent2>
      <a:accent3>
        <a:srgbClr val="00A600"/>
      </a:accent3>
      <a:accent4>
        <a:srgbClr val="8CC600"/>
      </a:accent4>
      <a:accent5>
        <a:srgbClr val="FFBE00"/>
      </a:accent5>
      <a:accent6>
        <a:srgbClr val="FF5300"/>
      </a:accent6>
      <a:hlink>
        <a:srgbClr val="00AEEF"/>
      </a:hlink>
      <a:folHlink>
        <a:srgbClr val="FF5300"/>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MicrosoftDynamicsCRM_TDM_Deck EXAMPLE STYLE">
  <a:themeElements>
    <a:clrScheme name="Custom 2">
      <a:dk1>
        <a:srgbClr val="292929"/>
      </a:dk1>
      <a:lt1>
        <a:srgbClr val="FFFFFF"/>
      </a:lt1>
      <a:dk2>
        <a:srgbClr val="00AEEF"/>
      </a:dk2>
      <a:lt2>
        <a:srgbClr val="DDDDDD"/>
      </a:lt2>
      <a:accent1>
        <a:srgbClr val="00AEEF"/>
      </a:accent1>
      <a:accent2>
        <a:srgbClr val="0071BC"/>
      </a:accent2>
      <a:accent3>
        <a:srgbClr val="00A600"/>
      </a:accent3>
      <a:accent4>
        <a:srgbClr val="8CC600"/>
      </a:accent4>
      <a:accent5>
        <a:srgbClr val="FFBE00"/>
      </a:accent5>
      <a:accent6>
        <a:srgbClr val="FF5300"/>
      </a:accent6>
      <a:hlink>
        <a:srgbClr val="00AEEF"/>
      </a:hlink>
      <a:folHlink>
        <a:srgbClr val="FF5300"/>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413917e0-3c85-4042-b3d6-b66207b014b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C1795788187346AB76A77043A8D3E6" ma:contentTypeVersion="13" ma:contentTypeDescription="Create a new document." ma:contentTypeScope="" ma:versionID="34d6c31ddea9d94a8cc90bf20d023c8e">
  <xsd:schema xmlns:xsd="http://www.w3.org/2001/XMLSchema" xmlns:xs="http://www.w3.org/2001/XMLSchema" xmlns:p="http://schemas.microsoft.com/office/2006/metadata/properties" xmlns:ns2="413917e0-3c85-4042-b3d6-b66207b014b2" xmlns:ns3="121cbfdf-642d-47d5-bb31-23acd4d6d77c" targetNamespace="http://schemas.microsoft.com/office/2006/metadata/properties" ma:root="true" ma:fieldsID="29bd8782731eef0d9951daf5fe70709a" ns2:_="" ns3:_="">
    <xsd:import namespace="413917e0-3c85-4042-b3d6-b66207b014b2"/>
    <xsd:import namespace="121cbfdf-642d-47d5-bb31-23acd4d6d7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3917e0-3c85-4042-b3d6-b66207b01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1cbfdf-642d-47d5-bb31-23acd4d6d77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athena xmlns="http://schemas.microsoft.com/edu/athena" version="0.1.5120.0">
  <timings duration="92340">
    <event time="64617" type="OnNext" clickIndex="1" wacClickIndex="1"/>
    <event time="77166" type="OnNext" clickIndex="2" wacClickIndex="2"/>
  </timings>
</athen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121cbfdf-642d-47d5-bb31-23acd4d6d77c"/>
    <ds:schemaRef ds:uri="413917e0-3c85-4042-b3d6-b66207b014b2"/>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ACE38AD-74F6-4F2A-9725-02FB67BF3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3917e0-3c85-4042-b3d6-b66207b014b2"/>
    <ds:schemaRef ds:uri="121cbfdf-642d-47d5-bb31-23acd4d6d7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9D18277-1256-4FD9-AD89-1B0F4517F5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MBAS 2019_Quality</Template>
  <TotalTime>215</TotalTime>
  <Words>4240</Words>
  <Application>Microsoft Office PowerPoint</Application>
  <PresentationFormat>Widescreen</PresentationFormat>
  <Paragraphs>674</Paragraphs>
  <Slides>51</Slides>
  <Notes>40</Notes>
  <HiddenSlides>13</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51</vt:i4>
      </vt:variant>
    </vt:vector>
  </HeadingPairs>
  <TitlesOfParts>
    <vt:vector size="63" baseType="lpstr">
      <vt:lpstr>Arial</vt:lpstr>
      <vt:lpstr>Calibri</vt:lpstr>
      <vt:lpstr>Consolas</vt:lpstr>
      <vt:lpstr>Segoe</vt:lpstr>
      <vt:lpstr>Segoe UI</vt:lpstr>
      <vt:lpstr>Segoe UI Light</vt:lpstr>
      <vt:lpstr>Segoe UI Semibold</vt:lpstr>
      <vt:lpstr>Segoe UI Semilight</vt:lpstr>
      <vt:lpstr>Wingdings</vt:lpstr>
      <vt:lpstr>9-51038_Microsoft Buisness Applications Summit Template</vt:lpstr>
      <vt:lpstr>MicrosoftDynamicsCRM_TDM_Deck EXAMPLE STYLE</vt:lpstr>
      <vt:lpstr>1_MicrosoftDynamicsCRM_TDM_Deck EXAMPLE STYLE</vt:lpstr>
      <vt:lpstr>Deploy</vt:lpstr>
      <vt:lpstr>Deploy: What we plan to cover</vt:lpstr>
      <vt:lpstr>ALM Overview + Toolset + Roadmap</vt:lpstr>
      <vt:lpstr>What is Application Lifecycle Management (ALM)?</vt:lpstr>
      <vt:lpstr>Managed vs Unmanaged</vt:lpstr>
      <vt:lpstr>PowerPoint Presentation</vt:lpstr>
      <vt:lpstr>ALM: Where are we going?</vt:lpstr>
      <vt:lpstr>ALM: Where are we going?</vt:lpstr>
      <vt:lpstr>ALM: Where are we going?</vt:lpstr>
      <vt:lpstr>Next Steps</vt:lpstr>
      <vt:lpstr>Session Opportunities at MBAS 2019</vt:lpstr>
      <vt:lpstr>PowerPoint Presentation</vt:lpstr>
      <vt:lpstr>PowerPoint Presentation</vt:lpstr>
      <vt:lpstr>Admin in a Day - ALM</vt:lpstr>
      <vt:lpstr>Agenda</vt:lpstr>
      <vt:lpstr>Deployment scenarios</vt:lpstr>
      <vt:lpstr>High level deployment tasks</vt:lpstr>
      <vt:lpstr>Working with individual resources</vt:lpstr>
      <vt:lpstr>Solutions Overview</vt:lpstr>
      <vt:lpstr>Contoso Device Ordering Solution Example</vt:lpstr>
      <vt:lpstr>Types of Solutions</vt:lpstr>
      <vt:lpstr>Application Lifecycle with Solutions</vt:lpstr>
      <vt:lpstr>Environment with Multiple Solutions</vt:lpstr>
      <vt:lpstr>Solution Tooling</vt:lpstr>
      <vt:lpstr>PowerApps Solution Checker/Health Hub</vt:lpstr>
      <vt:lpstr>Solution Health Hub </vt:lpstr>
      <vt:lpstr>Environment Variables </vt:lpstr>
      <vt:lpstr>Example – Environment Variables </vt:lpstr>
      <vt:lpstr>Assigning Security Roles</vt:lpstr>
      <vt:lpstr>Direct User Team Privileges </vt:lpstr>
      <vt:lpstr>Sharing a canvas app</vt:lpstr>
      <vt:lpstr>Flow Connector User Security Context </vt:lpstr>
      <vt:lpstr>Using a service principal with CDS Connector</vt:lpstr>
      <vt:lpstr>Preparing a service principal</vt:lpstr>
      <vt:lpstr>Module Review</vt:lpstr>
      <vt:lpstr>Session Resources: Documentation</vt:lpstr>
      <vt:lpstr>Session Resources: Tools</vt:lpstr>
      <vt:lpstr>Videos</vt:lpstr>
      <vt:lpstr>Software code slide</vt:lpstr>
      <vt:lpstr>Notes (hidden)</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Slide palette info</vt:lpstr>
      <vt:lpstr>Ensure slide content is accessible</vt:lpstr>
      <vt:lpstr>Brand and accent colors accessibility</vt:lpstr>
      <vt:lpstr>PowerPoint Design Ideas</vt:lpstr>
      <vt:lpstr>Microsoft monoline icons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Business Applications Summit</dc:subject>
  <dc:creator>Evan Chaki</dc:creator>
  <cp:keywords/>
  <dc:description/>
  <cp:lastModifiedBy>Darya Mazandarany</cp:lastModifiedBy>
  <cp:revision>2</cp:revision>
  <dcterms:created xsi:type="dcterms:W3CDTF">2019-05-28T17:44:11Z</dcterms:created>
  <dcterms:modified xsi:type="dcterms:W3CDTF">2019-06-08T23:25:42Z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0x01010093C1795788187346AB76A77043A8D3E6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