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9" r:id="rId8"/>
    <p:sldMasterId id="2147483927" r:id="rId9"/>
    <p:sldMasterId id="2147483962" r:id="rId10"/>
    <p:sldMasterId id="2147484004" r:id="rId11"/>
  </p:sldMasterIdLst>
  <p:notesMasterIdLst>
    <p:notesMasterId r:id="rId70"/>
  </p:notesMasterIdLst>
  <p:handoutMasterIdLst>
    <p:handoutMasterId r:id="rId71"/>
  </p:handoutMasterIdLst>
  <p:sldIdLst>
    <p:sldId id="1857" r:id="rId12"/>
    <p:sldId id="336" r:id="rId13"/>
    <p:sldId id="10394" r:id="rId14"/>
    <p:sldId id="2076136527" r:id="rId15"/>
    <p:sldId id="276" r:id="rId16"/>
    <p:sldId id="2076136429" r:id="rId17"/>
    <p:sldId id="260" r:id="rId18"/>
    <p:sldId id="2076136433" r:id="rId19"/>
    <p:sldId id="709" r:id="rId20"/>
    <p:sldId id="622" r:id="rId21"/>
    <p:sldId id="2076136434" r:id="rId22"/>
    <p:sldId id="11157" r:id="rId23"/>
    <p:sldId id="10359" r:id="rId24"/>
    <p:sldId id="2076136437" r:id="rId25"/>
    <p:sldId id="2076136438" r:id="rId26"/>
    <p:sldId id="10386" r:id="rId27"/>
    <p:sldId id="2076136439" r:id="rId28"/>
    <p:sldId id="11158" r:id="rId29"/>
    <p:sldId id="10368" r:id="rId30"/>
    <p:sldId id="10370" r:id="rId31"/>
    <p:sldId id="10371" r:id="rId32"/>
    <p:sldId id="2076137786" r:id="rId33"/>
    <p:sldId id="10389" r:id="rId34"/>
    <p:sldId id="2076137785" r:id="rId35"/>
    <p:sldId id="10347" r:id="rId36"/>
    <p:sldId id="2076136430" r:id="rId37"/>
    <p:sldId id="285" r:id="rId38"/>
    <p:sldId id="2076136444" r:id="rId39"/>
    <p:sldId id="10341" r:id="rId40"/>
    <p:sldId id="2076136445" r:id="rId41"/>
    <p:sldId id="10342" r:id="rId42"/>
    <p:sldId id="10344" r:id="rId43"/>
    <p:sldId id="10345" r:id="rId44"/>
    <p:sldId id="10346" r:id="rId45"/>
    <p:sldId id="10356" r:id="rId46"/>
    <p:sldId id="2076136435" r:id="rId47"/>
    <p:sldId id="2076136436" r:id="rId48"/>
    <p:sldId id="10350" r:id="rId49"/>
    <p:sldId id="3805" r:id="rId50"/>
    <p:sldId id="10348" r:id="rId51"/>
    <p:sldId id="10387" r:id="rId52"/>
    <p:sldId id="259" r:id="rId53"/>
    <p:sldId id="10352" r:id="rId54"/>
    <p:sldId id="10351" r:id="rId55"/>
    <p:sldId id="2076136525" r:id="rId56"/>
    <p:sldId id="2076137784" r:id="rId57"/>
    <p:sldId id="10339" r:id="rId58"/>
    <p:sldId id="2076136449" r:id="rId59"/>
    <p:sldId id="2076136454" r:id="rId60"/>
    <p:sldId id="2076136455" r:id="rId61"/>
    <p:sldId id="3842" r:id="rId62"/>
    <p:sldId id="2467" r:id="rId63"/>
    <p:sldId id="10340" r:id="rId64"/>
    <p:sldId id="10375" r:id="rId65"/>
    <p:sldId id="10354" r:id="rId66"/>
    <p:sldId id="2076136526" r:id="rId67"/>
    <p:sldId id="10353" r:id="rId68"/>
    <p:sldId id="1532"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9D1AD79-2CEC-41D1-BD6F-02ACE5F531A0}">
          <p14:sldIdLst>
            <p14:sldId id="1857"/>
            <p14:sldId id="336"/>
          </p14:sldIdLst>
        </p14:section>
        <p14:section name="Why" id="{286D0194-9F76-461F-ABF5-2E803D18FB5A}">
          <p14:sldIdLst>
            <p14:sldId id="10394"/>
            <p14:sldId id="2076136527"/>
            <p14:sldId id="276"/>
            <p14:sldId id="2076136429"/>
            <p14:sldId id="260"/>
            <p14:sldId id="2076136433"/>
            <p14:sldId id="709"/>
            <p14:sldId id="622"/>
            <p14:sldId id="2076136434"/>
            <p14:sldId id="11157"/>
          </p14:sldIdLst>
        </p14:section>
        <p14:section name="What" id="{271C6A99-5F47-4858-B3BE-67B8A892DE52}">
          <p14:sldIdLst>
            <p14:sldId id="10359"/>
            <p14:sldId id="2076136437"/>
            <p14:sldId id="2076136438"/>
          </p14:sldIdLst>
        </p14:section>
        <p14:section name="Module start" id="{063E7818-E714-416C-B7F7-953B8D0735CF}">
          <p14:sldIdLst>
            <p14:sldId id="10386"/>
            <p14:sldId id="2076136439"/>
            <p14:sldId id="11158"/>
            <p14:sldId id="10368"/>
            <p14:sldId id="10370"/>
            <p14:sldId id="10371"/>
            <p14:sldId id="2076137786"/>
            <p14:sldId id="10389"/>
            <p14:sldId id="2076137785"/>
            <p14:sldId id="10347"/>
          </p14:sldIdLst>
        </p14:section>
        <p14:section name="Environments" id="{37F9E297-45D6-4377-B8BD-4318FC3B9535}">
          <p14:sldIdLst>
            <p14:sldId id="2076136430"/>
            <p14:sldId id="285"/>
            <p14:sldId id="2076136444"/>
            <p14:sldId id="10341"/>
            <p14:sldId id="2076136445"/>
            <p14:sldId id="10342"/>
            <p14:sldId id="10344"/>
            <p14:sldId id="10345"/>
            <p14:sldId id="10346"/>
            <p14:sldId id="10356"/>
          </p14:sldIdLst>
        </p14:section>
        <p14:section name="Security" id="{E30B493F-4A20-4F95-A4DB-F13AC28FD79F}">
          <p14:sldIdLst>
            <p14:sldId id="2076136435"/>
            <p14:sldId id="2076136436"/>
            <p14:sldId id="10350"/>
            <p14:sldId id="3805"/>
            <p14:sldId id="10348"/>
            <p14:sldId id="10387"/>
            <p14:sldId id="259"/>
            <p14:sldId id="10352"/>
            <p14:sldId id="10351"/>
          </p14:sldIdLst>
        </p14:section>
        <p14:section name="Data loss prevention" id="{8D2EDC54-A585-4D1B-8A85-9034CB7B0917}">
          <p14:sldIdLst>
            <p14:sldId id="2076136525"/>
            <p14:sldId id="2076137784"/>
            <p14:sldId id="10339"/>
            <p14:sldId id="2076136449"/>
            <p14:sldId id="2076136454"/>
            <p14:sldId id="2076136455"/>
            <p14:sldId id="3842"/>
            <p14:sldId id="2467"/>
            <p14:sldId id="10340"/>
            <p14:sldId id="10375"/>
            <p14:sldId id="10354"/>
            <p14:sldId id="2076136526"/>
            <p14:sldId id="10353"/>
          </p14:sldIdLst>
        </p14:section>
        <p14:section name="Appendix" id="{3EC7850B-ABC5-4E16-8CA5-8AB98D47B4C2}">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1" name="kghaffari" initials="k" lastIdx="3" clrIdx="1"/>
  <p:cmAuthor id="2" name="awatson" initials="aw" lastIdx="5" clrIdx="2"/>
  <p:cmAuthor id="3" name="John" initials="J" lastIdx="2" clrIdx="3"/>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8" name="Julie Yack" initials="JY" lastIdx="3" clrIdx="8">
    <p:extLst>
      <p:ext uri="{19B8F6BF-5375-455C-9EA6-DF929625EA0E}">
        <p15:presenceInfo xmlns:p15="http://schemas.microsoft.com/office/powerpoint/2012/main" userId="69a26d0b1d12c0a5" providerId="Windows Live"/>
      </p:ext>
    </p:extLst>
  </p:cmAuthor>
  <p:cmAuthor id="9" name="Dave Yack (COLORADO TECHNOLOGY CONSULTANT)" initials="DC" lastIdx="1" clrIdx="9">
    <p:extLst>
      <p:ext uri="{19B8F6BF-5375-455C-9EA6-DF929625EA0E}">
        <p15:presenceInfo xmlns:p15="http://schemas.microsoft.com/office/powerpoint/2012/main" userId="S::v-dyack@microsoft.com::0d7b57c5-c98e-4ec2-a6bb-07d22616a301" providerId="AD"/>
      </p:ext>
    </p:extLst>
  </p:cmAuthor>
  <p:cmAuthor id="10" name="James Oleinik" initials="JO" lastIdx="1" clrIdx="10">
    <p:extLst>
      <p:ext uri="{19B8F6BF-5375-455C-9EA6-DF929625EA0E}">
        <p15:presenceInfo xmlns:p15="http://schemas.microsoft.com/office/powerpoint/2012/main" userId="S::jamesol@microsoft.com::f60ccf6f-7579-4f92-968b-2920473c966b" providerId="AD"/>
      </p:ext>
    </p:extLst>
  </p:cmAuthor>
  <p:cmAuthor id="11" name="Carsten Groth" initials="CG" lastIdx="1" clrIdx="11">
    <p:extLst>
      <p:ext uri="{19B8F6BF-5375-455C-9EA6-DF929625EA0E}">
        <p15:presenceInfo xmlns:p15="http://schemas.microsoft.com/office/powerpoint/2012/main" userId="S::cagroth@microsoft.com::210ddf52-2a52-4899-9aa5-428cbab2f06c" providerId="AD"/>
      </p:ext>
    </p:extLst>
  </p:cmAuthor>
  <p:cmAuthor id="12" name="Manuela Pichler" initials="MP" lastIdx="20" clrIdx="12">
    <p:extLst>
      <p:ext uri="{19B8F6BF-5375-455C-9EA6-DF929625EA0E}">
        <p15:presenceInfo xmlns:p15="http://schemas.microsoft.com/office/powerpoint/2012/main" userId="S::mapichle@microsoft.com::07a841c1-49c8-4352-a8c3-3a0d96cf9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2874"/>
    <a:srgbClr val="002050"/>
    <a:srgbClr val="0071BC"/>
    <a:srgbClr val="5C005C"/>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67892-AD8B-4BF8-99B8-CBE84856DD84}" v="7" dt="2019-12-17T23:52:3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91" autoAdjust="0"/>
  </p:normalViewPr>
  <p:slideViewPr>
    <p:cSldViewPr snapToGrid="0">
      <p:cViewPr varScale="1">
        <p:scale>
          <a:sx n="71" d="100"/>
          <a:sy n="71" d="100"/>
        </p:scale>
        <p:origin x="102" y="6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0.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7.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8C542BAC-50C6-4E48-8856-9C37FE9DF88F}"/>
    <pc:docChg chg="undo custSel addSld delSld modSld sldOrd modSection">
      <pc:chgData name="Manuela Pichler" userId="07a841c1-49c8-4352-a8c3-3a0d96cf9a08" providerId="ADAL" clId="{8C542BAC-50C6-4E48-8856-9C37FE9DF88F}" dt="2019-10-09T09:40:43.753" v="141" actId="2056"/>
      <pc:docMkLst>
        <pc:docMk/>
      </pc:docMkLst>
      <pc:sldChg chg="mod modShow">
        <pc:chgData name="Manuela Pichler" userId="07a841c1-49c8-4352-a8c3-3a0d96cf9a08" providerId="ADAL" clId="{8C542BAC-50C6-4E48-8856-9C37FE9DF88F}" dt="2019-10-08T15:41:13.584" v="78" actId="729"/>
        <pc:sldMkLst>
          <pc:docMk/>
          <pc:sldMk cId="1834007649" sldId="285"/>
        </pc:sldMkLst>
      </pc:sldChg>
      <pc:sldChg chg="add del mod modShow">
        <pc:chgData name="Manuela Pichler" userId="07a841c1-49c8-4352-a8c3-3a0d96cf9a08" providerId="ADAL" clId="{8C542BAC-50C6-4E48-8856-9C37FE9DF88F}" dt="2019-10-08T15:20:05.843" v="15" actId="729"/>
        <pc:sldMkLst>
          <pc:docMk/>
          <pc:sldMk cId="4018248340" sldId="709"/>
        </pc:sldMkLst>
      </pc:sldChg>
      <pc:sldChg chg="mod modShow">
        <pc:chgData name="Manuela Pichler" userId="07a841c1-49c8-4352-a8c3-3a0d96cf9a08" providerId="ADAL" clId="{8C542BAC-50C6-4E48-8856-9C37FE9DF88F}" dt="2019-10-08T15:54:00.201" v="100" actId="729"/>
        <pc:sldMkLst>
          <pc:docMk/>
          <pc:sldMk cId="3993327255" sldId="3842"/>
        </pc:sldMkLst>
      </pc:sldChg>
      <pc:sldChg chg="ord">
        <pc:chgData name="Manuela Pichler" userId="07a841c1-49c8-4352-a8c3-3a0d96cf9a08" providerId="ADAL" clId="{8C542BAC-50C6-4E48-8856-9C37FE9DF88F}" dt="2019-10-08T15:54:29.354" v="102"/>
        <pc:sldMkLst>
          <pc:docMk/>
          <pc:sldMk cId="1103579216" sldId="10339"/>
        </pc:sldMkLst>
      </pc:sldChg>
      <pc:sldChg chg="modSp">
        <pc:chgData name="Manuela Pichler" userId="07a841c1-49c8-4352-a8c3-3a0d96cf9a08" providerId="ADAL" clId="{8C542BAC-50C6-4E48-8856-9C37FE9DF88F}" dt="2019-10-09T09:31:03.079" v="133" actId="948"/>
        <pc:sldMkLst>
          <pc:docMk/>
          <pc:sldMk cId="4139367970" sldId="10342"/>
        </pc:sldMkLst>
        <pc:spChg chg="mod">
          <ac:chgData name="Manuela Pichler" userId="07a841c1-49c8-4352-a8c3-3a0d96cf9a08" providerId="ADAL" clId="{8C542BAC-50C6-4E48-8856-9C37FE9DF88F}" dt="2019-10-09T09:31:03.079" v="133" actId="948"/>
          <ac:spMkLst>
            <pc:docMk/>
            <pc:sldMk cId="4139367970" sldId="10342"/>
            <ac:spMk id="3" creationId="{F8EE09FF-EFB1-47DE-B0D9-E6FC94ACEEC6}"/>
          </ac:spMkLst>
        </pc:spChg>
      </pc:sldChg>
      <pc:sldChg chg="addCm modCm">
        <pc:chgData name="Manuela Pichler" userId="07a841c1-49c8-4352-a8c3-3a0d96cf9a08" providerId="ADAL" clId="{8C542BAC-50C6-4E48-8856-9C37FE9DF88F}" dt="2019-10-08T15:52:15.558" v="88" actId="2056"/>
        <pc:sldMkLst>
          <pc:docMk/>
          <pc:sldMk cId="2138284134" sldId="10348"/>
        </pc:sldMkLst>
      </pc:sldChg>
      <pc:sldChg chg="addCm modCm">
        <pc:chgData name="Manuela Pichler" userId="07a841c1-49c8-4352-a8c3-3a0d96cf9a08" providerId="ADAL" clId="{8C542BAC-50C6-4E48-8856-9C37FE9DF88F}" dt="2019-10-08T15:28:38.932" v="76" actId="2056"/>
        <pc:sldMkLst>
          <pc:docMk/>
          <pc:sldMk cId="1752717387" sldId="10389"/>
        </pc:sldMkLst>
      </pc:sldChg>
      <pc:sldChg chg="delSp modSp">
        <pc:chgData name="Manuela Pichler" userId="07a841c1-49c8-4352-a8c3-3a0d96cf9a08" providerId="ADAL" clId="{8C542BAC-50C6-4E48-8856-9C37FE9DF88F}" dt="2019-10-08T15:21:04.821" v="19" actId="1076"/>
        <pc:sldMkLst>
          <pc:docMk/>
          <pc:sldMk cId="2776419609" sldId="11157"/>
        </pc:sldMkLst>
        <pc:picChg chg="mod">
          <ac:chgData name="Manuela Pichler" userId="07a841c1-49c8-4352-a8c3-3a0d96cf9a08" providerId="ADAL" clId="{8C542BAC-50C6-4E48-8856-9C37FE9DF88F}" dt="2019-10-08T15:21:04.821" v="19" actId="1076"/>
          <ac:picMkLst>
            <pc:docMk/>
            <pc:sldMk cId="2776419609" sldId="11157"/>
            <ac:picMk id="6" creationId="{B3BFF23D-73F3-49AC-826B-D51E0ACF5243}"/>
          </ac:picMkLst>
        </pc:picChg>
        <pc:picChg chg="del">
          <ac:chgData name="Manuela Pichler" userId="07a841c1-49c8-4352-a8c3-3a0d96cf9a08" providerId="ADAL" clId="{8C542BAC-50C6-4E48-8856-9C37FE9DF88F}" dt="2019-10-08T15:20:58.944" v="18" actId="478"/>
          <ac:picMkLst>
            <pc:docMk/>
            <pc:sldMk cId="2776419609" sldId="11157"/>
            <ac:picMk id="10" creationId="{BAF5D001-E11E-4A47-83CA-1D042CD7698A}"/>
          </ac:picMkLst>
        </pc:picChg>
      </pc:sldChg>
      <pc:sldChg chg="delSp modSp">
        <pc:chgData name="Manuela Pichler" userId="07a841c1-49c8-4352-a8c3-3a0d96cf9a08" providerId="ADAL" clId="{8C542BAC-50C6-4E48-8856-9C37FE9DF88F}" dt="2019-10-08T15:25:13.359" v="73" actId="1076"/>
        <pc:sldMkLst>
          <pc:docMk/>
          <pc:sldMk cId="2617827122" sldId="11158"/>
        </pc:sldMkLst>
        <pc:grpChg chg="mod">
          <ac:chgData name="Manuela Pichler" userId="07a841c1-49c8-4352-a8c3-3a0d96cf9a08" providerId="ADAL" clId="{8C542BAC-50C6-4E48-8856-9C37FE9DF88F}" dt="2019-10-08T15:25:10.283" v="72" actId="1076"/>
          <ac:grpSpMkLst>
            <pc:docMk/>
            <pc:sldMk cId="2617827122" sldId="11158"/>
            <ac:grpSpMk id="22" creationId="{7DB0C91B-BB60-46F5-818D-2CEAC6CF3A8C}"/>
          </ac:grpSpMkLst>
        </pc:grpChg>
        <pc:picChg chg="mod">
          <ac:chgData name="Manuela Pichler" userId="07a841c1-49c8-4352-a8c3-3a0d96cf9a08" providerId="ADAL" clId="{8C542BAC-50C6-4E48-8856-9C37FE9DF88F}" dt="2019-10-08T15:25:13.359" v="73" actId="1076"/>
          <ac:picMkLst>
            <pc:docMk/>
            <pc:sldMk cId="2617827122" sldId="11158"/>
            <ac:picMk id="15" creationId="{4AF8EE85-DD79-49A6-9F6A-98D7FCEE2090}"/>
          </ac:picMkLst>
        </pc:picChg>
        <pc:picChg chg="del">
          <ac:chgData name="Manuela Pichler" userId="07a841c1-49c8-4352-a8c3-3a0d96cf9a08" providerId="ADAL" clId="{8C542BAC-50C6-4E48-8856-9C37FE9DF88F}" dt="2019-10-08T15:25:06.583" v="70" actId="478"/>
          <ac:picMkLst>
            <pc:docMk/>
            <pc:sldMk cId="2617827122" sldId="11158"/>
            <ac:picMk id="20" creationId="{6FFF87D1-07FE-4219-B566-03F004051D52}"/>
          </ac:picMkLst>
        </pc:picChg>
      </pc:sldChg>
      <pc:sldChg chg="delSp modSp addCm modCm">
        <pc:chgData name="Manuela Pichler" userId="07a841c1-49c8-4352-a8c3-3a0d96cf9a08" providerId="ADAL" clId="{8C542BAC-50C6-4E48-8856-9C37FE9DF88F}" dt="2019-10-09T09:28:50.596" v="105" actId="2056"/>
        <pc:sldMkLst>
          <pc:docMk/>
          <pc:sldMk cId="2990651474" sldId="2076136434"/>
        </pc:sldMkLst>
        <pc:picChg chg="mod">
          <ac:chgData name="Manuela Pichler" userId="07a841c1-49c8-4352-a8c3-3a0d96cf9a08" providerId="ADAL" clId="{8C542BAC-50C6-4E48-8856-9C37FE9DF88F}" dt="2019-10-08T15:20:53.831" v="17" actId="1076"/>
          <ac:picMkLst>
            <pc:docMk/>
            <pc:sldMk cId="2990651474" sldId="2076136434"/>
            <ac:picMk id="6" creationId="{B3BFF23D-73F3-49AC-826B-D51E0ACF5243}"/>
          </ac:picMkLst>
        </pc:picChg>
        <pc:picChg chg="del">
          <ac:chgData name="Manuela Pichler" userId="07a841c1-49c8-4352-a8c3-3a0d96cf9a08" providerId="ADAL" clId="{8C542BAC-50C6-4E48-8856-9C37FE9DF88F}" dt="2019-10-08T15:20:47.852" v="16" actId="478"/>
          <ac:picMkLst>
            <pc:docMk/>
            <pc:sldMk cId="2990651474" sldId="2076136434"/>
            <ac:picMk id="10" creationId="{BAF5D001-E11E-4A47-83CA-1D042CD7698A}"/>
          </ac:picMkLst>
        </pc:picChg>
      </pc:sldChg>
      <pc:sldChg chg="addCm modCm">
        <pc:chgData name="Manuela Pichler" userId="07a841c1-49c8-4352-a8c3-3a0d96cf9a08" providerId="ADAL" clId="{8C542BAC-50C6-4E48-8856-9C37FE9DF88F}" dt="2019-10-08T15:22:05.137" v="21" actId="2056"/>
        <pc:sldMkLst>
          <pc:docMk/>
          <pc:sldMk cId="2251549637" sldId="2076136437"/>
        </pc:sldMkLst>
      </pc:sldChg>
      <pc:sldChg chg="modSp">
        <pc:chgData name="Manuela Pichler" userId="07a841c1-49c8-4352-a8c3-3a0d96cf9a08" providerId="ADAL" clId="{8C542BAC-50C6-4E48-8856-9C37FE9DF88F}" dt="2019-10-09T09:29:22.860" v="130" actId="20577"/>
        <pc:sldMkLst>
          <pc:docMk/>
          <pc:sldMk cId="2729454466" sldId="2076136438"/>
        </pc:sldMkLst>
        <pc:spChg chg="mod">
          <ac:chgData name="Manuela Pichler" userId="07a841c1-49c8-4352-a8c3-3a0d96cf9a08" providerId="ADAL" clId="{8C542BAC-50C6-4E48-8856-9C37FE9DF88F}" dt="2019-10-09T09:29:22.860" v="130" actId="20577"/>
          <ac:spMkLst>
            <pc:docMk/>
            <pc:sldMk cId="2729454466" sldId="2076136438"/>
            <ac:spMk id="7" creationId="{633B6EC5-6254-431E-B2C3-E7E711128741}"/>
          </ac:spMkLst>
        </pc:spChg>
        <pc:spChg chg="mod">
          <ac:chgData name="Manuela Pichler" userId="07a841c1-49c8-4352-a8c3-3a0d96cf9a08" providerId="ADAL" clId="{8C542BAC-50C6-4E48-8856-9C37FE9DF88F}" dt="2019-10-08T15:22:17.476" v="27" actId="20577"/>
          <ac:spMkLst>
            <pc:docMk/>
            <pc:sldMk cId="2729454466" sldId="2076136438"/>
            <ac:spMk id="13" creationId="{1BAAEA15-0212-4009-8100-4201453EC1D9}"/>
          </ac:spMkLst>
        </pc:spChg>
      </pc:sldChg>
      <pc:sldChg chg="add addCm modCm">
        <pc:chgData name="Manuela Pichler" userId="07a841c1-49c8-4352-a8c3-3a0d96cf9a08" providerId="ADAL" clId="{8C542BAC-50C6-4E48-8856-9C37FE9DF88F}" dt="2019-10-08T15:43:44.331" v="84" actId="2056"/>
        <pc:sldMkLst>
          <pc:docMk/>
          <pc:sldMk cId="81794600" sldId="2076136444"/>
        </pc:sldMkLst>
      </pc:sldChg>
      <pc:sldChg chg="modSp add ord addCm delCm modCm">
        <pc:chgData name="Manuela Pichler" userId="07a841c1-49c8-4352-a8c3-3a0d96cf9a08" providerId="ADAL" clId="{8C542BAC-50C6-4E48-8856-9C37FE9DF88F}" dt="2019-10-08T15:43:48.723" v="86" actId="2056"/>
        <pc:sldMkLst>
          <pc:docMk/>
          <pc:sldMk cId="2232600153" sldId="2076136445"/>
        </pc:sldMkLst>
        <pc:spChg chg="mod">
          <ac:chgData name="Manuela Pichler" userId="07a841c1-49c8-4352-a8c3-3a0d96cf9a08" providerId="ADAL" clId="{8C542BAC-50C6-4E48-8856-9C37FE9DF88F}" dt="2019-10-08T15:41:22.960" v="79" actId="14100"/>
          <ac:spMkLst>
            <pc:docMk/>
            <pc:sldMk cId="2232600153" sldId="2076136445"/>
            <ac:spMk id="5" creationId="{07325521-F7D7-4501-922F-23836D739997}"/>
          </ac:spMkLst>
        </pc:spChg>
      </pc:sldChg>
      <pc:sldChg chg="modSp add ord">
        <pc:chgData name="Manuela Pichler" userId="07a841c1-49c8-4352-a8c3-3a0d96cf9a08" providerId="ADAL" clId="{8C542BAC-50C6-4E48-8856-9C37FE9DF88F}" dt="2019-10-08T15:53:47.345" v="95" actId="404"/>
        <pc:sldMkLst>
          <pc:docMk/>
          <pc:sldMk cId="3071676350" sldId="2076136449"/>
        </pc:sldMkLst>
        <pc:spChg chg="mod">
          <ac:chgData name="Manuela Pichler" userId="07a841c1-49c8-4352-a8c3-3a0d96cf9a08" providerId="ADAL" clId="{8C542BAC-50C6-4E48-8856-9C37FE9DF88F}" dt="2019-10-08T15:53:47.345" v="95" actId="404"/>
          <ac:spMkLst>
            <pc:docMk/>
            <pc:sldMk cId="3071676350" sldId="2076136449"/>
            <ac:spMk id="2" creationId="{D32FBBF4-014E-4415-8B28-BEE8065C927D}"/>
          </ac:spMkLst>
        </pc:spChg>
        <pc:spChg chg="mod">
          <ac:chgData name="Manuela Pichler" userId="07a841c1-49c8-4352-a8c3-3a0d96cf9a08" providerId="ADAL" clId="{8C542BAC-50C6-4E48-8856-9C37FE9DF88F}" dt="2019-10-08T15:53:39.265" v="93" actId="1076"/>
          <ac:spMkLst>
            <pc:docMk/>
            <pc:sldMk cId="3071676350" sldId="2076136449"/>
            <ac:spMk id="3" creationId="{1656B400-F4EB-4830-B6FD-1F44A924A145}"/>
          </ac:spMkLst>
        </pc:spChg>
      </pc:sldChg>
      <pc:sldChg chg="modSp add ord">
        <pc:chgData name="Manuela Pichler" userId="07a841c1-49c8-4352-a8c3-3a0d96cf9a08" providerId="ADAL" clId="{8C542BAC-50C6-4E48-8856-9C37FE9DF88F}" dt="2019-10-08T15:53:52.401" v="97" actId="404"/>
        <pc:sldMkLst>
          <pc:docMk/>
          <pc:sldMk cId="1263312216" sldId="2076136454"/>
        </pc:sldMkLst>
        <pc:spChg chg="mod">
          <ac:chgData name="Manuela Pichler" userId="07a841c1-49c8-4352-a8c3-3a0d96cf9a08" providerId="ADAL" clId="{8C542BAC-50C6-4E48-8856-9C37FE9DF88F}" dt="2019-10-08T15:53:52.401" v="97" actId="404"/>
          <ac:spMkLst>
            <pc:docMk/>
            <pc:sldMk cId="1263312216" sldId="2076136454"/>
            <ac:spMk id="2" creationId="{D32FBBF4-014E-4415-8B28-BEE8065C927D}"/>
          </ac:spMkLst>
        </pc:spChg>
      </pc:sldChg>
      <pc:sldChg chg="modSp add ord">
        <pc:chgData name="Manuela Pichler" userId="07a841c1-49c8-4352-a8c3-3a0d96cf9a08" providerId="ADAL" clId="{8C542BAC-50C6-4E48-8856-9C37FE9DF88F}" dt="2019-10-08T15:53:56.464" v="99" actId="404"/>
        <pc:sldMkLst>
          <pc:docMk/>
          <pc:sldMk cId="1790459841" sldId="2076136455"/>
        </pc:sldMkLst>
        <pc:spChg chg="mod">
          <ac:chgData name="Manuela Pichler" userId="07a841c1-49c8-4352-a8c3-3a0d96cf9a08" providerId="ADAL" clId="{8C542BAC-50C6-4E48-8856-9C37FE9DF88F}" dt="2019-10-08T15:53:56.464" v="99" actId="404"/>
          <ac:spMkLst>
            <pc:docMk/>
            <pc:sldMk cId="1790459841" sldId="2076136455"/>
            <ac:spMk id="2" creationId="{D32FBBF4-014E-4415-8B28-BEE8065C927D}"/>
          </ac:spMkLst>
        </pc:spChg>
      </pc:sldChg>
      <pc:sldChg chg="add ord">
        <pc:chgData name="Manuela Pichler" userId="07a841c1-49c8-4352-a8c3-3a0d96cf9a08" providerId="ADAL" clId="{8C542BAC-50C6-4E48-8856-9C37FE9DF88F}" dt="2019-10-08T15:53:23.877" v="91"/>
        <pc:sldMkLst>
          <pc:docMk/>
          <pc:sldMk cId="4094586572" sldId="2076136525"/>
        </pc:sldMkLst>
      </pc:sldChg>
      <pc:sldChg chg="add mod setBg modShow addCm modCm">
        <pc:chgData name="Manuela Pichler" userId="07a841c1-49c8-4352-a8c3-3a0d96cf9a08" providerId="ADAL" clId="{8C542BAC-50C6-4E48-8856-9C37FE9DF88F}" dt="2019-10-09T09:40:43.753" v="141" actId="2056"/>
        <pc:sldMkLst>
          <pc:docMk/>
          <pc:sldMk cId="1114168887" sldId="2076136526"/>
        </pc:sldMkLst>
      </pc:sldChg>
      <pc:sldMasterChg chg="addSldLayout delSldLayout">
        <pc:chgData name="Manuela Pichler" userId="07a841c1-49c8-4352-a8c3-3a0d96cf9a08" providerId="ADAL" clId="{8C542BAC-50C6-4E48-8856-9C37FE9DF88F}" dt="2019-10-08T15:20:01.142" v="14" actId="47"/>
        <pc:sldMasterMkLst>
          <pc:docMk/>
          <pc:sldMasterMk cId="2644651193" sldId="2147483744"/>
        </pc:sldMasterMkLst>
      </pc:sldMasterChg>
    </pc:docChg>
  </pc:docChgLst>
  <pc:docChgLst>
    <pc:chgData name="Manuela Pichler" userId="S::mapichle@microsoft.com::07a841c1-49c8-4352-a8c3-3a0d96cf9a08" providerId="AD" clId="Web-{5C3D1419-3A52-451D-9346-D5372BA65AAE}"/>
    <pc:docChg chg="">
      <pc:chgData name="Manuela Pichler" userId="S::mapichle@microsoft.com::07a841c1-49c8-4352-a8c3-3a0d96cf9a08" providerId="AD" clId="Web-{5C3D1419-3A52-451D-9346-D5372BA65AAE}" dt="2019-10-22T18:53:29.352" v="0"/>
      <pc:docMkLst>
        <pc:docMk/>
      </pc:docMkLst>
    </pc:docChg>
  </pc:docChgLst>
  <pc:docChgLst>
    <pc:chgData name="Manuela Pichler" userId="07a841c1-49c8-4352-a8c3-3a0d96cf9a08" providerId="ADAL" clId="{99A247F8-4815-41AC-908E-4476590C5C35}"/>
    <pc:docChg chg="undo custSel addSld delSld modSld modSection">
      <pc:chgData name="Manuela Pichler" userId="07a841c1-49c8-4352-a8c3-3a0d96cf9a08" providerId="ADAL" clId="{99A247F8-4815-41AC-908E-4476590C5C35}" dt="2019-10-22T18:52:22.661" v="263" actId="2056"/>
      <pc:docMkLst>
        <pc:docMk/>
      </pc:docMkLst>
      <pc:sldChg chg="add">
        <pc:chgData name="Manuela Pichler" userId="07a841c1-49c8-4352-a8c3-3a0d96cf9a08" providerId="ADAL" clId="{99A247F8-4815-41AC-908E-4476590C5C35}" dt="2019-10-22T16:05:47.599" v="30"/>
        <pc:sldMkLst>
          <pc:docMk/>
          <pc:sldMk cId="1549337867" sldId="276"/>
        </pc:sldMkLst>
      </pc:sldChg>
      <pc:sldChg chg="delCm">
        <pc:chgData name="Manuela Pichler" userId="07a841c1-49c8-4352-a8c3-3a0d96cf9a08" providerId="ADAL" clId="{99A247F8-4815-41AC-908E-4476590C5C35}" dt="2019-10-22T16:28:47.892" v="166" actId="1592"/>
        <pc:sldMkLst>
          <pc:docMk/>
          <pc:sldMk cId="2138284134" sldId="10348"/>
        </pc:sldMkLst>
      </pc:sldChg>
      <pc:sldChg chg="addSp delSp modSp addCm delCm modCm">
        <pc:chgData name="Manuela Pichler" userId="07a841c1-49c8-4352-a8c3-3a0d96cf9a08" providerId="ADAL" clId="{99A247F8-4815-41AC-908E-4476590C5C35}" dt="2019-10-22T16:22:07.872" v="156" actId="1592"/>
        <pc:sldMkLst>
          <pc:docMk/>
          <pc:sldMk cId="2567372822" sldId="10370"/>
        </pc:sldMkLst>
        <pc:spChg chg="mod">
          <ac:chgData name="Manuela Pichler" userId="07a841c1-49c8-4352-a8c3-3a0d96cf9a08" providerId="ADAL" clId="{99A247F8-4815-41AC-908E-4476590C5C35}" dt="2019-10-22T16:17:22.966" v="132" actId="20577"/>
          <ac:spMkLst>
            <pc:docMk/>
            <pc:sldMk cId="2567372822" sldId="10370"/>
            <ac:spMk id="8" creationId="{C59A5821-0774-4945-8C15-07984AC2DC4F}"/>
          </ac:spMkLst>
        </pc:spChg>
        <pc:picChg chg="del">
          <ac:chgData name="Manuela Pichler" userId="07a841c1-49c8-4352-a8c3-3a0d96cf9a08" providerId="ADAL" clId="{99A247F8-4815-41AC-908E-4476590C5C35}" dt="2019-10-22T16:16:37.344" v="95" actId="478"/>
          <ac:picMkLst>
            <pc:docMk/>
            <pc:sldMk cId="2567372822" sldId="10370"/>
            <ac:picMk id="3" creationId="{68B23526-8053-47A4-8EF8-8BFF59CA840B}"/>
          </ac:picMkLst>
        </pc:picChg>
        <pc:picChg chg="add mod">
          <ac:chgData name="Manuela Pichler" userId="07a841c1-49c8-4352-a8c3-3a0d96cf9a08" providerId="ADAL" clId="{99A247F8-4815-41AC-908E-4476590C5C35}" dt="2019-10-22T16:17:51.542" v="138" actId="1076"/>
          <ac:picMkLst>
            <pc:docMk/>
            <pc:sldMk cId="2567372822" sldId="10370"/>
            <ac:picMk id="4" creationId="{B3B44F4F-7572-4074-86E1-BF79A91C9EC6}"/>
          </ac:picMkLst>
        </pc:picChg>
        <pc:picChg chg="del mod">
          <ac:chgData name="Manuela Pichler" userId="07a841c1-49c8-4352-a8c3-3a0d96cf9a08" providerId="ADAL" clId="{99A247F8-4815-41AC-908E-4476590C5C35}" dt="2019-10-22T16:17:24.714" v="133" actId="478"/>
          <ac:picMkLst>
            <pc:docMk/>
            <pc:sldMk cId="2567372822" sldId="10370"/>
            <ac:picMk id="5" creationId="{39021270-F03B-4E78-9DF9-1D4CC53B0986}"/>
          </ac:picMkLst>
        </pc:picChg>
        <pc:picChg chg="add mod">
          <ac:chgData name="Manuela Pichler" userId="07a841c1-49c8-4352-a8c3-3a0d96cf9a08" providerId="ADAL" clId="{99A247F8-4815-41AC-908E-4476590C5C35}" dt="2019-10-22T16:18:11.701" v="143" actId="1076"/>
          <ac:picMkLst>
            <pc:docMk/>
            <pc:sldMk cId="2567372822" sldId="10370"/>
            <ac:picMk id="6" creationId="{DC262F12-71B8-48AC-8573-E9223D432784}"/>
          </ac:picMkLst>
        </pc:picChg>
      </pc:sldChg>
      <pc:sldChg chg="modSp">
        <pc:chgData name="Manuela Pichler" userId="07a841c1-49c8-4352-a8c3-3a0d96cf9a08" providerId="ADAL" clId="{99A247F8-4815-41AC-908E-4476590C5C35}" dt="2019-10-22T16:22:29.439" v="157"/>
        <pc:sldMkLst>
          <pc:docMk/>
          <pc:sldMk cId="3193056738" sldId="10371"/>
        </pc:sldMkLst>
        <pc:spChg chg="mod">
          <ac:chgData name="Manuela Pichler" userId="07a841c1-49c8-4352-a8c3-3a0d96cf9a08" providerId="ADAL" clId="{99A247F8-4815-41AC-908E-4476590C5C35}" dt="2019-10-22T16:22:29.439" v="157"/>
          <ac:spMkLst>
            <pc:docMk/>
            <pc:sldMk cId="3193056738" sldId="10371"/>
            <ac:spMk id="8" creationId="{C59A5821-0774-4945-8C15-07984AC2DC4F}"/>
          </ac:spMkLst>
        </pc:spChg>
      </pc:sldChg>
      <pc:sldChg chg="delCm">
        <pc:chgData name="Manuela Pichler" userId="07a841c1-49c8-4352-a8c3-3a0d96cf9a08" providerId="ADAL" clId="{99A247F8-4815-41AC-908E-4476590C5C35}" dt="2019-10-22T16:23:03.436" v="158" actId="1592"/>
        <pc:sldMkLst>
          <pc:docMk/>
          <pc:sldMk cId="1752717387" sldId="10389"/>
        </pc:sldMkLst>
      </pc:sldChg>
      <pc:sldChg chg="delCm">
        <pc:chgData name="Manuela Pichler" userId="07a841c1-49c8-4352-a8c3-3a0d96cf9a08" providerId="ADAL" clId="{99A247F8-4815-41AC-908E-4476590C5C35}" dt="2019-10-22T16:07:16.496" v="33" actId="1592"/>
        <pc:sldMkLst>
          <pc:docMk/>
          <pc:sldMk cId="2990651474" sldId="2076136434"/>
        </pc:sldMkLst>
      </pc:sldChg>
      <pc:sldChg chg="delCm">
        <pc:chgData name="Manuela Pichler" userId="07a841c1-49c8-4352-a8c3-3a0d96cf9a08" providerId="ADAL" clId="{99A247F8-4815-41AC-908E-4476590C5C35}" dt="2019-10-22T16:09:59.536" v="34" actId="1592"/>
        <pc:sldMkLst>
          <pc:docMk/>
          <pc:sldMk cId="2251549637" sldId="2076136437"/>
        </pc:sldMkLst>
      </pc:sldChg>
      <pc:sldChg chg="modSp">
        <pc:chgData name="Manuela Pichler" userId="07a841c1-49c8-4352-a8c3-3a0d96cf9a08" providerId="ADAL" clId="{99A247F8-4815-41AC-908E-4476590C5C35}" dt="2019-10-22T16:13:58.379" v="59" actId="20577"/>
        <pc:sldMkLst>
          <pc:docMk/>
          <pc:sldMk cId="2729454466" sldId="2076136438"/>
        </pc:sldMkLst>
        <pc:spChg chg="mod">
          <ac:chgData name="Manuela Pichler" userId="07a841c1-49c8-4352-a8c3-3a0d96cf9a08" providerId="ADAL" clId="{99A247F8-4815-41AC-908E-4476590C5C35}" dt="2019-10-22T16:13:58.379" v="59" actId="20577"/>
          <ac:spMkLst>
            <pc:docMk/>
            <pc:sldMk cId="2729454466" sldId="2076136438"/>
            <ac:spMk id="7" creationId="{633B6EC5-6254-431E-B2C3-E7E711128741}"/>
          </ac:spMkLst>
        </pc:spChg>
      </pc:sldChg>
      <pc:sldChg chg="delCm">
        <pc:chgData name="Manuela Pichler" userId="07a841c1-49c8-4352-a8c3-3a0d96cf9a08" providerId="ADAL" clId="{99A247F8-4815-41AC-908E-4476590C5C35}" dt="2019-10-22T16:24:34.709" v="164" actId="1592"/>
        <pc:sldMkLst>
          <pc:docMk/>
          <pc:sldMk cId="81794600" sldId="2076136444"/>
        </pc:sldMkLst>
      </pc:sldChg>
      <pc:sldChg chg="delCm">
        <pc:chgData name="Manuela Pichler" userId="07a841c1-49c8-4352-a8c3-3a0d96cf9a08" providerId="ADAL" clId="{99A247F8-4815-41AC-908E-4476590C5C35}" dt="2019-10-22T16:25:10.897" v="165" actId="1592"/>
        <pc:sldMkLst>
          <pc:docMk/>
          <pc:sldMk cId="2232600153" sldId="2076136445"/>
        </pc:sldMkLst>
      </pc:sldChg>
      <pc:sldChg chg="modCm">
        <pc:chgData name="Manuela Pichler" userId="07a841c1-49c8-4352-a8c3-3a0d96cf9a08" providerId="ADAL" clId="{99A247F8-4815-41AC-908E-4476590C5C35}" dt="2019-10-22T16:33:58.869" v="170" actId="2056"/>
        <pc:sldMkLst>
          <pc:docMk/>
          <pc:sldMk cId="1114168887" sldId="2076136526"/>
        </pc:sldMkLst>
      </pc:sldChg>
      <pc:sldChg chg="modSp add">
        <pc:chgData name="Manuela Pichler" userId="07a841c1-49c8-4352-a8c3-3a0d96cf9a08" providerId="ADAL" clId="{99A247F8-4815-41AC-908E-4476590C5C35}" dt="2019-10-22T16:05:56.299" v="32" actId="207"/>
        <pc:sldMkLst>
          <pc:docMk/>
          <pc:sldMk cId="4142831694" sldId="2076136527"/>
        </pc:sldMkLst>
        <pc:spChg chg="mod">
          <ac:chgData name="Manuela Pichler" userId="07a841c1-49c8-4352-a8c3-3a0d96cf9a08" providerId="ADAL" clId="{99A247F8-4815-41AC-908E-4476590C5C35}" dt="2019-10-22T16:05:53.084" v="31" actId="207"/>
          <ac:spMkLst>
            <pc:docMk/>
            <pc:sldMk cId="4142831694" sldId="2076136527"/>
            <ac:spMk id="11" creationId="{DB55E870-951B-49B8-937F-F37F2470FE0A}"/>
          </ac:spMkLst>
        </pc:spChg>
        <pc:spChg chg="mod">
          <ac:chgData name="Manuela Pichler" userId="07a841c1-49c8-4352-a8c3-3a0d96cf9a08" providerId="ADAL" clId="{99A247F8-4815-41AC-908E-4476590C5C35}" dt="2019-10-22T16:05:56.299" v="32" actId="207"/>
          <ac:spMkLst>
            <pc:docMk/>
            <pc:sldMk cId="4142831694" sldId="2076136527"/>
            <ac:spMk id="12" creationId="{D0B6FA70-6959-463C-85D9-0690D92839EB}"/>
          </ac:spMkLst>
        </pc:spChg>
      </pc:sldChg>
    </pc:docChg>
  </pc:docChgLst>
  <pc:docChgLst>
    <pc:chgData name="James Oleinik" userId="f60ccf6f-7579-4f92-968b-2920473c966b" providerId="ADAL" clId="{A5A5830A-1FC1-41DF-B060-ECC7A6C7337D}"/>
  </pc:docChgLst>
  <pc:docChgLst>
    <pc:chgData name="James Oleinik" userId="f60ccf6f-7579-4f92-968b-2920473c966b" providerId="ADAL" clId="{3AAB0D16-BCEF-4E9C-A3D4-0E341D669C2F}"/>
  </pc:docChgLst>
  <pc:docChgLst>
    <pc:chgData name="Manuela Pichler" userId="07a841c1-49c8-4352-a8c3-3a0d96cf9a08" providerId="ADAL" clId="{19C3F344-1872-4107-BB25-B119B206E274}"/>
    <pc:docChg chg="undo custSel addSld delSld modSld sldOrd delSection modSection">
      <pc:chgData name="Manuela Pichler" userId="07a841c1-49c8-4352-a8c3-3a0d96cf9a08" providerId="ADAL" clId="{19C3F344-1872-4107-BB25-B119B206E274}" dt="2019-12-13T10:18:05.482" v="1803" actId="20577"/>
      <pc:docMkLst>
        <pc:docMk/>
      </pc:docMkLst>
      <pc:sldChg chg="add">
        <pc:chgData name="Manuela Pichler" userId="07a841c1-49c8-4352-a8c3-3a0d96cf9a08" providerId="ADAL" clId="{19C3F344-1872-4107-BB25-B119B206E274}" dt="2019-11-26T11:10:32.638" v="17"/>
        <pc:sldMkLst>
          <pc:docMk/>
          <pc:sldMk cId="2920650541" sldId="336"/>
        </pc:sldMkLst>
      </pc:sldChg>
      <pc:sldChg chg="modSp">
        <pc:chgData name="Manuela Pichler" userId="07a841c1-49c8-4352-a8c3-3a0d96cf9a08" providerId="ADAL" clId="{19C3F344-1872-4107-BB25-B119B206E274}" dt="2019-11-26T11:10:08.032" v="15" actId="1076"/>
        <pc:sldMkLst>
          <pc:docMk/>
          <pc:sldMk cId="2988334431" sldId="1857"/>
        </pc:sldMkLst>
        <pc:spChg chg="mod">
          <ac:chgData name="Manuela Pichler" userId="07a841c1-49c8-4352-a8c3-3a0d96cf9a08" providerId="ADAL" clId="{19C3F344-1872-4107-BB25-B119B206E274}" dt="2019-11-26T11:10:08.032" v="15" actId="1076"/>
          <ac:spMkLst>
            <pc:docMk/>
            <pc:sldMk cId="2988334431" sldId="1857"/>
            <ac:spMk id="4" creationId="{23496577-506A-4E64-B5E4-DF84C9556182}"/>
          </ac:spMkLst>
        </pc:spChg>
      </pc:sldChg>
      <pc:sldChg chg="modNotesTx">
        <pc:chgData name="Manuela Pichler" userId="07a841c1-49c8-4352-a8c3-3a0d96cf9a08" providerId="ADAL" clId="{19C3F344-1872-4107-BB25-B119B206E274}" dt="2019-11-26T11:25:00.910" v="168" actId="20577"/>
        <pc:sldMkLst>
          <pc:docMk/>
          <pc:sldMk cId="1096705017" sldId="10341"/>
        </pc:sldMkLst>
      </pc:sldChg>
      <pc:sldChg chg="modSp">
        <pc:chgData name="Manuela Pichler" userId="07a841c1-49c8-4352-a8c3-3a0d96cf9a08" providerId="ADAL" clId="{19C3F344-1872-4107-BB25-B119B206E274}" dt="2019-11-26T11:25:32.446" v="169" actId="20577"/>
        <pc:sldMkLst>
          <pc:docMk/>
          <pc:sldMk cId="4139367970" sldId="10342"/>
        </pc:sldMkLst>
        <pc:spChg chg="mod">
          <ac:chgData name="Manuela Pichler" userId="07a841c1-49c8-4352-a8c3-3a0d96cf9a08" providerId="ADAL" clId="{19C3F344-1872-4107-BB25-B119B206E274}" dt="2019-11-26T11:25:32.446" v="169" actId="20577"/>
          <ac:spMkLst>
            <pc:docMk/>
            <pc:sldMk cId="4139367970" sldId="10342"/>
            <ac:spMk id="3" creationId="{F8EE09FF-EFB1-47DE-B0D9-E6FC94ACEEC6}"/>
          </ac:spMkLst>
        </pc:spChg>
      </pc:sldChg>
      <pc:sldChg chg="modSp mod modTransition modShow">
        <pc:chgData name="Manuela Pichler" userId="07a841c1-49c8-4352-a8c3-3a0d96cf9a08" providerId="ADAL" clId="{19C3F344-1872-4107-BB25-B119B206E274}" dt="2019-12-13T08:31:27.232" v="1736" actId="729"/>
        <pc:sldMkLst>
          <pc:docMk/>
          <pc:sldMk cId="2935142026" sldId="10344"/>
        </pc:sldMkLst>
        <pc:spChg chg="mod">
          <ac:chgData name="Manuela Pichler" userId="07a841c1-49c8-4352-a8c3-3a0d96cf9a08" providerId="ADAL" clId="{19C3F344-1872-4107-BB25-B119B206E274}" dt="2019-11-26T11:25:40.453" v="172" actId="20577"/>
          <ac:spMkLst>
            <pc:docMk/>
            <pc:sldMk cId="2935142026" sldId="10344"/>
            <ac:spMk id="11" creationId="{D068FC64-4389-4E1E-9DF5-F3132EAE582E}"/>
          </ac:spMkLst>
        </pc:spChg>
        <pc:spChg chg="mod">
          <ac:chgData name="Manuela Pichler" userId="07a841c1-49c8-4352-a8c3-3a0d96cf9a08" providerId="ADAL" clId="{19C3F344-1872-4107-BB25-B119B206E274}" dt="2019-11-26T11:25:41.443" v="173" actId="20577"/>
          <ac:spMkLst>
            <pc:docMk/>
            <pc:sldMk cId="2935142026" sldId="10344"/>
            <ac:spMk id="14" creationId="{5D2ABABA-D7B3-4652-B64C-F90980A8850A}"/>
          </ac:spMkLst>
        </pc:spChg>
        <pc:spChg chg="mod">
          <ac:chgData name="Manuela Pichler" userId="07a841c1-49c8-4352-a8c3-3a0d96cf9a08" providerId="ADAL" clId="{19C3F344-1872-4107-BB25-B119B206E274}" dt="2019-11-26T11:25:45.820" v="197" actId="20577"/>
          <ac:spMkLst>
            <pc:docMk/>
            <pc:sldMk cId="2935142026" sldId="10344"/>
            <ac:spMk id="15" creationId="{BD5DBABB-02D4-419E-BC6D-3334257CE5B6}"/>
          </ac:spMkLst>
        </pc:spChg>
      </pc:sldChg>
      <pc:sldChg chg="modSp mod modTransition modShow">
        <pc:chgData name="Manuela Pichler" userId="07a841c1-49c8-4352-a8c3-3a0d96cf9a08" providerId="ADAL" clId="{19C3F344-1872-4107-BB25-B119B206E274}" dt="2019-12-13T08:31:27.232" v="1736" actId="729"/>
        <pc:sldMkLst>
          <pc:docMk/>
          <pc:sldMk cId="3597727913" sldId="10345"/>
        </pc:sldMkLst>
        <pc:spChg chg="mod">
          <ac:chgData name="Manuela Pichler" userId="07a841c1-49c8-4352-a8c3-3a0d96cf9a08" providerId="ADAL" clId="{19C3F344-1872-4107-BB25-B119B206E274}" dt="2019-11-26T11:25:51.316" v="198" actId="20577"/>
          <ac:spMkLst>
            <pc:docMk/>
            <pc:sldMk cId="3597727913" sldId="10345"/>
            <ac:spMk id="11" creationId="{D068FC64-4389-4E1E-9DF5-F3132EAE582E}"/>
          </ac:spMkLst>
        </pc:spChg>
        <pc:spChg chg="mod">
          <ac:chgData name="Manuela Pichler" userId="07a841c1-49c8-4352-a8c3-3a0d96cf9a08" providerId="ADAL" clId="{19C3F344-1872-4107-BB25-B119B206E274}" dt="2019-11-26T11:25:52.645" v="199" actId="20577"/>
          <ac:spMkLst>
            <pc:docMk/>
            <pc:sldMk cId="3597727913" sldId="10345"/>
            <ac:spMk id="14" creationId="{5D2ABABA-D7B3-4652-B64C-F90980A8850A}"/>
          </ac:spMkLst>
        </pc:spChg>
        <pc:spChg chg="mod">
          <ac:chgData name="Manuela Pichler" userId="07a841c1-49c8-4352-a8c3-3a0d96cf9a08" providerId="ADAL" clId="{19C3F344-1872-4107-BB25-B119B206E274}" dt="2019-11-26T11:25:55.114" v="213" actId="20577"/>
          <ac:spMkLst>
            <pc:docMk/>
            <pc:sldMk cId="3597727913" sldId="10345"/>
            <ac:spMk id="15" creationId="{BD5DBABB-02D4-419E-BC6D-3334257CE5B6}"/>
          </ac:spMkLst>
        </pc:spChg>
        <pc:spChg chg="mod">
          <ac:chgData name="Manuela Pichler" userId="07a841c1-49c8-4352-a8c3-3a0d96cf9a08" providerId="ADAL" clId="{19C3F344-1872-4107-BB25-B119B206E274}" dt="2019-11-26T11:34:37.992" v="636" actId="20577"/>
          <ac:spMkLst>
            <pc:docMk/>
            <pc:sldMk cId="3597727913" sldId="10345"/>
            <ac:spMk id="65" creationId="{A8FC3764-70EA-43C7-8D4A-37BEB9030A89}"/>
          </ac:spMkLst>
        </pc:spChg>
        <pc:spChg chg="mod">
          <ac:chgData name="Manuela Pichler" userId="07a841c1-49c8-4352-a8c3-3a0d96cf9a08" providerId="ADAL" clId="{19C3F344-1872-4107-BB25-B119B206E274}" dt="2019-11-26T11:25:56.694" v="214" actId="20577"/>
          <ac:spMkLst>
            <pc:docMk/>
            <pc:sldMk cId="3597727913" sldId="10345"/>
            <ac:spMk id="66" creationId="{FA5DBB56-98C1-42CB-96E1-FA263F78C669}"/>
          </ac:spMkLst>
        </pc:spChg>
        <pc:spChg chg="mod">
          <ac:chgData name="Manuela Pichler" userId="07a841c1-49c8-4352-a8c3-3a0d96cf9a08" providerId="ADAL" clId="{19C3F344-1872-4107-BB25-B119B206E274}" dt="2019-11-26T11:26:01.266" v="239" actId="20577"/>
          <ac:spMkLst>
            <pc:docMk/>
            <pc:sldMk cId="3597727913" sldId="10345"/>
            <ac:spMk id="67" creationId="{8E99D72E-86CE-4DFF-8B6D-D25C752C3256}"/>
          </ac:spMkLst>
        </pc:spChg>
      </pc:sldChg>
      <pc:sldChg chg="modSp mod modTransition modShow">
        <pc:chgData name="Manuela Pichler" userId="07a841c1-49c8-4352-a8c3-3a0d96cf9a08" providerId="ADAL" clId="{19C3F344-1872-4107-BB25-B119B206E274}" dt="2019-12-13T08:31:27.232" v="1736" actId="729"/>
        <pc:sldMkLst>
          <pc:docMk/>
          <pc:sldMk cId="583547971" sldId="10346"/>
        </pc:sldMkLst>
        <pc:spChg chg="mod">
          <ac:chgData name="Manuela Pichler" userId="07a841c1-49c8-4352-a8c3-3a0d96cf9a08" providerId="ADAL" clId="{19C3F344-1872-4107-BB25-B119B206E274}" dt="2019-11-26T11:34:42.343" v="637" actId="20577"/>
          <ac:spMkLst>
            <pc:docMk/>
            <pc:sldMk cId="583547971" sldId="10346"/>
            <ac:spMk id="11" creationId="{D068FC64-4389-4E1E-9DF5-F3132EAE582E}"/>
          </ac:spMkLst>
        </pc:spChg>
        <pc:spChg chg="mod">
          <ac:chgData name="Manuela Pichler" userId="07a841c1-49c8-4352-a8c3-3a0d96cf9a08" providerId="ADAL" clId="{19C3F344-1872-4107-BB25-B119B206E274}" dt="2019-11-26T11:34:48.342" v="640" actId="20577"/>
          <ac:spMkLst>
            <pc:docMk/>
            <pc:sldMk cId="583547971" sldId="10346"/>
            <ac:spMk id="14" creationId="{5D2ABABA-D7B3-4652-B64C-F90980A8850A}"/>
          </ac:spMkLst>
        </pc:spChg>
        <pc:spChg chg="mod">
          <ac:chgData name="Manuela Pichler" userId="07a841c1-49c8-4352-a8c3-3a0d96cf9a08" providerId="ADAL" clId="{19C3F344-1872-4107-BB25-B119B206E274}" dt="2019-11-26T11:34:51.391" v="654" actId="20577"/>
          <ac:spMkLst>
            <pc:docMk/>
            <pc:sldMk cId="583547971" sldId="10346"/>
            <ac:spMk id="15" creationId="{BD5DBABB-02D4-419E-BC6D-3334257CE5B6}"/>
          </ac:spMkLst>
        </pc:spChg>
        <pc:spChg chg="mod">
          <ac:chgData name="Manuela Pichler" userId="07a841c1-49c8-4352-a8c3-3a0d96cf9a08" providerId="ADAL" clId="{19C3F344-1872-4107-BB25-B119B206E274}" dt="2019-11-26T11:26:09.954" v="241" actId="20577"/>
          <ac:spMkLst>
            <pc:docMk/>
            <pc:sldMk cId="583547971" sldId="10346"/>
            <ac:spMk id="45" creationId="{1FCB7136-1EFE-4FB0-8064-34F6D51C8CF1}"/>
          </ac:spMkLst>
        </pc:spChg>
        <pc:spChg chg="mod">
          <ac:chgData name="Manuela Pichler" userId="07a841c1-49c8-4352-a8c3-3a0d96cf9a08" providerId="ADAL" clId="{19C3F344-1872-4107-BB25-B119B206E274}" dt="2019-11-26T11:34:44.150" v="638" actId="20577"/>
          <ac:spMkLst>
            <pc:docMk/>
            <pc:sldMk cId="583547971" sldId="10346"/>
            <ac:spMk id="65" creationId="{A8FC3764-70EA-43C7-8D4A-37BEB9030A89}"/>
          </ac:spMkLst>
        </pc:spChg>
        <pc:spChg chg="mod">
          <ac:chgData name="Manuela Pichler" userId="07a841c1-49c8-4352-a8c3-3a0d96cf9a08" providerId="ADAL" clId="{19C3F344-1872-4107-BB25-B119B206E274}" dt="2019-11-26T11:34:46.990" v="639" actId="20577"/>
          <ac:spMkLst>
            <pc:docMk/>
            <pc:sldMk cId="583547971" sldId="10346"/>
            <ac:spMk id="66" creationId="{FA5DBB56-98C1-42CB-96E1-FA263F78C669}"/>
          </ac:spMkLst>
        </pc:spChg>
        <pc:spChg chg="mod">
          <ac:chgData name="Manuela Pichler" userId="07a841c1-49c8-4352-a8c3-3a0d96cf9a08" providerId="ADAL" clId="{19C3F344-1872-4107-BB25-B119B206E274}" dt="2019-11-26T11:34:56.396" v="674" actId="20577"/>
          <ac:spMkLst>
            <pc:docMk/>
            <pc:sldMk cId="583547971" sldId="10346"/>
            <ac:spMk id="67" creationId="{8E99D72E-86CE-4DFF-8B6D-D25C752C3256}"/>
          </ac:spMkLst>
        </pc:spChg>
      </pc:sldChg>
      <pc:sldChg chg="addSp delSp modSp mod">
        <pc:chgData name="Manuela Pichler" userId="07a841c1-49c8-4352-a8c3-3a0d96cf9a08" providerId="ADAL" clId="{19C3F344-1872-4107-BB25-B119B206E274}" dt="2019-12-13T08:32:02.235" v="1737" actId="478"/>
        <pc:sldMkLst>
          <pc:docMk/>
          <pc:sldMk cId="296837309" sldId="10347"/>
        </pc:sldMkLst>
        <pc:spChg chg="mod">
          <ac:chgData name="Manuela Pichler" userId="07a841c1-49c8-4352-a8c3-3a0d96cf9a08" providerId="ADAL" clId="{19C3F344-1872-4107-BB25-B119B206E274}" dt="2019-11-26T11:23:30.931" v="77" actId="948"/>
          <ac:spMkLst>
            <pc:docMk/>
            <pc:sldMk cId="296837309" sldId="10347"/>
            <ac:spMk id="7" creationId="{8FE85841-28E0-4929-A51B-2D708A8EECD8}"/>
          </ac:spMkLst>
        </pc:spChg>
        <pc:spChg chg="mod">
          <ac:chgData name="Manuela Pichler" userId="07a841c1-49c8-4352-a8c3-3a0d96cf9a08" providerId="ADAL" clId="{19C3F344-1872-4107-BB25-B119B206E274}" dt="2019-12-12T21:17:16.798" v="1728" actId="400"/>
          <ac:spMkLst>
            <pc:docMk/>
            <pc:sldMk cId="296837309" sldId="10347"/>
            <ac:spMk id="8" creationId="{E21DF51B-75AF-48EE-863F-477C2B5E729D}"/>
          </ac:spMkLst>
        </pc:spChg>
        <pc:spChg chg="mod">
          <ac:chgData name="Manuela Pichler" userId="07a841c1-49c8-4352-a8c3-3a0d96cf9a08" providerId="ADAL" clId="{19C3F344-1872-4107-BB25-B119B206E274}" dt="2019-11-26T11:23:53.527" v="107" actId="20577"/>
          <ac:spMkLst>
            <pc:docMk/>
            <pc:sldMk cId="296837309" sldId="10347"/>
            <ac:spMk id="9" creationId="{524F49AD-1566-4483-A690-50F0A91A96BA}"/>
          </ac:spMkLst>
        </pc:spChg>
        <pc:picChg chg="add del mod">
          <ac:chgData name="Manuela Pichler" userId="07a841c1-49c8-4352-a8c3-3a0d96cf9a08" providerId="ADAL" clId="{19C3F344-1872-4107-BB25-B119B206E274}" dt="2019-12-13T08:32:02.235" v="1737" actId="478"/>
          <ac:picMkLst>
            <pc:docMk/>
            <pc:sldMk cId="296837309" sldId="10347"/>
            <ac:picMk id="3" creationId="{B84E1A5C-8D98-4FC3-B146-9BA5CE844B69}"/>
          </ac:picMkLst>
        </pc:picChg>
      </pc:sldChg>
      <pc:sldChg chg="modSp">
        <pc:chgData name="Manuela Pichler" userId="07a841c1-49c8-4352-a8c3-3a0d96cf9a08" providerId="ADAL" clId="{19C3F344-1872-4107-BB25-B119B206E274}" dt="2019-11-26T11:27:13.976" v="327" actId="14100"/>
        <pc:sldMkLst>
          <pc:docMk/>
          <pc:sldMk cId="3506995708" sldId="10351"/>
        </pc:sldMkLst>
        <pc:spChg chg="mod">
          <ac:chgData name="Manuela Pichler" userId="07a841c1-49c8-4352-a8c3-3a0d96cf9a08" providerId="ADAL" clId="{19C3F344-1872-4107-BB25-B119B206E274}" dt="2019-11-26T11:27:13.976" v="327" actId="14100"/>
          <ac:spMkLst>
            <pc:docMk/>
            <pc:sldMk cId="3506995708" sldId="10351"/>
            <ac:spMk id="14" creationId="{C37ACA63-8F97-45A8-834B-279DD1A3B298}"/>
          </ac:spMkLst>
        </pc:spChg>
      </pc:sldChg>
      <pc:sldChg chg="modTransition">
        <pc:chgData name="Manuela Pichler" userId="07a841c1-49c8-4352-a8c3-3a0d96cf9a08" providerId="ADAL" clId="{19C3F344-1872-4107-BB25-B119B206E274}" dt="2019-11-26T11:58:30.294" v="1694"/>
        <pc:sldMkLst>
          <pc:docMk/>
          <pc:sldMk cId="3148823493" sldId="10354"/>
        </pc:sldMkLst>
      </pc:sldChg>
      <pc:sldChg chg="modTransition">
        <pc:chgData name="Manuela Pichler" userId="07a841c1-49c8-4352-a8c3-3a0d96cf9a08" providerId="ADAL" clId="{19C3F344-1872-4107-BB25-B119B206E274}" dt="2019-11-26T11:20:16.062" v="61"/>
        <pc:sldMkLst>
          <pc:docMk/>
          <pc:sldMk cId="1664111615" sldId="10359"/>
        </pc:sldMkLst>
      </pc:sldChg>
      <pc:sldChg chg="modSp">
        <pc:chgData name="Manuela Pichler" userId="07a841c1-49c8-4352-a8c3-3a0d96cf9a08" providerId="ADAL" clId="{19C3F344-1872-4107-BB25-B119B206E274}" dt="2019-11-26T11:28:19.457" v="359" actId="20577"/>
        <pc:sldMkLst>
          <pc:docMk/>
          <pc:sldMk cId="1536371381" sldId="10368"/>
        </pc:sldMkLst>
        <pc:spChg chg="mod">
          <ac:chgData name="Manuela Pichler" userId="07a841c1-49c8-4352-a8c3-3a0d96cf9a08" providerId="ADAL" clId="{19C3F344-1872-4107-BB25-B119B206E274}" dt="2019-11-26T11:28:19.457" v="359" actId="20577"/>
          <ac:spMkLst>
            <pc:docMk/>
            <pc:sldMk cId="1536371381" sldId="10368"/>
            <ac:spMk id="9" creationId="{8D4A9F03-D383-40F1-95A2-827AFD4743E2}"/>
          </ac:spMkLst>
        </pc:spChg>
      </pc:sldChg>
      <pc:sldChg chg="modSp delCm modCm">
        <pc:chgData name="Manuela Pichler" userId="07a841c1-49c8-4352-a8c3-3a0d96cf9a08" providerId="ADAL" clId="{19C3F344-1872-4107-BB25-B119B206E274}" dt="2019-11-26T11:29:23.799" v="506" actId="20577"/>
        <pc:sldMkLst>
          <pc:docMk/>
          <pc:sldMk cId="2567372822" sldId="10370"/>
        </pc:sldMkLst>
        <pc:spChg chg="mod">
          <ac:chgData name="Manuela Pichler" userId="07a841c1-49c8-4352-a8c3-3a0d96cf9a08" providerId="ADAL" clId="{19C3F344-1872-4107-BB25-B119B206E274}" dt="2019-11-26T11:29:23.799" v="506" actId="20577"/>
          <ac:spMkLst>
            <pc:docMk/>
            <pc:sldMk cId="2567372822" sldId="10370"/>
            <ac:spMk id="8" creationId="{C59A5821-0774-4945-8C15-07984AC2DC4F}"/>
          </ac:spMkLst>
        </pc:spChg>
      </pc:sldChg>
      <pc:sldChg chg="modSp modNotesTx">
        <pc:chgData name="Manuela Pichler" userId="07a841c1-49c8-4352-a8c3-3a0d96cf9a08" providerId="ADAL" clId="{19C3F344-1872-4107-BB25-B119B206E274}" dt="2019-11-26T11:29:33.626" v="557" actId="20577"/>
        <pc:sldMkLst>
          <pc:docMk/>
          <pc:sldMk cId="3193056738" sldId="10371"/>
        </pc:sldMkLst>
        <pc:spChg chg="mod">
          <ac:chgData name="Manuela Pichler" userId="07a841c1-49c8-4352-a8c3-3a0d96cf9a08" providerId="ADAL" clId="{19C3F344-1872-4107-BB25-B119B206E274}" dt="2019-11-26T11:29:19.326" v="505" actId="20577"/>
          <ac:spMkLst>
            <pc:docMk/>
            <pc:sldMk cId="3193056738" sldId="10371"/>
            <ac:spMk id="8" creationId="{C59A5821-0774-4945-8C15-07984AC2DC4F}"/>
          </ac:spMkLst>
        </pc:spChg>
      </pc:sldChg>
      <pc:sldChg chg="modTransition">
        <pc:chgData name="Manuela Pichler" userId="07a841c1-49c8-4352-a8c3-3a0d96cf9a08" providerId="ADAL" clId="{19C3F344-1872-4107-BB25-B119B206E274}" dt="2019-11-26T11:58:24.232" v="1693"/>
        <pc:sldMkLst>
          <pc:docMk/>
          <pc:sldMk cId="2417665393" sldId="10375"/>
        </pc:sldMkLst>
      </pc:sldChg>
      <pc:sldChg chg="modSp mod">
        <pc:chgData name="Manuela Pichler" userId="07a841c1-49c8-4352-a8c3-3a0d96cf9a08" providerId="ADAL" clId="{19C3F344-1872-4107-BB25-B119B206E274}" dt="2019-12-13T08:40:17.106" v="1792" actId="20577"/>
        <pc:sldMkLst>
          <pc:docMk/>
          <pc:sldMk cId="1752717387" sldId="10389"/>
        </pc:sldMkLst>
        <pc:spChg chg="mod">
          <ac:chgData name="Manuela Pichler" userId="07a841c1-49c8-4352-a8c3-3a0d96cf9a08" providerId="ADAL" clId="{19C3F344-1872-4107-BB25-B119B206E274}" dt="2019-11-26T11:34:11.539" v="601" actId="20577"/>
          <ac:spMkLst>
            <pc:docMk/>
            <pc:sldMk cId="1752717387" sldId="10389"/>
            <ac:spMk id="2" creationId="{13735104-7621-48E7-B029-AB6C53CB7DF6}"/>
          </ac:spMkLst>
        </pc:spChg>
        <pc:spChg chg="mod">
          <ac:chgData name="Manuela Pichler" userId="07a841c1-49c8-4352-a8c3-3a0d96cf9a08" providerId="ADAL" clId="{19C3F344-1872-4107-BB25-B119B206E274}" dt="2019-12-13T08:40:17.106" v="1792" actId="20577"/>
          <ac:spMkLst>
            <pc:docMk/>
            <pc:sldMk cId="1752717387" sldId="10389"/>
            <ac:spMk id="10" creationId="{46011DF3-AF12-4119-86FD-AD26A944B315}"/>
          </ac:spMkLst>
        </pc:spChg>
        <pc:spChg chg="mod">
          <ac:chgData name="Manuela Pichler" userId="07a841c1-49c8-4352-a8c3-3a0d96cf9a08" providerId="ADAL" clId="{19C3F344-1872-4107-BB25-B119B206E274}" dt="2019-12-12T21:17:09.251" v="1727" actId="20577"/>
          <ac:spMkLst>
            <pc:docMk/>
            <pc:sldMk cId="1752717387" sldId="10389"/>
            <ac:spMk id="11" creationId="{F9250C69-A235-42BC-B1DD-581A3D839278}"/>
          </ac:spMkLst>
        </pc:spChg>
        <pc:spChg chg="mod">
          <ac:chgData name="Manuela Pichler" userId="07a841c1-49c8-4352-a8c3-3a0d96cf9a08" providerId="ADAL" clId="{19C3F344-1872-4107-BB25-B119B206E274}" dt="2019-11-26T11:34:01.381" v="559" actId="20577"/>
          <ac:spMkLst>
            <pc:docMk/>
            <pc:sldMk cId="1752717387" sldId="10389"/>
            <ac:spMk id="30" creationId="{43CB7A17-E75B-4FA2-8C90-793DDBAACC0C}"/>
          </ac:spMkLst>
        </pc:spChg>
        <pc:spChg chg="mod">
          <ac:chgData name="Manuela Pichler" userId="07a841c1-49c8-4352-a8c3-3a0d96cf9a08" providerId="ADAL" clId="{19C3F344-1872-4107-BB25-B119B206E274}" dt="2019-11-26T11:34:06.206" v="573" actId="20577"/>
          <ac:spMkLst>
            <pc:docMk/>
            <pc:sldMk cId="1752717387" sldId="10389"/>
            <ac:spMk id="32" creationId="{674D61C9-6451-4E60-A96E-DE45C2AE26B8}"/>
          </ac:spMkLst>
        </pc:spChg>
      </pc:sldChg>
      <pc:sldChg chg="addSp delSp modSp">
        <pc:chgData name="Manuela Pichler" userId="07a841c1-49c8-4352-a8c3-3a0d96cf9a08" providerId="ADAL" clId="{19C3F344-1872-4107-BB25-B119B206E274}" dt="2019-11-26T11:19:50.011" v="60" actId="1076"/>
        <pc:sldMkLst>
          <pc:docMk/>
          <pc:sldMk cId="2776419609" sldId="11157"/>
        </pc:sldMkLst>
        <pc:spChg chg="mod">
          <ac:chgData name="Manuela Pichler" userId="07a841c1-49c8-4352-a8c3-3a0d96cf9a08" providerId="ADAL" clId="{19C3F344-1872-4107-BB25-B119B206E274}" dt="2019-11-26T11:19:38.889" v="57" actId="1076"/>
          <ac:spMkLst>
            <pc:docMk/>
            <pc:sldMk cId="2776419609" sldId="11157"/>
            <ac:spMk id="3" creationId="{5EB74F2D-6DF1-4FF1-BA17-87827AA2426F}"/>
          </ac:spMkLst>
        </pc:spChg>
        <pc:grpChg chg="del">
          <ac:chgData name="Manuela Pichler" userId="07a841c1-49c8-4352-a8c3-3a0d96cf9a08" providerId="ADAL" clId="{19C3F344-1872-4107-BB25-B119B206E274}" dt="2019-11-26T11:19:41.027" v="58" actId="478"/>
          <ac:grpSpMkLst>
            <pc:docMk/>
            <pc:sldMk cId="2776419609" sldId="11157"/>
            <ac:grpSpMk id="5" creationId="{7260CAE5-3576-4E16-B947-8D217DBB91CF}"/>
          </ac:grpSpMkLst>
        </pc:grpChg>
        <pc:grpChg chg="del">
          <ac:chgData name="Manuela Pichler" userId="07a841c1-49c8-4352-a8c3-3a0d96cf9a08" providerId="ADAL" clId="{19C3F344-1872-4107-BB25-B119B206E274}" dt="2019-11-26T11:19:41.027" v="58" actId="478"/>
          <ac:grpSpMkLst>
            <pc:docMk/>
            <pc:sldMk cId="2776419609" sldId="11157"/>
            <ac:grpSpMk id="11" creationId="{29DC22A9-EF23-46BF-926A-F609E092D00C}"/>
          </ac:grpSpMkLst>
        </pc:grpChg>
        <pc:grpChg chg="add mod">
          <ac:chgData name="Manuela Pichler" userId="07a841c1-49c8-4352-a8c3-3a0d96cf9a08" providerId="ADAL" clId="{19C3F344-1872-4107-BB25-B119B206E274}" dt="2019-11-26T11:19:50.011" v="60" actId="1076"/>
          <ac:grpSpMkLst>
            <pc:docMk/>
            <pc:sldMk cId="2776419609" sldId="11157"/>
            <ac:grpSpMk id="18" creationId="{5294AF91-CF03-4B65-8BDF-5EA1A9843F4C}"/>
          </ac:grpSpMkLst>
        </pc:grpChg>
        <pc:grpChg chg="add mod">
          <ac:chgData name="Manuela Pichler" userId="07a841c1-49c8-4352-a8c3-3a0d96cf9a08" providerId="ADAL" clId="{19C3F344-1872-4107-BB25-B119B206E274}" dt="2019-11-26T11:19:50.011" v="60" actId="1076"/>
          <ac:grpSpMkLst>
            <pc:docMk/>
            <pc:sldMk cId="2776419609" sldId="11157"/>
            <ac:grpSpMk id="25" creationId="{FBA21A0B-DCF5-4140-BE14-372C448EFAD8}"/>
          </ac:grpSpMkLst>
        </pc:grpChg>
        <pc:picChg chg="add mod">
          <ac:chgData name="Manuela Pichler" userId="07a841c1-49c8-4352-a8c3-3a0d96cf9a08" providerId="ADAL" clId="{19C3F344-1872-4107-BB25-B119B206E274}" dt="2019-11-26T11:19:50.011" v="60" actId="1076"/>
          <ac:picMkLst>
            <pc:docMk/>
            <pc:sldMk cId="2776419609" sldId="11157"/>
            <ac:picMk id="29" creationId="{0D604FC3-670B-40F6-BAC1-4F8C8C31ED46}"/>
          </ac:picMkLst>
        </pc:picChg>
        <pc:picChg chg="add mod">
          <ac:chgData name="Manuela Pichler" userId="07a841c1-49c8-4352-a8c3-3a0d96cf9a08" providerId="ADAL" clId="{19C3F344-1872-4107-BB25-B119B206E274}" dt="2019-11-26T11:19:50.011" v="60" actId="1076"/>
          <ac:picMkLst>
            <pc:docMk/>
            <pc:sldMk cId="2776419609" sldId="11157"/>
            <ac:picMk id="30" creationId="{66B55BC8-B791-49B0-849C-E00F4A87839D}"/>
          </ac:picMkLst>
        </pc:picChg>
        <pc:picChg chg="add mod">
          <ac:chgData name="Manuela Pichler" userId="07a841c1-49c8-4352-a8c3-3a0d96cf9a08" providerId="ADAL" clId="{19C3F344-1872-4107-BB25-B119B206E274}" dt="2019-11-26T11:19:50.011" v="60" actId="1076"/>
          <ac:picMkLst>
            <pc:docMk/>
            <pc:sldMk cId="2776419609" sldId="11157"/>
            <ac:picMk id="31" creationId="{2266BB18-EC89-4BAA-BA6E-E274FE9E759E}"/>
          </ac:picMkLst>
        </pc:picChg>
      </pc:sldChg>
      <pc:sldChg chg="addSp delSp modSp">
        <pc:chgData name="Manuela Pichler" userId="07a841c1-49c8-4352-a8c3-3a0d96cf9a08" providerId="ADAL" clId="{19C3F344-1872-4107-BB25-B119B206E274}" dt="2019-11-26T11:28:12.131" v="344" actId="20577"/>
        <pc:sldMkLst>
          <pc:docMk/>
          <pc:sldMk cId="2617827122" sldId="11158"/>
        </pc:sldMkLst>
        <pc:spChg chg="mod">
          <ac:chgData name="Manuela Pichler" userId="07a841c1-49c8-4352-a8c3-3a0d96cf9a08" providerId="ADAL" clId="{19C3F344-1872-4107-BB25-B119B206E274}" dt="2019-11-26T11:28:12.131" v="344" actId="20577"/>
          <ac:spMkLst>
            <pc:docMk/>
            <pc:sldMk cId="2617827122" sldId="11158"/>
            <ac:spMk id="2" creationId="{0E8A3547-1B73-4917-B289-4A37D10FB213}"/>
          </ac:spMkLst>
        </pc:spChg>
        <pc:grpChg chg="del">
          <ac:chgData name="Manuela Pichler" userId="07a841c1-49c8-4352-a8c3-3a0d96cf9a08" providerId="ADAL" clId="{19C3F344-1872-4107-BB25-B119B206E274}" dt="2019-11-26T11:20:52.369" v="64" actId="478"/>
          <ac:grpSpMkLst>
            <pc:docMk/>
            <pc:sldMk cId="2617827122" sldId="11158"/>
            <ac:grpSpMk id="6" creationId="{8F79C3AB-FE7C-4BF5-9E85-890182E626D5}"/>
          </ac:grpSpMkLst>
        </pc:grpChg>
        <pc:grpChg chg="add mod">
          <ac:chgData name="Manuela Pichler" userId="07a841c1-49c8-4352-a8c3-3a0d96cf9a08" providerId="ADAL" clId="{19C3F344-1872-4107-BB25-B119B206E274}" dt="2019-11-26T11:21:19.481" v="72" actId="1076"/>
          <ac:grpSpMkLst>
            <pc:docMk/>
            <pc:sldMk cId="2617827122" sldId="11158"/>
            <ac:grpSpMk id="20" creationId="{BD674F9B-31F2-456E-AFA5-42F7666E2B0F}"/>
          </ac:grpSpMkLst>
        </pc:grpChg>
        <pc:grpChg chg="del">
          <ac:chgData name="Manuela Pichler" userId="07a841c1-49c8-4352-a8c3-3a0d96cf9a08" providerId="ADAL" clId="{19C3F344-1872-4107-BB25-B119B206E274}" dt="2019-11-26T11:21:05.293" v="67" actId="478"/>
          <ac:grpSpMkLst>
            <pc:docMk/>
            <pc:sldMk cId="2617827122" sldId="11158"/>
            <ac:grpSpMk id="22" creationId="{7DB0C91B-BB60-46F5-818D-2CEAC6CF3A8C}"/>
          </ac:grpSpMkLst>
        </pc:grpChg>
        <pc:grpChg chg="add mod">
          <ac:chgData name="Manuela Pichler" userId="07a841c1-49c8-4352-a8c3-3a0d96cf9a08" providerId="ADAL" clId="{19C3F344-1872-4107-BB25-B119B206E274}" dt="2019-11-26T11:21:23.863" v="73" actId="1076"/>
          <ac:grpSpMkLst>
            <pc:docMk/>
            <pc:sldMk cId="2617827122" sldId="11158"/>
            <ac:grpSpMk id="28" creationId="{774245B3-434D-47EA-B56B-7CB374374FD0}"/>
          </ac:grpSpMkLst>
        </pc:grpChg>
        <pc:picChg chg="add mod">
          <ac:chgData name="Manuela Pichler" userId="07a841c1-49c8-4352-a8c3-3a0d96cf9a08" providerId="ADAL" clId="{19C3F344-1872-4107-BB25-B119B206E274}" dt="2019-11-26T11:21:19.481" v="72" actId="1076"/>
          <ac:picMkLst>
            <pc:docMk/>
            <pc:sldMk cId="2617827122" sldId="11158"/>
            <ac:picMk id="26" creationId="{71AF7DD7-1546-4757-AFC4-1A5ADE051679}"/>
          </ac:picMkLst>
        </pc:picChg>
        <pc:picChg chg="add mod">
          <ac:chgData name="Manuela Pichler" userId="07a841c1-49c8-4352-a8c3-3a0d96cf9a08" providerId="ADAL" clId="{19C3F344-1872-4107-BB25-B119B206E274}" dt="2019-11-26T11:21:19.481" v="72" actId="1076"/>
          <ac:picMkLst>
            <pc:docMk/>
            <pc:sldMk cId="2617827122" sldId="11158"/>
            <ac:picMk id="27" creationId="{1C4847BA-B46F-4391-8300-7BD1AACE6903}"/>
          </ac:picMkLst>
        </pc:picChg>
        <pc:picChg chg="add mod">
          <ac:chgData name="Manuela Pichler" userId="07a841c1-49c8-4352-a8c3-3a0d96cf9a08" providerId="ADAL" clId="{19C3F344-1872-4107-BB25-B119B206E274}" dt="2019-11-26T11:21:23.863" v="73" actId="1076"/>
          <ac:picMkLst>
            <pc:docMk/>
            <pc:sldMk cId="2617827122" sldId="11158"/>
            <ac:picMk id="33" creationId="{380BD7B2-BE0F-4B73-B16A-CEF57959A294}"/>
          </ac:picMkLst>
        </pc:picChg>
      </pc:sldChg>
      <pc:sldChg chg="modSp modNotesTx">
        <pc:chgData name="Manuela Pichler" userId="07a841c1-49c8-4352-a8c3-3a0d96cf9a08" providerId="ADAL" clId="{19C3F344-1872-4107-BB25-B119B206E274}" dt="2019-11-26T11:41:26.807" v="920" actId="20577"/>
        <pc:sldMkLst>
          <pc:docMk/>
          <pc:sldMk cId="3988619924" sldId="2076136429"/>
        </pc:sldMkLst>
        <pc:spChg chg="mod">
          <ac:chgData name="Manuela Pichler" userId="07a841c1-49c8-4352-a8c3-3a0d96cf9a08" providerId="ADAL" clId="{19C3F344-1872-4107-BB25-B119B206E274}" dt="2019-11-26T11:27:23.589" v="328" actId="20577"/>
          <ac:spMkLst>
            <pc:docMk/>
            <pc:sldMk cId="3988619924" sldId="2076136429"/>
            <ac:spMk id="160" creationId="{6F3D57DA-9F76-4C59-9262-65927391D962}"/>
          </ac:spMkLst>
        </pc:spChg>
        <pc:spChg chg="mod">
          <ac:chgData name="Manuela Pichler" userId="07a841c1-49c8-4352-a8c3-3a0d96cf9a08" providerId="ADAL" clId="{19C3F344-1872-4107-BB25-B119B206E274}" dt="2019-11-26T11:28:03.744" v="343" actId="20577"/>
          <ac:spMkLst>
            <pc:docMk/>
            <pc:sldMk cId="3988619924" sldId="2076136429"/>
            <ac:spMk id="161" creationId="{71ACD308-987E-4112-BFB6-DCA22EFF9B03}"/>
          </ac:spMkLst>
        </pc:spChg>
      </pc:sldChg>
      <pc:sldChg chg="modNotesTx">
        <pc:chgData name="Manuela Pichler" userId="07a841c1-49c8-4352-a8c3-3a0d96cf9a08" providerId="ADAL" clId="{19C3F344-1872-4107-BB25-B119B206E274}" dt="2019-12-13T08:41:48.443" v="1798" actId="20577"/>
        <pc:sldMkLst>
          <pc:docMk/>
          <pc:sldMk cId="4236643448" sldId="2076136430"/>
        </pc:sldMkLst>
      </pc:sldChg>
      <pc:sldChg chg="modSp">
        <pc:chgData name="Manuela Pichler" userId="07a841c1-49c8-4352-a8c3-3a0d96cf9a08" providerId="ADAL" clId="{19C3F344-1872-4107-BB25-B119B206E274}" dt="2019-11-26T11:13:31.721" v="33" actId="20577"/>
        <pc:sldMkLst>
          <pc:docMk/>
          <pc:sldMk cId="1495987071" sldId="2076136433"/>
        </pc:sldMkLst>
        <pc:spChg chg="mod">
          <ac:chgData name="Manuela Pichler" userId="07a841c1-49c8-4352-a8c3-3a0d96cf9a08" providerId="ADAL" clId="{19C3F344-1872-4107-BB25-B119B206E274}" dt="2019-11-26T11:13:31.721" v="33" actId="20577"/>
          <ac:spMkLst>
            <pc:docMk/>
            <pc:sldMk cId="1495987071" sldId="2076136433"/>
            <ac:spMk id="6" creationId="{28D902C9-8AC9-4CB5-AFE3-3DA9CBD915F5}"/>
          </ac:spMkLst>
        </pc:spChg>
      </pc:sldChg>
      <pc:sldChg chg="addSp delSp modSp">
        <pc:chgData name="Manuela Pichler" userId="07a841c1-49c8-4352-a8c3-3a0d96cf9a08" providerId="ADAL" clId="{19C3F344-1872-4107-BB25-B119B206E274}" dt="2019-11-26T11:19:18.376" v="55" actId="1076"/>
        <pc:sldMkLst>
          <pc:docMk/>
          <pc:sldMk cId="2990651474" sldId="2076136434"/>
        </pc:sldMkLst>
        <pc:picChg chg="del">
          <ac:chgData name="Manuela Pichler" userId="07a841c1-49c8-4352-a8c3-3a0d96cf9a08" providerId="ADAL" clId="{19C3F344-1872-4107-BB25-B119B206E274}" dt="2019-11-26T11:17:24.868" v="40" actId="478"/>
          <ac:picMkLst>
            <pc:docMk/>
            <pc:sldMk cId="2990651474" sldId="2076136434"/>
            <ac:picMk id="13" creationId="{8B388FE6-4099-4C3D-AC28-8F602CB31E86}"/>
          </ac:picMkLst>
        </pc:picChg>
        <pc:picChg chg="del">
          <ac:chgData name="Manuela Pichler" userId="07a841c1-49c8-4352-a8c3-3a0d96cf9a08" providerId="ADAL" clId="{19C3F344-1872-4107-BB25-B119B206E274}" dt="2019-11-26T11:16:58.743" v="34" actId="478"/>
          <ac:picMkLst>
            <pc:docMk/>
            <pc:sldMk cId="2990651474" sldId="2076136434"/>
            <ac:picMk id="14" creationId="{E4666C34-32DF-472A-9C32-A9FBF5C6FAEA}"/>
          </ac:picMkLst>
        </pc:picChg>
        <pc:picChg chg="del">
          <ac:chgData name="Manuela Pichler" userId="07a841c1-49c8-4352-a8c3-3a0d96cf9a08" providerId="ADAL" clId="{19C3F344-1872-4107-BB25-B119B206E274}" dt="2019-11-26T11:16:58.743" v="34" actId="478"/>
          <ac:picMkLst>
            <pc:docMk/>
            <pc:sldMk cId="2990651474" sldId="2076136434"/>
            <ac:picMk id="17" creationId="{4809CBE1-33BA-4BFC-AB77-107C32017DBC}"/>
          </ac:picMkLst>
        </pc:picChg>
        <pc:picChg chg="add del mod">
          <ac:chgData name="Manuela Pichler" userId="07a841c1-49c8-4352-a8c3-3a0d96cf9a08" providerId="ADAL" clId="{19C3F344-1872-4107-BB25-B119B206E274}" dt="2019-11-26T11:19:13.689" v="54" actId="478"/>
          <ac:picMkLst>
            <pc:docMk/>
            <pc:sldMk cId="2990651474" sldId="2076136434"/>
            <ac:picMk id="18" creationId="{B9690F2B-7CEB-4E83-BF48-513629D5530C}"/>
          </ac:picMkLst>
        </pc:picChg>
        <pc:picChg chg="add mod">
          <ac:chgData name="Manuela Pichler" userId="07a841c1-49c8-4352-a8c3-3a0d96cf9a08" providerId="ADAL" clId="{19C3F344-1872-4107-BB25-B119B206E274}" dt="2019-11-26T11:18:04.023" v="45" actId="1076"/>
          <ac:picMkLst>
            <pc:docMk/>
            <pc:sldMk cId="2990651474" sldId="2076136434"/>
            <ac:picMk id="19" creationId="{C1FB8C6C-13A3-4116-9F27-2094A9246F4F}"/>
          </ac:picMkLst>
        </pc:picChg>
        <pc:picChg chg="add mod">
          <ac:chgData name="Manuela Pichler" userId="07a841c1-49c8-4352-a8c3-3a0d96cf9a08" providerId="ADAL" clId="{19C3F344-1872-4107-BB25-B119B206E274}" dt="2019-11-26T11:19:18.376" v="55" actId="1076"/>
          <ac:picMkLst>
            <pc:docMk/>
            <pc:sldMk cId="2990651474" sldId="2076136434"/>
            <ac:picMk id="20" creationId="{92516373-7331-4075-AF9D-849365B3F0B4}"/>
          </ac:picMkLst>
        </pc:picChg>
        <pc:picChg chg="add mod">
          <ac:chgData name="Manuela Pichler" userId="07a841c1-49c8-4352-a8c3-3a0d96cf9a08" providerId="ADAL" clId="{19C3F344-1872-4107-BB25-B119B206E274}" dt="2019-11-26T11:18:51.511" v="53" actId="14100"/>
          <ac:picMkLst>
            <pc:docMk/>
            <pc:sldMk cId="2990651474" sldId="2076136434"/>
            <ac:picMk id="21" creationId="{83091A13-1FCD-41BC-A106-9FE2B83F6754}"/>
          </ac:picMkLst>
        </pc:picChg>
      </pc:sldChg>
      <pc:sldChg chg="modSp">
        <pc:chgData name="Manuela Pichler" userId="07a841c1-49c8-4352-a8c3-3a0d96cf9a08" providerId="ADAL" clId="{19C3F344-1872-4107-BB25-B119B206E274}" dt="2019-11-26T11:26:28.584" v="258" actId="1076"/>
        <pc:sldMkLst>
          <pc:docMk/>
          <pc:sldMk cId="4289524203" sldId="2076136435"/>
        </pc:sldMkLst>
        <pc:spChg chg="mod">
          <ac:chgData name="Manuela Pichler" userId="07a841c1-49c8-4352-a8c3-3a0d96cf9a08" providerId="ADAL" clId="{19C3F344-1872-4107-BB25-B119B206E274}" dt="2019-11-26T11:26:16.911" v="242" actId="20577"/>
          <ac:spMkLst>
            <pc:docMk/>
            <pc:sldMk cId="4289524203" sldId="2076136435"/>
            <ac:spMk id="42" creationId="{B972820B-CA9E-4E16-9589-E0AFF544D66F}"/>
          </ac:spMkLst>
        </pc:spChg>
        <pc:spChg chg="mod">
          <ac:chgData name="Manuela Pichler" userId="07a841c1-49c8-4352-a8c3-3a0d96cf9a08" providerId="ADAL" clId="{19C3F344-1872-4107-BB25-B119B206E274}" dt="2019-11-26T11:26:28.584" v="258" actId="1076"/>
          <ac:spMkLst>
            <pc:docMk/>
            <pc:sldMk cId="4289524203" sldId="2076136435"/>
            <ac:spMk id="43" creationId="{3F5ABCEC-5BF3-44E8-8C84-68074A7762B6}"/>
          </ac:spMkLst>
        </pc:spChg>
        <pc:grpChg chg="mod">
          <ac:chgData name="Manuela Pichler" userId="07a841c1-49c8-4352-a8c3-3a0d96cf9a08" providerId="ADAL" clId="{19C3F344-1872-4107-BB25-B119B206E274}" dt="2019-11-26T11:26:28.584" v="258" actId="1076"/>
          <ac:grpSpMkLst>
            <pc:docMk/>
            <pc:sldMk cId="4289524203" sldId="2076136435"/>
            <ac:grpSpMk id="40" creationId="{E387EE30-E004-4D84-864A-8DA662DC96F8}"/>
          </ac:grpSpMkLst>
        </pc:grpChg>
      </pc:sldChg>
      <pc:sldChg chg="modSp">
        <pc:chgData name="Manuela Pichler" userId="07a841c1-49c8-4352-a8c3-3a0d96cf9a08" providerId="ADAL" clId="{19C3F344-1872-4107-BB25-B119B206E274}" dt="2019-11-26T11:26:53.564" v="294" actId="20577"/>
        <pc:sldMkLst>
          <pc:docMk/>
          <pc:sldMk cId="2162789239" sldId="2076136436"/>
        </pc:sldMkLst>
        <pc:spChg chg="mod">
          <ac:chgData name="Manuela Pichler" userId="07a841c1-49c8-4352-a8c3-3a0d96cf9a08" providerId="ADAL" clId="{19C3F344-1872-4107-BB25-B119B206E274}" dt="2019-11-26T11:26:53.564" v="294" actId="20577"/>
          <ac:spMkLst>
            <pc:docMk/>
            <pc:sldMk cId="2162789239" sldId="2076136436"/>
            <ac:spMk id="3" creationId="{977CEFB2-5B3B-4C63-BD48-531D94D247F7}"/>
          </ac:spMkLst>
        </pc:spChg>
        <pc:spChg chg="mod">
          <ac:chgData name="Manuela Pichler" userId="07a841c1-49c8-4352-a8c3-3a0d96cf9a08" providerId="ADAL" clId="{19C3F344-1872-4107-BB25-B119B206E274}" dt="2019-11-26T11:26:37.957" v="259" actId="20577"/>
          <ac:spMkLst>
            <pc:docMk/>
            <pc:sldMk cId="2162789239" sldId="2076136436"/>
            <ac:spMk id="42" creationId="{B972820B-CA9E-4E16-9589-E0AFF544D66F}"/>
          </ac:spMkLst>
        </pc:spChg>
        <pc:spChg chg="mod">
          <ac:chgData name="Manuela Pichler" userId="07a841c1-49c8-4352-a8c3-3a0d96cf9a08" providerId="ADAL" clId="{19C3F344-1872-4107-BB25-B119B206E274}" dt="2019-11-26T11:26:46.071" v="275" actId="1076"/>
          <ac:spMkLst>
            <pc:docMk/>
            <pc:sldMk cId="2162789239" sldId="2076136436"/>
            <ac:spMk id="43" creationId="{3F5ABCEC-5BF3-44E8-8C84-68074A7762B6}"/>
          </ac:spMkLst>
        </pc:spChg>
        <pc:grpChg chg="mod">
          <ac:chgData name="Manuela Pichler" userId="07a841c1-49c8-4352-a8c3-3a0d96cf9a08" providerId="ADAL" clId="{19C3F344-1872-4107-BB25-B119B206E274}" dt="2019-11-26T11:26:46.071" v="275" actId="1076"/>
          <ac:grpSpMkLst>
            <pc:docMk/>
            <pc:sldMk cId="2162789239" sldId="2076136436"/>
            <ac:grpSpMk id="40" creationId="{E387EE30-E004-4D84-864A-8DA662DC96F8}"/>
          </ac:grpSpMkLst>
        </pc:grpChg>
      </pc:sldChg>
      <pc:sldChg chg="delSp">
        <pc:chgData name="Manuela Pichler" userId="07a841c1-49c8-4352-a8c3-3a0d96cf9a08" providerId="ADAL" clId="{19C3F344-1872-4107-BB25-B119B206E274}" dt="2019-11-26T11:20:31.177" v="63" actId="478"/>
        <pc:sldMkLst>
          <pc:docMk/>
          <pc:sldMk cId="2729454466" sldId="2076136438"/>
        </pc:sldMkLst>
        <pc:spChg chg="del">
          <ac:chgData name="Manuela Pichler" userId="07a841c1-49c8-4352-a8c3-3a0d96cf9a08" providerId="ADAL" clId="{19C3F344-1872-4107-BB25-B119B206E274}" dt="2019-11-26T11:20:26.336" v="62" actId="478"/>
          <ac:spMkLst>
            <pc:docMk/>
            <pc:sldMk cId="2729454466" sldId="2076136438"/>
            <ac:spMk id="7" creationId="{633B6EC5-6254-431E-B2C3-E7E711128741}"/>
          </ac:spMkLst>
        </pc:spChg>
        <pc:spChg chg="del">
          <ac:chgData name="Manuela Pichler" userId="07a841c1-49c8-4352-a8c3-3a0d96cf9a08" providerId="ADAL" clId="{19C3F344-1872-4107-BB25-B119B206E274}" dt="2019-11-26T11:20:31.177" v="63" actId="478"/>
          <ac:spMkLst>
            <pc:docMk/>
            <pc:sldMk cId="2729454466" sldId="2076136438"/>
            <ac:spMk id="13" creationId="{1BAAEA15-0212-4009-8100-4201453EC1D9}"/>
          </ac:spMkLst>
        </pc:spChg>
      </pc:sldChg>
      <pc:sldChg chg="modSp modNotesTx">
        <pc:chgData name="Manuela Pichler" userId="07a841c1-49c8-4352-a8c3-3a0d96cf9a08" providerId="ADAL" clId="{19C3F344-1872-4107-BB25-B119B206E274}" dt="2019-11-26T11:45:59.811" v="1274" actId="20577"/>
        <pc:sldMkLst>
          <pc:docMk/>
          <pc:sldMk cId="81794600" sldId="2076136444"/>
        </pc:sldMkLst>
        <pc:spChg chg="mod">
          <ac:chgData name="Manuela Pichler" userId="07a841c1-49c8-4352-a8c3-3a0d96cf9a08" providerId="ADAL" clId="{19C3F344-1872-4107-BB25-B119B206E274}" dt="2019-11-26T11:34:22.867" v="620" actId="20577"/>
          <ac:spMkLst>
            <pc:docMk/>
            <pc:sldMk cId="81794600" sldId="2076136444"/>
            <ac:spMk id="7" creationId="{15448F28-35E1-4FDD-AF58-1B5B3446CD25}"/>
          </ac:spMkLst>
        </pc:spChg>
      </pc:sldChg>
      <pc:sldChg chg="modSp modNotesTx">
        <pc:chgData name="Manuela Pichler" userId="07a841c1-49c8-4352-a8c3-3a0d96cf9a08" providerId="ADAL" clId="{19C3F344-1872-4107-BB25-B119B206E274}" dt="2019-12-13T10:18:05.482" v="1803" actId="20577"/>
        <pc:sldMkLst>
          <pc:docMk/>
          <pc:sldMk cId="2232600153" sldId="2076136445"/>
        </pc:sldMkLst>
        <pc:spChg chg="mod">
          <ac:chgData name="Manuela Pichler" userId="07a841c1-49c8-4352-a8c3-3a0d96cf9a08" providerId="ADAL" clId="{19C3F344-1872-4107-BB25-B119B206E274}" dt="2019-11-26T11:34:33.454" v="635" actId="20577"/>
          <ac:spMkLst>
            <pc:docMk/>
            <pc:sldMk cId="2232600153" sldId="2076136445"/>
            <ac:spMk id="3" creationId="{1656B400-F4EB-4830-B6FD-1F44A924A145}"/>
          </ac:spMkLst>
        </pc:spChg>
      </pc:sldChg>
      <pc:sldChg chg="modNotesTx">
        <pc:chgData name="Manuela Pichler" userId="07a841c1-49c8-4352-a8c3-3a0d96cf9a08" providerId="ADAL" clId="{19C3F344-1872-4107-BB25-B119B206E274}" dt="2019-11-26T11:54:32.195" v="1692" actId="20577"/>
        <pc:sldMkLst>
          <pc:docMk/>
          <pc:sldMk cId="1263312216" sldId="2076136454"/>
        </pc:sldMkLst>
      </pc:sldChg>
      <pc:sldChg chg="modSp">
        <pc:chgData name="Manuela Pichler" userId="07a841c1-49c8-4352-a8c3-3a0d96cf9a08" providerId="ADAL" clId="{19C3F344-1872-4107-BB25-B119B206E274}" dt="2019-11-29T17:30:37.535" v="1714" actId="1076"/>
        <pc:sldMkLst>
          <pc:docMk/>
          <pc:sldMk cId="1790459841" sldId="2076136455"/>
        </pc:sldMkLst>
        <pc:spChg chg="mod">
          <ac:chgData name="Manuela Pichler" userId="07a841c1-49c8-4352-a8c3-3a0d96cf9a08" providerId="ADAL" clId="{19C3F344-1872-4107-BB25-B119B206E274}" dt="2019-11-29T17:29:37.707" v="1713" actId="1076"/>
          <ac:spMkLst>
            <pc:docMk/>
            <pc:sldMk cId="1790459841" sldId="2076136455"/>
            <ac:spMk id="3" creationId="{1656B400-F4EB-4830-B6FD-1F44A924A145}"/>
          </ac:spMkLst>
        </pc:spChg>
        <pc:spChg chg="mod">
          <ac:chgData name="Manuela Pichler" userId="07a841c1-49c8-4352-a8c3-3a0d96cf9a08" providerId="ADAL" clId="{19C3F344-1872-4107-BB25-B119B206E274}" dt="2019-11-29T17:30:37.535" v="1714" actId="1076"/>
          <ac:spMkLst>
            <pc:docMk/>
            <pc:sldMk cId="1790459841" sldId="2076136455"/>
            <ac:spMk id="4" creationId="{46877DAA-3610-450F-87D2-768166F1992E}"/>
          </ac:spMkLst>
        </pc:spChg>
        <pc:spChg chg="mod">
          <ac:chgData name="Manuela Pichler" userId="07a841c1-49c8-4352-a8c3-3a0d96cf9a08" providerId="ADAL" clId="{19C3F344-1872-4107-BB25-B119B206E274}" dt="2019-11-29T17:30:37.535" v="1714" actId="1076"/>
          <ac:spMkLst>
            <pc:docMk/>
            <pc:sldMk cId="1790459841" sldId="2076136455"/>
            <ac:spMk id="7" creationId="{FF1A6608-4EAB-4525-81FC-89EC793646B3}"/>
          </ac:spMkLst>
        </pc:spChg>
        <pc:spChg chg="mod">
          <ac:chgData name="Manuela Pichler" userId="07a841c1-49c8-4352-a8c3-3a0d96cf9a08" providerId="ADAL" clId="{19C3F344-1872-4107-BB25-B119B206E274}" dt="2019-11-29T17:30:37.535" v="1714" actId="1076"/>
          <ac:spMkLst>
            <pc:docMk/>
            <pc:sldMk cId="1790459841" sldId="2076136455"/>
            <ac:spMk id="8" creationId="{7F8EDA67-47C2-4FA4-9310-13BC305FE0E3}"/>
          </ac:spMkLst>
        </pc:spChg>
        <pc:spChg chg="mod">
          <ac:chgData name="Manuela Pichler" userId="07a841c1-49c8-4352-a8c3-3a0d96cf9a08" providerId="ADAL" clId="{19C3F344-1872-4107-BB25-B119B206E274}" dt="2019-11-29T17:30:37.535" v="1714" actId="1076"/>
          <ac:spMkLst>
            <pc:docMk/>
            <pc:sldMk cId="1790459841" sldId="2076136455"/>
            <ac:spMk id="10" creationId="{7965812C-CE1A-4E32-98BB-C0829E68759B}"/>
          </ac:spMkLst>
        </pc:spChg>
        <pc:spChg chg="mod">
          <ac:chgData name="Manuela Pichler" userId="07a841c1-49c8-4352-a8c3-3a0d96cf9a08" providerId="ADAL" clId="{19C3F344-1872-4107-BB25-B119B206E274}" dt="2019-11-29T17:30:37.535" v="1714" actId="1076"/>
          <ac:spMkLst>
            <pc:docMk/>
            <pc:sldMk cId="1790459841" sldId="2076136455"/>
            <ac:spMk id="12" creationId="{1111EAA5-4E89-40DD-B9B4-3114CBAD3A7C}"/>
          </ac:spMkLst>
        </pc:spChg>
        <pc:spChg chg="mod">
          <ac:chgData name="Manuela Pichler" userId="07a841c1-49c8-4352-a8c3-3a0d96cf9a08" providerId="ADAL" clId="{19C3F344-1872-4107-BB25-B119B206E274}" dt="2019-11-29T17:30:37.535" v="1714" actId="1076"/>
          <ac:spMkLst>
            <pc:docMk/>
            <pc:sldMk cId="1790459841" sldId="2076136455"/>
            <ac:spMk id="13" creationId="{1D456442-798F-4CBF-99BD-BF7CFD196A6D}"/>
          </ac:spMkLst>
        </pc:spChg>
        <pc:spChg chg="mod">
          <ac:chgData name="Manuela Pichler" userId="07a841c1-49c8-4352-a8c3-3a0d96cf9a08" providerId="ADAL" clId="{19C3F344-1872-4107-BB25-B119B206E274}" dt="2019-11-29T17:30:37.535" v="1714" actId="1076"/>
          <ac:spMkLst>
            <pc:docMk/>
            <pc:sldMk cId="1790459841" sldId="2076136455"/>
            <ac:spMk id="14" creationId="{07F5A8FE-4FFD-44FA-BEBD-DF7B3F0C858F}"/>
          </ac:spMkLst>
        </pc:spChg>
        <pc:spChg chg="mod">
          <ac:chgData name="Manuela Pichler" userId="07a841c1-49c8-4352-a8c3-3a0d96cf9a08" providerId="ADAL" clId="{19C3F344-1872-4107-BB25-B119B206E274}" dt="2019-11-29T17:30:37.535" v="1714" actId="1076"/>
          <ac:spMkLst>
            <pc:docMk/>
            <pc:sldMk cId="1790459841" sldId="2076136455"/>
            <ac:spMk id="17" creationId="{2E8E8677-E998-40A2-AA11-7D0D6A4E2ACF}"/>
          </ac:spMkLst>
        </pc:spChg>
        <pc:spChg chg="mod">
          <ac:chgData name="Manuela Pichler" userId="07a841c1-49c8-4352-a8c3-3a0d96cf9a08" providerId="ADAL" clId="{19C3F344-1872-4107-BB25-B119B206E274}" dt="2019-11-29T17:30:37.535" v="1714" actId="1076"/>
          <ac:spMkLst>
            <pc:docMk/>
            <pc:sldMk cId="1790459841" sldId="2076136455"/>
            <ac:spMk id="18" creationId="{910F8EED-CE4C-4E78-959B-395728584874}"/>
          </ac:spMkLst>
        </pc:spChg>
        <pc:spChg chg="mod">
          <ac:chgData name="Manuela Pichler" userId="07a841c1-49c8-4352-a8c3-3a0d96cf9a08" providerId="ADAL" clId="{19C3F344-1872-4107-BB25-B119B206E274}" dt="2019-11-29T17:30:37.535" v="1714" actId="1076"/>
          <ac:spMkLst>
            <pc:docMk/>
            <pc:sldMk cId="1790459841" sldId="2076136455"/>
            <ac:spMk id="19" creationId="{FB323A92-1956-4DF7-8D41-C6696D455286}"/>
          </ac:spMkLst>
        </pc:spChg>
        <pc:spChg chg="mod">
          <ac:chgData name="Manuela Pichler" userId="07a841c1-49c8-4352-a8c3-3a0d96cf9a08" providerId="ADAL" clId="{19C3F344-1872-4107-BB25-B119B206E274}" dt="2019-11-29T17:30:37.535" v="1714" actId="1076"/>
          <ac:spMkLst>
            <pc:docMk/>
            <pc:sldMk cId="1790459841" sldId="2076136455"/>
            <ac:spMk id="20" creationId="{CFCFED9A-5C77-4771-BA70-93BDC228D654}"/>
          </ac:spMkLst>
        </pc:spChg>
        <pc:spChg chg="mod">
          <ac:chgData name="Manuela Pichler" userId="07a841c1-49c8-4352-a8c3-3a0d96cf9a08" providerId="ADAL" clId="{19C3F344-1872-4107-BB25-B119B206E274}" dt="2019-11-29T17:30:37.535" v="1714" actId="1076"/>
          <ac:spMkLst>
            <pc:docMk/>
            <pc:sldMk cId="1790459841" sldId="2076136455"/>
            <ac:spMk id="21" creationId="{AD5F4010-93A2-4195-878F-6E31C02F8882}"/>
          </ac:spMkLst>
        </pc:spChg>
        <pc:spChg chg="mod">
          <ac:chgData name="Manuela Pichler" userId="07a841c1-49c8-4352-a8c3-3a0d96cf9a08" providerId="ADAL" clId="{19C3F344-1872-4107-BB25-B119B206E274}" dt="2019-11-29T17:30:37.535" v="1714" actId="1076"/>
          <ac:spMkLst>
            <pc:docMk/>
            <pc:sldMk cId="1790459841" sldId="2076136455"/>
            <ac:spMk id="22" creationId="{8C0DD28D-DDFA-4761-AB48-CCE120540391}"/>
          </ac:spMkLst>
        </pc:spChg>
        <pc:spChg chg="mod">
          <ac:chgData name="Manuela Pichler" userId="07a841c1-49c8-4352-a8c3-3a0d96cf9a08" providerId="ADAL" clId="{19C3F344-1872-4107-BB25-B119B206E274}" dt="2019-11-29T17:30:37.535" v="1714" actId="1076"/>
          <ac:spMkLst>
            <pc:docMk/>
            <pc:sldMk cId="1790459841" sldId="2076136455"/>
            <ac:spMk id="23" creationId="{B3437785-351C-4C9C-982B-B3B225ED2CC3}"/>
          </ac:spMkLst>
        </pc:spChg>
        <pc:spChg chg="mod">
          <ac:chgData name="Manuela Pichler" userId="07a841c1-49c8-4352-a8c3-3a0d96cf9a08" providerId="ADAL" clId="{19C3F344-1872-4107-BB25-B119B206E274}" dt="2019-11-29T17:30:37.535" v="1714" actId="1076"/>
          <ac:spMkLst>
            <pc:docMk/>
            <pc:sldMk cId="1790459841" sldId="2076136455"/>
            <ac:spMk id="24" creationId="{D8CDA01A-3E3F-4B74-9120-8A0801D6A57A}"/>
          </ac:spMkLst>
        </pc:spChg>
        <pc:spChg chg="mod">
          <ac:chgData name="Manuela Pichler" userId="07a841c1-49c8-4352-a8c3-3a0d96cf9a08" providerId="ADAL" clId="{19C3F344-1872-4107-BB25-B119B206E274}" dt="2019-11-29T17:30:37.535" v="1714" actId="1076"/>
          <ac:spMkLst>
            <pc:docMk/>
            <pc:sldMk cId="1790459841" sldId="2076136455"/>
            <ac:spMk id="27" creationId="{89849E2D-A7BE-4A58-B095-89E64CFE4F10}"/>
          </ac:spMkLst>
        </pc:spChg>
        <pc:spChg chg="mod">
          <ac:chgData name="Manuela Pichler" userId="07a841c1-49c8-4352-a8c3-3a0d96cf9a08" providerId="ADAL" clId="{19C3F344-1872-4107-BB25-B119B206E274}" dt="2019-11-29T17:30:37.535" v="1714" actId="1076"/>
          <ac:spMkLst>
            <pc:docMk/>
            <pc:sldMk cId="1790459841" sldId="2076136455"/>
            <ac:spMk id="32" creationId="{BFC5889A-D64E-4DD9-814B-20CD5426E4E7}"/>
          </ac:spMkLst>
        </pc:spChg>
        <pc:spChg chg="mod">
          <ac:chgData name="Manuela Pichler" userId="07a841c1-49c8-4352-a8c3-3a0d96cf9a08" providerId="ADAL" clId="{19C3F344-1872-4107-BB25-B119B206E274}" dt="2019-11-29T17:30:37.535" v="1714" actId="1076"/>
          <ac:spMkLst>
            <pc:docMk/>
            <pc:sldMk cId="1790459841" sldId="2076136455"/>
            <ac:spMk id="33" creationId="{D0BFAF3B-3FA9-404F-82CE-89025A49EE19}"/>
          </ac:spMkLst>
        </pc:spChg>
        <pc:spChg chg="mod">
          <ac:chgData name="Manuela Pichler" userId="07a841c1-49c8-4352-a8c3-3a0d96cf9a08" providerId="ADAL" clId="{19C3F344-1872-4107-BB25-B119B206E274}" dt="2019-11-29T17:30:37.535" v="1714" actId="1076"/>
          <ac:spMkLst>
            <pc:docMk/>
            <pc:sldMk cId="1790459841" sldId="2076136455"/>
            <ac:spMk id="34" creationId="{F1E1700B-8FFD-47CA-9C19-BB6B4BEE3DFE}"/>
          </ac:spMkLst>
        </pc:spChg>
        <pc:spChg chg="mod">
          <ac:chgData name="Manuela Pichler" userId="07a841c1-49c8-4352-a8c3-3a0d96cf9a08" providerId="ADAL" clId="{19C3F344-1872-4107-BB25-B119B206E274}" dt="2019-11-29T17:30:37.535" v="1714" actId="1076"/>
          <ac:spMkLst>
            <pc:docMk/>
            <pc:sldMk cId="1790459841" sldId="2076136455"/>
            <ac:spMk id="35" creationId="{33803A2B-EFA0-424F-B5DA-86C49E35DB5C}"/>
          </ac:spMkLst>
        </pc:spChg>
        <pc:spChg chg="mod">
          <ac:chgData name="Manuela Pichler" userId="07a841c1-49c8-4352-a8c3-3a0d96cf9a08" providerId="ADAL" clId="{19C3F344-1872-4107-BB25-B119B206E274}" dt="2019-11-29T17:30:37.535" v="1714" actId="1076"/>
          <ac:spMkLst>
            <pc:docMk/>
            <pc:sldMk cId="1790459841" sldId="2076136455"/>
            <ac:spMk id="36" creationId="{EDC6A7AC-478C-4CC1-977A-CFC2ACB9BB75}"/>
          </ac:spMkLst>
        </pc:spChg>
      </pc:sldChg>
      <pc:sldChg chg="modNotesTx">
        <pc:chgData name="Manuela Pichler" userId="07a841c1-49c8-4352-a8c3-3a0d96cf9a08" providerId="ADAL" clId="{19C3F344-1872-4107-BB25-B119B206E274}" dt="2019-11-26T11:51:56.959" v="1516" actId="20577"/>
        <pc:sldMkLst>
          <pc:docMk/>
          <pc:sldMk cId="4094586572" sldId="2076136525"/>
        </pc:sldMkLst>
      </pc:sldChg>
      <pc:sldChg chg="modSp add del modTransition">
        <pc:chgData name="Manuela Pichler" userId="07a841c1-49c8-4352-a8c3-3a0d96cf9a08" providerId="ADAL" clId="{19C3F344-1872-4107-BB25-B119B206E274}" dt="2019-11-26T12:01:18.949" v="1711"/>
        <pc:sldMkLst>
          <pc:docMk/>
          <pc:sldMk cId="1972666926" sldId="2076137784"/>
        </pc:sldMkLst>
        <pc:spChg chg="mod">
          <ac:chgData name="Manuela Pichler" userId="07a841c1-49c8-4352-a8c3-3a0d96cf9a08" providerId="ADAL" clId="{19C3F344-1872-4107-BB25-B119B206E274}" dt="2019-11-26T12:01:10.952" v="1707" actId="404"/>
          <ac:spMkLst>
            <pc:docMk/>
            <pc:sldMk cId="1972666926" sldId="2076137784"/>
            <ac:spMk id="2" creationId="{6FD093B6-5D02-4EF2-90FC-F1C08DB4F626}"/>
          </ac:spMkLst>
        </pc:spChg>
      </pc:sldChg>
      <pc:sldChg chg="modSp add mod ord">
        <pc:chgData name="Manuela Pichler" userId="07a841c1-49c8-4352-a8c3-3a0d96cf9a08" providerId="ADAL" clId="{19C3F344-1872-4107-BB25-B119B206E274}" dt="2019-12-13T08:41:23.445" v="1793" actId="313"/>
        <pc:sldMkLst>
          <pc:docMk/>
          <pc:sldMk cId="1703197486" sldId="2076137785"/>
        </pc:sldMkLst>
        <pc:spChg chg="mod">
          <ac:chgData name="Manuela Pichler" userId="07a841c1-49c8-4352-a8c3-3a0d96cf9a08" providerId="ADAL" clId="{19C3F344-1872-4107-BB25-B119B206E274}" dt="2019-12-13T08:41:23.445" v="1793" actId="313"/>
          <ac:spMkLst>
            <pc:docMk/>
            <pc:sldMk cId="1703197486" sldId="2076137785"/>
            <ac:spMk id="8" creationId="{E21DF51B-75AF-48EE-863F-477C2B5E729D}"/>
          </ac:spMkLst>
        </pc:spChg>
        <pc:picChg chg="mod">
          <ac:chgData name="Manuela Pichler" userId="07a841c1-49c8-4352-a8c3-3a0d96cf9a08" providerId="ADAL" clId="{19C3F344-1872-4107-BB25-B119B206E274}" dt="2019-12-12T21:18:57.267" v="1735" actId="1076"/>
          <ac:picMkLst>
            <pc:docMk/>
            <pc:sldMk cId="1703197486" sldId="2076137785"/>
            <ac:picMk id="3" creationId="{B84E1A5C-8D98-4FC3-B146-9BA5CE844B69}"/>
          </ac:picMkLst>
        </pc:picChg>
      </pc:sldChg>
      <pc:sldChg chg="addSp delSp modSp add mod">
        <pc:chgData name="Manuela Pichler" userId="07a841c1-49c8-4352-a8c3-3a0d96cf9a08" providerId="ADAL" clId="{19C3F344-1872-4107-BB25-B119B206E274}" dt="2019-12-13T08:39:09.329" v="1790" actId="113"/>
        <pc:sldMkLst>
          <pc:docMk/>
          <pc:sldMk cId="2946937870" sldId="2076137786"/>
        </pc:sldMkLst>
        <pc:spChg chg="mod">
          <ac:chgData name="Manuela Pichler" userId="07a841c1-49c8-4352-a8c3-3a0d96cf9a08" providerId="ADAL" clId="{19C3F344-1872-4107-BB25-B119B206E274}" dt="2019-12-13T08:37:07.233" v="1761" actId="20577"/>
          <ac:spMkLst>
            <pc:docMk/>
            <pc:sldMk cId="2946937870" sldId="2076137786"/>
            <ac:spMk id="2" creationId="{1D35CC2E-2F8E-4D4A-9CB9-93C5529D3DC9}"/>
          </ac:spMkLst>
        </pc:spChg>
        <pc:spChg chg="add mod">
          <ac:chgData name="Manuela Pichler" userId="07a841c1-49c8-4352-a8c3-3a0d96cf9a08" providerId="ADAL" clId="{19C3F344-1872-4107-BB25-B119B206E274}" dt="2019-12-13T08:39:09.329" v="1790" actId="113"/>
          <ac:spMkLst>
            <pc:docMk/>
            <pc:sldMk cId="2946937870" sldId="2076137786"/>
            <ac:spMk id="3" creationId="{E1DE2206-D49B-45FB-A37C-AA598FE76FCA}"/>
          </ac:spMkLst>
        </pc:spChg>
        <pc:spChg chg="mod">
          <ac:chgData name="Manuela Pichler" userId="07a841c1-49c8-4352-a8c3-3a0d96cf9a08" providerId="ADAL" clId="{19C3F344-1872-4107-BB25-B119B206E274}" dt="2019-12-13T08:37:28.798" v="1769" actId="20577"/>
          <ac:spMkLst>
            <pc:docMk/>
            <pc:sldMk cId="2946937870" sldId="2076137786"/>
            <ac:spMk id="8" creationId="{C59A5821-0774-4945-8C15-07984AC2DC4F}"/>
          </ac:spMkLst>
        </pc:spChg>
        <pc:picChg chg="del">
          <ac:chgData name="Manuela Pichler" userId="07a841c1-49c8-4352-a8c3-3a0d96cf9a08" providerId="ADAL" clId="{19C3F344-1872-4107-BB25-B119B206E274}" dt="2019-12-13T08:37:09.186" v="1762" actId="478"/>
          <ac:picMkLst>
            <pc:docMk/>
            <pc:sldMk cId="2946937870" sldId="2076137786"/>
            <ac:picMk id="4" creationId="{E6E8734D-E817-4240-B7DA-0130D533B017}"/>
          </ac:picMkLst>
        </pc:picChg>
        <pc:picChg chg="del">
          <ac:chgData name="Manuela Pichler" userId="07a841c1-49c8-4352-a8c3-3a0d96cf9a08" providerId="ADAL" clId="{19C3F344-1872-4107-BB25-B119B206E274}" dt="2019-12-13T08:37:15.192" v="1764" actId="478"/>
          <ac:picMkLst>
            <pc:docMk/>
            <pc:sldMk cId="2946937870" sldId="2076137786"/>
            <ac:picMk id="6" creationId="{AEC07081-7DA2-4065-A837-B2192B53D56D}"/>
          </ac:picMkLst>
        </pc:picChg>
      </pc:sldChg>
      <pc:sldMasterChg chg="delSldLayout">
        <pc:chgData name="Manuela Pichler" userId="07a841c1-49c8-4352-a8c3-3a0d96cf9a08" providerId="ADAL" clId="{19C3F344-1872-4107-BB25-B119B206E274}" dt="2019-11-26T11:58:49.706" v="1702" actId="2696"/>
        <pc:sldMasterMkLst>
          <pc:docMk/>
          <pc:sldMasterMk cId="2644651193" sldId="2147483744"/>
        </pc:sldMasterMkLst>
      </pc:sldMasterChg>
    </pc:docChg>
  </pc:docChgLst>
  <pc:docChgLst>
    <pc:chgData name="Manuela Pichler" userId="07a841c1-49c8-4352-a8c3-3a0d96cf9a08" providerId="ADAL" clId="{3AC07390-40B8-4A9E-BB37-84A8CA5BA0D5}"/>
    <pc:docChg chg="modSld">
      <pc:chgData name="Manuela Pichler" userId="07a841c1-49c8-4352-a8c3-3a0d96cf9a08" providerId="ADAL" clId="{3AC07390-40B8-4A9E-BB37-84A8CA5BA0D5}" dt="2019-11-03T13:12:46.175" v="21" actId="20577"/>
      <pc:docMkLst>
        <pc:docMk/>
      </pc:docMkLst>
      <pc:sldChg chg="modSp">
        <pc:chgData name="Manuela Pichler" userId="07a841c1-49c8-4352-a8c3-3a0d96cf9a08" providerId="ADAL" clId="{3AC07390-40B8-4A9E-BB37-84A8CA5BA0D5}" dt="2019-11-03T13:12:46.175" v="21" actId="20577"/>
        <pc:sldMkLst>
          <pc:docMk/>
          <pc:sldMk cId="1752717387" sldId="10389"/>
        </pc:sldMkLst>
        <pc:spChg chg="mod">
          <ac:chgData name="Manuela Pichler" userId="07a841c1-49c8-4352-a8c3-3a0d96cf9a08" providerId="ADAL" clId="{3AC07390-40B8-4A9E-BB37-84A8CA5BA0D5}" dt="2019-11-03T13:12:46.175" v="21" actId="20577"/>
          <ac:spMkLst>
            <pc:docMk/>
            <pc:sldMk cId="1752717387" sldId="10389"/>
            <ac:spMk id="2" creationId="{13735104-7621-48E7-B029-AB6C53CB7DF6}"/>
          </ac:spMkLst>
        </pc:spChg>
      </pc:sldChg>
    </pc:docChg>
  </pc:docChgLst>
  <pc:docChgLst>
    <pc:chgData name="James Oleinik" userId="f60ccf6f-7579-4f92-968b-2920473c966b" providerId="ADAL" clId="{8ABF3020-90A6-45AD-AD80-945F1C6A11D4}"/>
  </pc:docChgLst>
  <pc:docChgLst>
    <pc:chgData name="Manuela Pichler" userId="S::mapichle@microsoft.com::07a841c1-49c8-4352-a8c3-3a0d96cf9a08" providerId="AD" clId="Web-{877344CC-20A3-EEC3-E108-0CD252286FDE}"/>
    <pc:docChg chg="">
      <pc:chgData name="Manuela Pichler" userId="S::mapichle@microsoft.com::07a841c1-49c8-4352-a8c3-3a0d96cf9a08" providerId="AD" clId="Web-{877344CC-20A3-EEC3-E108-0CD252286FDE}" dt="2019-10-22T18:56:18.514" v="3"/>
      <pc:docMkLst>
        <pc:docMk/>
      </pc:docMkLst>
      <pc:sldChg chg="addCm">
        <pc:chgData name="Manuela Pichler" userId="S::mapichle@microsoft.com::07a841c1-49c8-4352-a8c3-3a0d96cf9a08" providerId="AD" clId="Web-{877344CC-20A3-EEC3-E108-0CD252286FDE}" dt="2019-10-22T18:55:06.157" v="1"/>
        <pc:sldMkLst>
          <pc:docMk/>
          <pc:sldMk cId="2567372822" sldId="10370"/>
        </pc:sldMkLst>
      </pc:sldChg>
      <pc:sldChg chg="addCm delCm">
        <pc:chgData name="Manuela Pichler" userId="S::mapichle@microsoft.com::07a841c1-49c8-4352-a8c3-3a0d96cf9a08" providerId="AD" clId="Web-{877344CC-20A3-EEC3-E108-0CD252286FDE}" dt="2019-10-22T18:56:18.514" v="3"/>
        <pc:sldMkLst>
          <pc:docMk/>
          <pc:sldMk cId="1114168887" sldId="2076136526"/>
        </pc:sldMkLst>
      </pc:sldChg>
    </pc:docChg>
  </pc:docChgLst>
  <pc:docChgLst>
    <pc:chgData name="Pratap Ladhani" userId="3d4da799-6a66-4f70-9057-ada103025953" providerId="ADAL" clId="{C0067892-AD8B-4BF8-99B8-CBE84856DD84}"/>
    <pc:docChg chg="modSld">
      <pc:chgData name="Pratap Ladhani" userId="3d4da799-6a66-4f70-9057-ada103025953" providerId="ADAL" clId="{C0067892-AD8B-4BF8-99B8-CBE84856DD84}" dt="2019-12-17T23:52:41.509" v="7" actId="20577"/>
      <pc:docMkLst>
        <pc:docMk/>
      </pc:docMkLst>
      <pc:sldChg chg="modNotesTx">
        <pc:chgData name="Pratap Ladhani" userId="3d4da799-6a66-4f70-9057-ada103025953" providerId="ADAL" clId="{C0067892-AD8B-4BF8-99B8-CBE84856DD84}" dt="2019-12-17T23:52:41.509" v="7" actId="20577"/>
        <pc:sldMkLst>
          <pc:docMk/>
          <pc:sldMk cId="81794600" sldId="207613644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2" dt="2019-10-22T11:56:18.514" idx="20">
    <p:pos x="10" y="10"/>
    <p:text>[@Girish Nedungadi]  what updates can be shared at the Admin in a day session at Ignite? I took this slide from MBAS. Could you please update with what's planned and what we can announce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2050"/>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2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872"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5. Nurture</a:t>
          </a:r>
        </a:p>
      </dsp:txBody>
      <dsp:txXfrm>
        <a:off x="252530" y="0"/>
        <a:ext cx="1780473" cy="501316"/>
      </dsp:txXfrm>
    </dsp:sp>
    <dsp:sp modelId="{782221C6-1BC7-4268-8008-6F7806055A7E}">
      <dsp:nvSpPr>
        <dsp:cNvPr id="0" name=""/>
        <dsp:cNvSpPr/>
      </dsp:nvSpPr>
      <dsp:spPr>
        <a:xfrm>
          <a:off x="2055483"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6. Infrastructure</a:t>
          </a:r>
        </a:p>
      </dsp:txBody>
      <dsp:txXfrm>
        <a:off x="2306141" y="0"/>
        <a:ext cx="1780473" cy="501316"/>
      </dsp:txXfrm>
    </dsp:sp>
    <dsp:sp modelId="{55C41176-0155-4D93-8322-CE84F636E104}">
      <dsp:nvSpPr>
        <dsp:cNvPr id="0" name=""/>
        <dsp:cNvSpPr/>
      </dsp:nvSpPr>
      <dsp:spPr>
        <a:xfrm>
          <a:off x="4109094" y="0"/>
          <a:ext cx="228178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7. Support</a:t>
          </a:r>
        </a:p>
      </dsp:txBody>
      <dsp:txXfrm>
        <a:off x="4359752" y="0"/>
        <a:ext cx="1780473" cy="501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5409912" y="0"/>
        <a:ext cx="1407090" cy="50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4. Deploy</a:t>
          </a:r>
        </a:p>
      </dsp:txBody>
      <dsp:txXfrm>
        <a:off x="6414652" y="0"/>
        <a:ext cx="1778743"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1/7/2020</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a:t>© 2012 Microsoft Corporation. All rights reserved. Microsoft, Windows, Windows Vista and other product names are or may be registered trademarks and/or trademarks in the U.S. and/or other countries.</a:t>
            </a:r>
          </a:p>
          <a:p>
            <a:r>
              <a:rPr lang="en-GB"/>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a:br>
            <a:r>
              <a:rPr lang="en-GB"/>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power-platform/admin/control-environment-crea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werapps.microsoft.com/en-us/blog/establishing-an-environment-strategy-for-microsoft-power-platfor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8373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24</a:t>
            </a:fld>
            <a:endParaRPr lang="en-US"/>
          </a:p>
        </p:txBody>
      </p:sp>
    </p:spTree>
    <p:extLst>
      <p:ext uri="{BB962C8B-B14F-4D97-AF65-F5344CB8AC3E}">
        <p14:creationId xmlns:p14="http://schemas.microsoft.com/office/powerpoint/2010/main" val="4231251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25</a:t>
            </a:fld>
            <a:endParaRPr lang="en-US"/>
          </a:p>
        </p:txBody>
      </p:sp>
    </p:spTree>
    <p:extLst>
      <p:ext uri="{BB962C8B-B14F-4D97-AF65-F5344CB8AC3E}">
        <p14:creationId xmlns:p14="http://schemas.microsoft.com/office/powerpoint/2010/main" val="2553344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err="1"/>
              <a:t>Enviornment</a:t>
            </a:r>
            <a:r>
              <a:rPr lang="en-GB" dirty="0"/>
              <a:t> lives with in an Azure tenant, so authentication is through the Azure AD.</a:t>
            </a:r>
          </a:p>
          <a:p>
            <a:r>
              <a:rPr lang="en-GB" dirty="0"/>
              <a:t>Environments are a scope for lifecycle and a scope for permission</a:t>
            </a:r>
          </a:p>
        </p:txBody>
      </p:sp>
      <p:sp>
        <p:nvSpPr>
          <p:cNvPr id="4" name="Slide Number Placeholder 3"/>
          <p:cNvSpPr>
            <a:spLocks noGrp="1"/>
          </p:cNvSpPr>
          <p:nvPr>
            <p:ph type="sldNum" sz="quarter" idx="5"/>
          </p:nvPr>
        </p:nvSpPr>
        <p:spPr/>
        <p:txBody>
          <a:bodyPr/>
          <a:lstStyle/>
          <a:p>
            <a:fld id="{8CEEC488-DFA6-44D4-AFB0-C242488D84E3}" type="slidenum">
              <a:rPr lang="en-US" smtClean="0"/>
              <a:t>26</a:t>
            </a:fld>
            <a:endParaRPr lang="en-US"/>
          </a:p>
        </p:txBody>
      </p:sp>
    </p:spTree>
    <p:extLst>
      <p:ext uri="{BB962C8B-B14F-4D97-AF65-F5344CB8AC3E}">
        <p14:creationId xmlns:p14="http://schemas.microsoft.com/office/powerpoint/2010/main" val="86137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a:solidFill>
                  <a:schemeClr val="tx1"/>
                </a:solidFill>
              </a:rPr>
              <a:t>Every tenant has a default environment, created automatically. </a:t>
            </a:r>
          </a:p>
          <a:p>
            <a:endParaRPr lang="en-US" sz="1200">
              <a:solidFill>
                <a:schemeClr val="tx1"/>
              </a:solidFill>
            </a:endParaRPr>
          </a:p>
          <a:p>
            <a:r>
              <a:rPr lang="en-US" sz="1200">
                <a:solidFill>
                  <a:schemeClr val="tx1"/>
                </a:solidFill>
              </a:rPr>
              <a:t>The geo is important because…</a:t>
            </a:r>
          </a:p>
        </p:txBody>
      </p:sp>
      <p:sp>
        <p:nvSpPr>
          <p:cNvPr id="4" name="Slide Number Placeholder 3"/>
          <p:cNvSpPr>
            <a:spLocks noGrp="1"/>
          </p:cNvSpPr>
          <p:nvPr>
            <p:ph type="sldNum" sz="quarter" idx="5"/>
          </p:nvPr>
        </p:nvSpPr>
        <p:spPr/>
        <p:txBody>
          <a:bodyPr/>
          <a:lstStyle/>
          <a:p>
            <a:fld id="{8CEEC488-DFA6-44D4-AFB0-C242488D84E3}" type="slidenum">
              <a:rPr lang="en-US" smtClean="0"/>
              <a:t>27</a:t>
            </a:fld>
            <a:endParaRPr lang="en-US"/>
          </a:p>
        </p:txBody>
      </p:sp>
    </p:spTree>
    <p:extLst>
      <p:ext uri="{BB962C8B-B14F-4D97-AF65-F5344CB8AC3E}">
        <p14:creationId xmlns:p14="http://schemas.microsoft.com/office/powerpoint/2010/main" val="132141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dirty="0">
                <a:solidFill>
                  <a:schemeClr val="tx1"/>
                </a:solidFill>
              </a:rPr>
              <a:t>For data residency concerns, </a:t>
            </a:r>
            <a:r>
              <a:rPr lang="en-US" sz="1200" dirty="0" err="1">
                <a:solidFill>
                  <a:schemeClr val="tx1"/>
                </a:solidFill>
              </a:rPr>
              <a:t>envs</a:t>
            </a:r>
            <a:r>
              <a:rPr lang="en-US" sz="1200" dirty="0">
                <a:solidFill>
                  <a:schemeClr val="tx1"/>
                </a:solidFill>
              </a:rPr>
              <a:t> are tied to geographic location </a:t>
            </a:r>
          </a:p>
          <a:p>
            <a:r>
              <a:rPr lang="en-US" sz="1200" dirty="0">
                <a:solidFill>
                  <a:schemeClr val="tx1"/>
                </a:solidFill>
              </a:rPr>
              <a:t>Every tenant has a default environment, created automatically. </a:t>
            </a:r>
          </a:p>
          <a:p>
            <a:r>
              <a:rPr lang="en-US" sz="1200" dirty="0">
                <a:solidFill>
                  <a:schemeClr val="tx1"/>
                </a:solidFill>
              </a:rPr>
              <a:t>Additional </a:t>
            </a:r>
            <a:r>
              <a:rPr lang="en-US" sz="1200" dirty="0" err="1">
                <a:solidFill>
                  <a:schemeClr val="tx1"/>
                </a:solidFill>
              </a:rPr>
              <a:t>envs</a:t>
            </a:r>
            <a:r>
              <a:rPr lang="en-US" sz="1200" dirty="0">
                <a:solidFill>
                  <a:schemeClr val="tx1"/>
                </a:solidFill>
              </a:rPr>
              <a:t> for DevOps, for permission reasons</a:t>
            </a:r>
          </a:p>
          <a:p>
            <a:r>
              <a:rPr lang="en-US" sz="1200" dirty="0">
                <a:solidFill>
                  <a:schemeClr val="tx1"/>
                </a:solidFill>
              </a:rPr>
              <a:t>Full control over who can create those environments </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b="1" i="0" kern="1200">
                <a:solidFill>
                  <a:schemeClr val="tx1"/>
                </a:solidFill>
                <a:effectLst/>
                <a:latin typeface="Segoe UI" pitchFamily="34" charset="0"/>
                <a:ea typeface="Segoe UI" pitchFamily="34" charset="0"/>
                <a:cs typeface="Segoe UI" pitchFamily="34" charset="0"/>
              </a:rPr>
              <a:t>Control who can create and manage environments in the Power Platform Admin center: </a:t>
            </a:r>
            <a:r>
              <a:rPr lang="en-US">
                <a:hlinkClick r:id="rId3"/>
              </a:rPr>
              <a:t>https</a:t>
            </a:r>
            <a:r>
              <a:rPr lang="en-US" dirty="0">
                <a:hlinkClick r:id="rId3"/>
              </a:rPr>
              <a:t>://docs.microsoft.com/en-us/power-platform/admin/control-environment-creation</a:t>
            </a: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2141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lang="en-US" sz="1200" dirty="0">
              <a:solidFill>
                <a:schemeClr val="bg1"/>
              </a:solidFill>
            </a:endParaRPr>
          </a:p>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chemeClr val="bg1"/>
                </a:solidFill>
              </a:rPr>
              <a:t>Developer environment is created whenever a user signs-up for the PowerApps community plan - </a:t>
            </a:r>
            <a:r>
              <a:rPr lang="en-US" sz="1200" dirty="0">
                <a:solidFill>
                  <a:schemeClr val="bg1"/>
                </a:solidFill>
                <a:hlinkClick r:id="rId3"/>
              </a:rPr>
              <a:t>http://aka.ms/powerappcommunityplan</a:t>
            </a:r>
            <a:r>
              <a:rPr lang="en-US" sz="1200" dirty="0">
                <a:solidFill>
                  <a:schemeClr val="bg1"/>
                </a:solidFill>
              </a:rPr>
              <a:t>, can’t restrict unless with service ticket</a:t>
            </a:r>
          </a:p>
          <a:p>
            <a:r>
              <a:rPr lang="en-US" sz="1200" dirty="0">
                <a:solidFill>
                  <a:schemeClr val="bg1"/>
                </a:solidFill>
              </a:rPr>
              <a:t>Production environments can be created by any licensed user as long as there is 1GB of remaining storage capacity</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29</a:t>
            </a:fld>
            <a:endParaRPr lang="en-US"/>
          </a:p>
        </p:txBody>
      </p:sp>
    </p:spTree>
    <p:extLst>
      <p:ext uri="{BB962C8B-B14F-4D97-AF65-F5344CB8AC3E}">
        <p14:creationId xmlns:p14="http://schemas.microsoft.com/office/powerpoint/2010/main" val="171520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Default for people to get started, build apps for their teams</a:t>
            </a:r>
          </a:p>
          <a:p>
            <a:endParaRPr lang="en-GB" dirty="0"/>
          </a:p>
          <a:p>
            <a:r>
              <a:rPr lang="en-GB">
                <a:hlinkClick r:id="rId3"/>
              </a:rPr>
              <a:t>https://powerapps.microsoft.com/en-us/blog/establishing-an-environment-strategy-for-microsoft-power-platform/</a:t>
            </a:r>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30</a:t>
            </a:fld>
            <a:endParaRPr lang="en-US"/>
          </a:p>
        </p:txBody>
      </p:sp>
    </p:spTree>
    <p:extLst>
      <p:ext uri="{BB962C8B-B14F-4D97-AF65-F5344CB8AC3E}">
        <p14:creationId xmlns:p14="http://schemas.microsoft.com/office/powerpoint/2010/main" val="2678358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dirty="0">
                <a:solidFill>
                  <a:schemeClr val="bg1"/>
                </a:solidFill>
              </a:rPr>
              <a:t>There are no limitations to the number of apps or flows that can be deployed within an environment</a:t>
            </a:r>
          </a:p>
          <a:p>
            <a:endParaRPr lang="en-US" sz="1500" dirty="0">
              <a:solidFill>
                <a:schemeClr val="bg1"/>
              </a:solidFill>
            </a:endParaRPr>
          </a:p>
          <a:p>
            <a:r>
              <a:rPr lang="en-US" sz="1500" dirty="0">
                <a:solidFill>
                  <a:schemeClr val="bg1"/>
                </a:solidFill>
              </a:rPr>
              <a:t>Gateways, which leverage a common service that spans Power platform (&amp; includes </a:t>
            </a:r>
            <a:r>
              <a:rPr lang="en-US" sz="1500" dirty="0" err="1">
                <a:solidFill>
                  <a:schemeClr val="bg1"/>
                </a:solidFill>
              </a:rPr>
              <a:t>PowerBI</a:t>
            </a:r>
            <a:r>
              <a:rPr lang="en-US" sz="1500" dirty="0">
                <a:solidFill>
                  <a:schemeClr val="bg1"/>
                </a:solidFill>
              </a:rPr>
              <a:t>), are enabled, by default, only in the default environment</a:t>
            </a:r>
          </a:p>
          <a:p>
            <a:pPr lvl="1"/>
            <a:r>
              <a:rPr lang="en-US" sz="1200" dirty="0">
                <a:solidFill>
                  <a:schemeClr val="bg1"/>
                </a:solidFill>
              </a:rPr>
              <a:t>There is a process (initiated via support ticket) for manually migrating a gateway to a non-default environment.  </a:t>
            </a:r>
          </a:p>
          <a:p>
            <a:pPr lvl="1"/>
            <a:r>
              <a:rPr lang="en-US" sz="1200" dirty="0">
                <a:solidFill>
                  <a:schemeClr val="bg1"/>
                </a:solidFill>
              </a:rPr>
              <a:t>We plan to provide a self-service way to support gateways in non-default environments by April 2019.</a:t>
            </a:r>
          </a:p>
          <a:p>
            <a:endParaRPr lang="en-US" dirty="0"/>
          </a:p>
        </p:txBody>
      </p:sp>
      <p:sp>
        <p:nvSpPr>
          <p:cNvPr id="4" name="Slide Number Placeholder 3"/>
          <p:cNvSpPr>
            <a:spLocks noGrp="1"/>
          </p:cNvSpPr>
          <p:nvPr>
            <p:ph type="sldNum" sz="quarter" idx="10"/>
          </p:nvPr>
        </p:nvSpPr>
        <p:spPr/>
        <p:txBody>
          <a:bodyPr/>
          <a:lstStyle/>
          <a:p>
            <a:fld id="{340837BF-9608-4997-9716-3A743302362D}" type="slidenum">
              <a:rPr lang="en-US" smtClean="0"/>
              <a:t>32</a:t>
            </a:fld>
            <a:endParaRPr lang="en-US"/>
          </a:p>
        </p:txBody>
      </p:sp>
    </p:spTree>
    <p:extLst>
      <p:ext uri="{BB962C8B-B14F-4D97-AF65-F5344CB8AC3E}">
        <p14:creationId xmlns:p14="http://schemas.microsoft.com/office/powerpoint/2010/main" val="83620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33</a:t>
            </a:fld>
            <a:endParaRPr lang="en-US"/>
          </a:p>
        </p:txBody>
      </p:sp>
    </p:spTree>
    <p:extLst>
      <p:ext uri="{BB962C8B-B14F-4D97-AF65-F5344CB8AC3E}">
        <p14:creationId xmlns:p14="http://schemas.microsoft.com/office/powerpoint/2010/main" val="349903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500">
                <a:solidFill>
                  <a:schemeClr val="bg1"/>
                </a:solidFill>
              </a:rPr>
              <a:t>There are no limitations to the number of apps or flows that can be deployed within an environment</a:t>
            </a:r>
          </a:p>
          <a:p>
            <a:r>
              <a:rPr lang="en-US" sz="1500">
                <a:solidFill>
                  <a:schemeClr val="bg1"/>
                </a:solidFill>
              </a:rPr>
              <a:t>Default environment can also now have a CDS database</a:t>
            </a:r>
          </a:p>
          <a:p>
            <a:endParaRPr lang="en-US" sz="1500">
              <a:solidFill>
                <a:schemeClr val="bg1"/>
              </a:solidFill>
            </a:endParaRPr>
          </a:p>
          <a:p>
            <a:r>
              <a:rPr lang="en-US" sz="1500">
                <a:solidFill>
                  <a:schemeClr val="bg1"/>
                </a:solidFill>
              </a:rPr>
              <a:t>Gateways, which leverage a common service that spans Power platform (&amp; includes PowerBI), are enabled, by default, only in the default environment</a:t>
            </a:r>
          </a:p>
          <a:p>
            <a:pPr lvl="1"/>
            <a:r>
              <a:rPr lang="en-US" sz="1200">
                <a:solidFill>
                  <a:schemeClr val="bg1"/>
                </a:solidFill>
              </a:rPr>
              <a:t>There is a process (initiated via support ticket) for manually migrating a gateway to a non-default environment.  </a:t>
            </a:r>
          </a:p>
          <a:p>
            <a:pPr lvl="1"/>
            <a:r>
              <a:rPr lang="en-US" sz="1200">
                <a:solidFill>
                  <a:schemeClr val="bg1"/>
                </a:solidFill>
              </a:rPr>
              <a:t>We plan to provide a self-service way to support gateways in non-default environments by April 2019.</a:t>
            </a:r>
          </a:p>
          <a:p>
            <a:endParaRPr lang="en-US"/>
          </a:p>
        </p:txBody>
      </p:sp>
      <p:sp>
        <p:nvSpPr>
          <p:cNvPr id="4" name="Slide Number Placeholder 3"/>
          <p:cNvSpPr>
            <a:spLocks noGrp="1"/>
          </p:cNvSpPr>
          <p:nvPr>
            <p:ph type="sldNum" sz="quarter" idx="10"/>
          </p:nvPr>
        </p:nvSpPr>
        <p:spPr/>
        <p:txBody>
          <a:bodyPr/>
          <a:lstStyle/>
          <a:p>
            <a:fld id="{340837BF-9608-4997-9716-3A743302362D}" type="slidenum">
              <a:rPr lang="en-US" smtClean="0"/>
              <a:t>34</a:t>
            </a:fld>
            <a:endParaRPr lang="en-US"/>
          </a:p>
        </p:txBody>
      </p:sp>
    </p:spTree>
    <p:extLst>
      <p:ext uri="{BB962C8B-B14F-4D97-AF65-F5344CB8AC3E}">
        <p14:creationId xmlns:p14="http://schemas.microsoft.com/office/powerpoint/2010/main" val="210325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Satya has talked about the Power Platform being a core part of Microsoft’s cloud strategy and it’s mission to empower every one on the planet to do more. The Power Platform core mission is to empower every developer to do more. </a:t>
            </a:r>
          </a:p>
          <a:p>
            <a:endParaRPr lang="en-GB"/>
          </a:p>
        </p:txBody>
      </p:sp>
      <p:sp>
        <p:nvSpPr>
          <p:cNvPr id="4" name="Slide Number Placeholder 3"/>
          <p:cNvSpPr>
            <a:spLocks noGrp="1"/>
          </p:cNvSpPr>
          <p:nvPr>
            <p:ph type="sldNum" sz="quarter" idx="5"/>
          </p:nvPr>
        </p:nvSpPr>
        <p:spPr/>
        <p:txBody>
          <a:bodyPr/>
          <a:lstStyle/>
          <a:p>
            <a:fld id="{0C45357E-B5A3-4431-8E3D-33FEA4617961}" type="slidenum">
              <a:rPr lang="en-GB" smtClean="0"/>
              <a:t>4</a:t>
            </a:fld>
            <a:endParaRPr lang="en-GB"/>
          </a:p>
        </p:txBody>
      </p:sp>
    </p:spTree>
    <p:extLst>
      <p:ext uri="{BB962C8B-B14F-4D97-AF65-F5344CB8AC3E}">
        <p14:creationId xmlns:p14="http://schemas.microsoft.com/office/powerpoint/2010/main" val="2363518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pMopao</a:t>
            </a:r>
          </a:p>
        </p:txBody>
      </p:sp>
      <p:sp>
        <p:nvSpPr>
          <p:cNvPr id="4" name="Slide Number Placeholder 3"/>
          <p:cNvSpPr>
            <a:spLocks noGrp="1"/>
          </p:cNvSpPr>
          <p:nvPr>
            <p:ph type="sldNum" sz="quarter" idx="5"/>
          </p:nvPr>
        </p:nvSpPr>
        <p:spPr/>
        <p:txBody>
          <a:bodyPr/>
          <a:lstStyle/>
          <a:p>
            <a:fld id="{8CEEC488-DFA6-44D4-AFB0-C242488D84E3}" type="slidenum">
              <a:rPr lang="en-US" smtClean="0"/>
              <a:t>35</a:t>
            </a:fld>
            <a:endParaRPr lang="en-US"/>
          </a:p>
        </p:txBody>
      </p:sp>
    </p:spTree>
    <p:extLst>
      <p:ext uri="{BB962C8B-B14F-4D97-AF65-F5344CB8AC3E}">
        <p14:creationId xmlns:p14="http://schemas.microsoft.com/office/powerpoint/2010/main" val="418533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36</a:t>
            </a:fld>
            <a:endParaRPr lang="en-US"/>
          </a:p>
        </p:txBody>
      </p:sp>
    </p:spTree>
    <p:extLst>
      <p:ext uri="{BB962C8B-B14F-4D97-AF65-F5344CB8AC3E}">
        <p14:creationId xmlns:p14="http://schemas.microsoft.com/office/powerpoint/2010/main" val="39205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37</a:t>
            </a:fld>
            <a:endParaRPr lang="en-US"/>
          </a:p>
        </p:txBody>
      </p:sp>
    </p:spTree>
    <p:extLst>
      <p:ext uri="{BB962C8B-B14F-4D97-AF65-F5344CB8AC3E}">
        <p14:creationId xmlns:p14="http://schemas.microsoft.com/office/powerpoint/2010/main" val="387417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a:solidFill>
                  <a:schemeClr val="tx1"/>
                </a:solidFill>
              </a:rPr>
              <a:t>All env admins and makers are migrated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1/7/2020 6:42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94191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42</a:t>
            </a:fld>
            <a:endParaRPr lang="en-US"/>
          </a:p>
        </p:txBody>
      </p:sp>
    </p:spTree>
    <p:extLst>
      <p:ext uri="{BB962C8B-B14F-4D97-AF65-F5344CB8AC3E}">
        <p14:creationId xmlns:p14="http://schemas.microsoft.com/office/powerpoint/2010/main" val="413497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43</a:t>
            </a:fld>
            <a:endParaRPr lang="en-US"/>
          </a:p>
        </p:txBody>
      </p:sp>
    </p:spTree>
    <p:extLst>
      <p:ext uri="{BB962C8B-B14F-4D97-AF65-F5344CB8AC3E}">
        <p14:creationId xmlns:p14="http://schemas.microsoft.com/office/powerpoint/2010/main" val="4218237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a:t>https://aka.ms/adtenantrestrictions</a:t>
            </a:r>
          </a:p>
        </p:txBody>
      </p:sp>
      <p:sp>
        <p:nvSpPr>
          <p:cNvPr id="4" name="Slide Number Placeholder 3"/>
          <p:cNvSpPr>
            <a:spLocks noGrp="1"/>
          </p:cNvSpPr>
          <p:nvPr>
            <p:ph type="sldNum" sz="quarter" idx="5"/>
          </p:nvPr>
        </p:nvSpPr>
        <p:spPr/>
        <p:txBody>
          <a:bodyPr/>
          <a:lstStyle/>
          <a:p>
            <a:fld id="{8CEEC488-DFA6-44D4-AFB0-C242488D84E3}" type="slidenum">
              <a:rPr lang="en-US" smtClean="0"/>
              <a:t>44</a:t>
            </a:fld>
            <a:endParaRPr lang="en-US"/>
          </a:p>
        </p:txBody>
      </p:sp>
    </p:spTree>
    <p:extLst>
      <p:ext uri="{BB962C8B-B14F-4D97-AF65-F5344CB8AC3E}">
        <p14:creationId xmlns:p14="http://schemas.microsoft.com/office/powerpoint/2010/main" val="1878299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Recipes that define the types of apps and flows that can be created </a:t>
            </a:r>
          </a:p>
          <a:p>
            <a:r>
              <a:rPr lang="en-GB" dirty="0"/>
              <a:t>280+ connectors </a:t>
            </a:r>
          </a:p>
          <a:p>
            <a:r>
              <a:rPr lang="en-GB" dirty="0"/>
              <a:t>DLP classify into business and non-business data (give an example) </a:t>
            </a:r>
          </a:p>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45</a:t>
            </a:fld>
            <a:endParaRPr lang="en-US"/>
          </a:p>
        </p:txBody>
      </p:sp>
    </p:spTree>
    <p:extLst>
      <p:ext uri="{BB962C8B-B14F-4D97-AF65-F5344CB8AC3E}">
        <p14:creationId xmlns:p14="http://schemas.microsoft.com/office/powerpoint/2010/main" val="2185813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1/7/2020 6:42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839879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Applies to all environments that aren’t your managed environments </a:t>
            </a:r>
          </a:p>
          <a:p>
            <a:r>
              <a:rPr lang="en-US" dirty="0"/>
              <a:t>Put Office into business and Azure into non-business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1/7/2020 6:42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60692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outside of Microsoft, leading analysts like Forrester and Gartner have recognized the PowerApps leadership position in the Low Code Application Platform (LCAP) market. This is a commendable feat in the short term that since GA and is testimony to Microsoft’s vision and execution in this area. </a:t>
            </a:r>
          </a:p>
          <a:p>
            <a:endParaRPr lang="en-GB" dirty="0"/>
          </a:p>
        </p:txBody>
      </p:sp>
      <p:sp>
        <p:nvSpPr>
          <p:cNvPr id="4" name="Slide Number Placeholder 3"/>
          <p:cNvSpPr>
            <a:spLocks noGrp="1"/>
          </p:cNvSpPr>
          <p:nvPr>
            <p:ph type="sldNum" sz="quarter" idx="5"/>
          </p:nvPr>
        </p:nvSpPr>
        <p:spPr/>
        <p:txBody>
          <a:bodyPr/>
          <a:lstStyle/>
          <a:p>
            <a:fld id="{0C45357E-B5A3-4431-8E3D-33FEA4617961}" type="slidenum">
              <a:rPr lang="en-GB" smtClean="0"/>
              <a:t>5</a:t>
            </a:fld>
            <a:endParaRPr lang="en-GB"/>
          </a:p>
        </p:txBody>
      </p:sp>
    </p:spTree>
    <p:extLst>
      <p:ext uri="{BB962C8B-B14F-4D97-AF65-F5344CB8AC3E}">
        <p14:creationId xmlns:p14="http://schemas.microsoft.com/office/powerpoint/2010/main" val="295835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1/7/2020 6:42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47883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53</a:t>
            </a:fld>
            <a:endParaRPr lang="en-US"/>
          </a:p>
        </p:txBody>
      </p:sp>
    </p:spTree>
    <p:extLst>
      <p:ext uri="{BB962C8B-B14F-4D97-AF65-F5344CB8AC3E}">
        <p14:creationId xmlns:p14="http://schemas.microsoft.com/office/powerpoint/2010/main" val="835170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1FF42D5-4657-4D58-A751-082C26315A1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1/7/2020 6:42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856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endParaRPr lang="en-US"/>
          </a:p>
        </p:txBody>
      </p:sp>
      <p:sp>
        <p:nvSpPr>
          <p:cNvPr id="4" name="Header Placeholder 3"/>
          <p:cNvSpPr>
            <a:spLocks noGrp="1"/>
          </p:cNvSpPr>
          <p:nvPr>
            <p:ph type="hdr" sz="quarter" idx="10"/>
          </p:nvPr>
        </p:nvSpPr>
        <p:spPr/>
        <p:txBody>
          <a:bodyPr/>
          <a:lstStyle/>
          <a:p>
            <a:r>
              <a:rPr lang="en-US">
                <a:solidFill>
                  <a:prstClr val="black"/>
                </a:solidFill>
                <a:latin typeface="Calibri"/>
              </a:rPr>
              <a:t>SMSG Readiness</a:t>
            </a:r>
          </a:p>
        </p:txBody>
      </p:sp>
      <p:sp>
        <p:nvSpPr>
          <p:cNvPr id="5" name="Date Placeholder 4"/>
          <p:cNvSpPr>
            <a:spLocks noGrp="1"/>
          </p:cNvSpPr>
          <p:nvPr>
            <p:ph type="dt" idx="11"/>
          </p:nvPr>
        </p:nvSpPr>
        <p:spPr/>
        <p:txBody>
          <a:bodyPr/>
          <a:lstStyle/>
          <a:p>
            <a:fld id="{FEF54A62-D533-4627-A90A-E4B4C6F4B140}" type="datetime1">
              <a:rPr lang="en-US">
                <a:solidFill>
                  <a:prstClr val="black"/>
                </a:solidFill>
                <a:latin typeface="Calibri"/>
              </a:rPr>
              <a:pPr/>
              <a:t>1/7/2020</a:t>
            </a:fld>
            <a:endParaRPr lang="en-US">
              <a:solidFill>
                <a:prstClr val="black"/>
              </a:solidFill>
              <a:latin typeface="Calibri"/>
            </a:endParaRPr>
          </a:p>
        </p:txBody>
      </p:sp>
      <p:sp>
        <p:nvSpPr>
          <p:cNvPr id="6" name="Footer Placeholder 5"/>
          <p:cNvSpPr>
            <a:spLocks noGrp="1"/>
          </p:cNvSpPr>
          <p:nvPr>
            <p:ph type="ftr" sz="quarter" idx="12"/>
          </p:nvPr>
        </p:nvSpPr>
        <p:spPr/>
        <p:txBody>
          <a:bodyPr/>
          <a:lstStyle/>
          <a:p>
            <a:r>
              <a:rPr lang="en-US">
                <a:solidFill>
                  <a:srgbClr val="000000"/>
                </a:solidFill>
                <a:latin typeface="Calibri"/>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Calibri"/>
              </a:rPr>
            </a:br>
            <a:r>
              <a:rPr lang="en-US">
                <a:solidFill>
                  <a:srgbClr val="000000"/>
                </a:solidFill>
                <a:latin typeface="Calibr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a:solidFill>
                  <a:prstClr val="black"/>
                </a:solidFill>
                <a:latin typeface="Calibri"/>
              </a:rPr>
              <a:pPr/>
              <a:t>57</a:t>
            </a:fld>
            <a:endParaRPr lang="en-US">
              <a:solidFill>
                <a:prstClr val="black"/>
              </a:solidFill>
              <a:latin typeface="Calibri"/>
            </a:endParaRPr>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pPr>
            <a:r>
              <a:rPr lang="en-US" sz="900" b="1">
                <a:solidFill>
                  <a:srgbClr val="FF0000"/>
                </a:solidFill>
                <a:latin typeface="Arial" charset="0"/>
                <a:cs typeface="Arial" charset="0"/>
              </a:rPr>
              <a:t>Start Time </a:t>
            </a:r>
            <a:r>
              <a:rPr lang="en-US" sz="900" b="1" err="1">
                <a:solidFill>
                  <a:srgbClr val="FF0000"/>
                </a:solidFill>
                <a:latin typeface="Arial" charset="0"/>
                <a:cs typeface="Arial" charset="0"/>
              </a:rPr>
              <a:t>xx:xx</a:t>
            </a:r>
            <a:r>
              <a:rPr lang="en-US" sz="900" b="1">
                <a:solidFill>
                  <a:srgbClr val="FF0000"/>
                </a:solidFill>
                <a:latin typeface="Arial" charset="0"/>
                <a:cs typeface="Arial" charset="0"/>
              </a:rPr>
              <a:t> / Length: </a:t>
            </a:r>
            <a:r>
              <a:rPr lang="en-US" sz="900" b="1">
                <a:solidFill>
                  <a:srgbClr val="FF0000"/>
                </a:solidFill>
                <a:latin typeface="Calibri"/>
              </a:rPr>
              <a:t>2 minutes</a:t>
            </a:r>
          </a:p>
          <a:p>
            <a:pPr marL="114300" indent="-114300">
              <a:lnSpc>
                <a:spcPct val="90000"/>
              </a:lnSpc>
              <a:spcAft>
                <a:spcPts val="333"/>
              </a:spcAft>
              <a:defRPr/>
            </a:pPr>
            <a:endParaRPr lang="en-US" sz="900">
              <a:solidFill>
                <a:srgbClr val="FF0000"/>
              </a:solidFill>
              <a:latin typeface="Calibri"/>
            </a:endParaRPr>
          </a:p>
          <a:p>
            <a:r>
              <a:rPr lang="en-US" sz="900">
                <a:solidFill>
                  <a:srgbClr val="FF0000"/>
                </a:solidFill>
                <a:latin typeface="Calibri"/>
              </a:rPr>
              <a:t>Review the objectives for this module. </a:t>
            </a:r>
          </a:p>
          <a:p>
            <a:endParaRPr lang="en-US" sz="900">
              <a:solidFill>
                <a:srgbClr val="FF0000"/>
              </a:solidFill>
              <a:latin typeface="Calibri"/>
            </a:endParaRPr>
          </a:p>
          <a:p>
            <a:r>
              <a:rPr lang="en-US" sz="900">
                <a:solidFill>
                  <a:srgbClr val="FF0000"/>
                </a:solidFill>
                <a:latin typeface="Calibri"/>
              </a:rPr>
              <a:t>Ask participants to use the </a:t>
            </a:r>
            <a:r>
              <a:rPr lang="en-US" sz="900" b="1">
                <a:solidFill>
                  <a:srgbClr val="FF0000"/>
                </a:solidFill>
                <a:latin typeface="Calibri"/>
              </a:rPr>
              <a:t>Text </a:t>
            </a:r>
            <a:r>
              <a:rPr lang="en-US" sz="900">
                <a:solidFill>
                  <a:srgbClr val="FF0000"/>
                </a:solidFill>
                <a:latin typeface="Calibri"/>
              </a:rPr>
              <a:t>tool to write on the screen if they had any questions about the module.  </a:t>
            </a:r>
          </a:p>
          <a:p>
            <a:pPr>
              <a:spcAft>
                <a:spcPts val="600"/>
              </a:spcAft>
              <a:defRPr/>
            </a:pPr>
            <a:endParaRPr lang="en-US" sz="800">
              <a:solidFill>
                <a:srgbClr val="FF0000"/>
              </a:solidFill>
              <a:latin typeface="Arial" pitchFamily="34" charset="0"/>
              <a:cs typeface="Arial" pitchFamily="34" charset="0"/>
            </a:endParaRPr>
          </a:p>
          <a:p>
            <a:pPr indent="228600">
              <a:spcAft>
                <a:spcPts val="600"/>
              </a:spcAft>
              <a:buFont typeface="Arial" pitchFamily="34" charset="0"/>
              <a:buChar char="•"/>
              <a:defRPr/>
            </a:pPr>
            <a:endParaRPr lang="en-US" sz="80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87073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1/7/2020 6:42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033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a:lnSpc>
                <a:spcPct val="90000"/>
              </a:lnSpc>
              <a:spcAft>
                <a:spcPts val="623"/>
              </a:spcAft>
            </a:pPr>
            <a:r>
              <a:rPr lang="en-US" b="1" dirty="0">
                <a:gradFill>
                  <a:gsLst>
                    <a:gs pos="1250">
                      <a:srgbClr val="353535"/>
                    </a:gs>
                    <a:gs pos="100000">
                      <a:srgbClr val="353535"/>
                    </a:gs>
                  </a:gsLst>
                  <a:lin ang="5400000" scaled="0"/>
                </a:gradFill>
                <a:latin typeface="Segoe UI Light"/>
              </a:rPr>
              <a:t>Over the past 3 years, the adoption has grown – we’ve seen 700% in PRODUCTION APPS in the last year. That’s not your test apps, your demo apps – those are apps that are used regularly by a large number of people </a:t>
            </a:r>
          </a:p>
        </p:txBody>
      </p:sp>
      <p:sp>
        <p:nvSpPr>
          <p:cNvPr id="4" name="Header Placeholder 3"/>
          <p:cNvSpPr>
            <a:spLocks noGrp="1"/>
          </p:cNvSpPr>
          <p:nvPr>
            <p:ph type="hdr" sz="quarter" idx="10"/>
          </p:nvPr>
        </p:nvSpPr>
        <p:spPr/>
        <p:txBody>
          <a:bodyPr/>
          <a:lstStyle/>
          <a:p>
            <a:pPr marL="0" marR="0" lvl="0" indent="0" algn="l" defTabSz="978121"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t>WPC 2015</a:t>
            </a:r>
          </a:p>
          <a:p>
            <a:pPr marL="0" marR="0" lvl="0" indent="0" algn="l" defTabSz="978121"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777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1/7/2020 6:42 PM</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7812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78121" rtl="0" eaLnBrk="1" fontAlgn="auto" latinLnBrk="0" hangingPunct="1">
                <a:lnSpc>
                  <a:spcPct val="100000"/>
                </a:lnSpc>
                <a:spcBef>
                  <a:spcPts val="0"/>
                </a:spcBef>
                <a:spcAft>
                  <a:spcPts val="0"/>
                </a:spcAft>
                <a:buClrTx/>
                <a:buSzTx/>
                <a:buFontTx/>
                <a:buNone/>
                <a:tabLst/>
                <a:defRPr/>
              </a:pPr>
              <a:t>6</a:t>
            </a:fld>
            <a:endParaRPr kumimoji="0" lang="en-US" sz="19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4917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a:p>
        </p:txBody>
      </p:sp>
      <p:sp>
        <p:nvSpPr>
          <p:cNvPr id="5" name="Footer Placeholder 4"/>
          <p:cNvSpPr>
            <a:spLocks noGrp="1"/>
          </p:cNvSpPr>
          <p:nvPr>
            <p:ph type="ftr" sz="quarter" idx="11"/>
          </p:nvPr>
        </p:nvSpPr>
        <p:spPr>
          <a:xfrm>
            <a:off x="145471" y="6605695"/>
            <a:ext cx="8229600" cy="160521"/>
          </a:xfr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Slide Image Placeholder 10">
            <a:extLst>
              <a:ext uri="{FF2B5EF4-FFF2-40B4-BE49-F238E27FC236}">
                <a16:creationId xmlns:a16="http://schemas.microsoft.com/office/drawing/2014/main" id="{4D32FE1B-4067-4617-BB83-B3A9645C021E}"/>
              </a:ext>
            </a:extLst>
          </p:cNvPr>
          <p:cNvSpPr>
            <a:spLocks noGrp="1" noRot="1" noChangeAspect="1"/>
          </p:cNvSpPr>
          <p:nvPr>
            <p:ph type="sldImg"/>
          </p:nvPr>
        </p:nvSpPr>
        <p:spPr>
          <a:xfrm>
            <a:off x="3309938" y="827088"/>
            <a:ext cx="3455987" cy="1944687"/>
          </a:xfrm>
        </p:spPr>
      </p:sp>
      <p:sp>
        <p:nvSpPr>
          <p:cNvPr id="12" name="TextBox 11">
            <a:extLst>
              <a:ext uri="{FF2B5EF4-FFF2-40B4-BE49-F238E27FC236}">
                <a16:creationId xmlns:a16="http://schemas.microsoft.com/office/drawing/2014/main" id="{44FC0CED-BD7E-479D-850F-05C3A4F074A7}"/>
              </a:ext>
            </a:extLst>
          </p:cNvPr>
          <p:cNvSpPr txBox="1"/>
          <p:nvPr/>
        </p:nvSpPr>
        <p:spPr>
          <a:xfrm>
            <a:off x="4572000" y="773399"/>
            <a:ext cx="4114800" cy="276999"/>
          </a:xfrm>
          <a:prstGeom prst="rect">
            <a:avLst/>
          </a:prstGeom>
          <a:noFill/>
        </p:spPr>
        <p:txBody>
          <a:bodyPr wrap="square" lIns="0" tIns="0" rIns="0" bIns="0" rtlCol="0" anchor="t">
            <a:spAutoFit/>
          </a:bodyPr>
          <a:lstStyle/>
          <a:p>
            <a:pPr marL="0" marR="0" lvl="0" indent="0" algn="l" defTabSz="932597"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100" normalizeH="0" baseline="0" noProof="0">
                <a:ln>
                  <a:noFill/>
                </a:ln>
                <a:solidFill>
                  <a:srgbClr val="0078D7"/>
                </a:solidFill>
                <a:effectLst/>
                <a:uLnTx/>
                <a:uFillTx/>
                <a:latin typeface="Segoe UI"/>
                <a:ea typeface="+mn-ea"/>
                <a:cs typeface="+mn-cs"/>
              </a:rPr>
              <a:t>“Insert text here”</a:t>
            </a:r>
          </a:p>
        </p:txBody>
      </p:sp>
      <p:sp>
        <p:nvSpPr>
          <p:cNvPr id="13" name="TextBox 12">
            <a:extLst>
              <a:ext uri="{FF2B5EF4-FFF2-40B4-BE49-F238E27FC236}">
                <a16:creationId xmlns:a16="http://schemas.microsoft.com/office/drawing/2014/main" id="{43D151DF-72AA-4F2A-8681-7A16C47C8325}"/>
              </a:ext>
            </a:extLst>
          </p:cNvPr>
          <p:cNvSpPr txBox="1"/>
          <p:nvPr/>
        </p:nvSpPr>
        <p:spPr>
          <a:xfrm>
            <a:off x="6141719" y="2462904"/>
            <a:ext cx="2854691" cy="4051005"/>
          </a:xfrm>
          <a:prstGeom prst="rect">
            <a:avLst/>
          </a:prstGeom>
          <a:solidFill>
            <a:schemeClr val="bg1">
              <a:lumMod val="95000"/>
            </a:schemeClr>
          </a:solidFill>
        </p:spPr>
        <p:txBody>
          <a:bodyPr wrap="square" rtlCol="0">
            <a:noAutofit/>
          </a:bodyPr>
          <a:lstStyle/>
          <a:p>
            <a:pPr marL="0" marR="0" lvl="0" indent="0" algn="l" defTabSz="932597"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50" normalizeH="0" baseline="0" noProof="0">
                <a:ln>
                  <a:noFill/>
                </a:ln>
                <a:solidFill>
                  <a:srgbClr val="000000"/>
                </a:solidFill>
                <a:effectLst/>
                <a:uLnTx/>
                <a:uFillTx/>
                <a:latin typeface="Segoe UI Semibold"/>
                <a:ea typeface="+mn-ea"/>
                <a:cs typeface="+mn-cs"/>
              </a:rPr>
              <a:t>Key points to land</a:t>
            </a:r>
          </a:p>
          <a:p>
            <a:pPr marL="342900" marR="0" lvl="0" indent="-342900" algn="l" defTabSz="932597"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4788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EEC488-DFA6-44D4-AFB0-C242488D84E3}" type="slidenum">
              <a:rPr lang="en-US" smtClean="0"/>
              <a:t>16</a:t>
            </a:fld>
            <a:endParaRPr lang="en-US"/>
          </a:p>
        </p:txBody>
      </p:sp>
    </p:spTree>
    <p:extLst>
      <p:ext uri="{BB962C8B-B14F-4D97-AF65-F5344CB8AC3E}">
        <p14:creationId xmlns:p14="http://schemas.microsoft.com/office/powerpoint/2010/main" val="2751689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21</a:t>
            </a:fld>
            <a:endParaRPr lang="en-US"/>
          </a:p>
        </p:txBody>
      </p:sp>
    </p:spTree>
    <p:extLst>
      <p:ext uri="{BB962C8B-B14F-4D97-AF65-F5344CB8AC3E}">
        <p14:creationId xmlns:p14="http://schemas.microsoft.com/office/powerpoint/2010/main" val="75816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GB" dirty="0"/>
              <a:t>Self service ticketing! Admins can switch this off</a:t>
            </a:r>
          </a:p>
        </p:txBody>
      </p:sp>
      <p:sp>
        <p:nvSpPr>
          <p:cNvPr id="4" name="Slide Number Placeholder 3"/>
          <p:cNvSpPr>
            <a:spLocks noGrp="1"/>
          </p:cNvSpPr>
          <p:nvPr>
            <p:ph type="sldNum" sz="quarter" idx="5"/>
          </p:nvPr>
        </p:nvSpPr>
        <p:spPr/>
        <p:txBody>
          <a:bodyPr/>
          <a:lstStyle/>
          <a:p>
            <a:fld id="{8CEEC488-DFA6-44D4-AFB0-C242488D84E3}" type="slidenum">
              <a:rPr lang="en-US" smtClean="0"/>
              <a:t>22</a:t>
            </a:fld>
            <a:endParaRPr lang="en-US"/>
          </a:p>
        </p:txBody>
      </p:sp>
    </p:spTree>
    <p:extLst>
      <p:ext uri="{BB962C8B-B14F-4D97-AF65-F5344CB8AC3E}">
        <p14:creationId xmlns:p14="http://schemas.microsoft.com/office/powerpoint/2010/main" val="3101528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0" indent="0">
              <a:buNone/>
            </a:pPr>
            <a:r>
              <a:rPr lang="en-US" dirty="0"/>
              <a:t>Note: Power apps admin is admin.powerapps.com and is where you would create environments you can get there from admin.powerplatform.microsoft.com</a:t>
            </a:r>
          </a:p>
          <a:p>
            <a:pPr marL="0" indent="0">
              <a:buNone/>
            </a:pPr>
            <a:endParaRPr lang="en-US" dirty="0"/>
          </a:p>
          <a:p>
            <a:pPr marL="0" indent="0">
              <a:buNone/>
            </a:pPr>
            <a:r>
              <a:rPr lang="en-US" dirty="0"/>
              <a:t>If CSP they'd need to go to partner.microsoft.com/dashboard to manage their clients' licenses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EEC488-DFA6-44D4-AFB0-C242488D84E3}"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00525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4.jpe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5.xml"/><Relationship Id="rId4" Type="http://schemas.openxmlformats.org/officeDocument/2006/relationships/image" Target="../media/image13.jpe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6.xml"/><Relationship Id="rId4" Type="http://schemas.openxmlformats.org/officeDocument/2006/relationships/image" Target="../media/image20.e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6" name="Text Placeholder 5"/>
          <p:cNvSpPr>
            <a:spLocks noGrp="1"/>
          </p:cNvSpPr>
          <p:nvPr>
            <p:ph type="body" sz="quarter" idx="10"/>
          </p:nvPr>
        </p:nvSpPr>
        <p:spPr>
          <a:xfrm>
            <a:off x="201931" y="891884"/>
            <a:ext cx="8740142" cy="1739515"/>
          </a:xfrm>
        </p:spPr>
        <p:txBody>
          <a:bodyPr/>
          <a:lstStyle>
            <a:lvl1pPr marL="0" indent="0">
              <a:buNone/>
              <a:defRPr sz="2940">
                <a:gradFill>
                  <a:gsLst>
                    <a:gs pos="1250">
                      <a:schemeClr val="tx2"/>
                    </a:gs>
                    <a:gs pos="99000">
                      <a:schemeClr val="tx2"/>
                    </a:gs>
                  </a:gsLst>
                  <a:lin ang="5400000" scaled="0"/>
                </a:gradFill>
              </a:defRPr>
            </a:lvl1pPr>
            <a:lvl2pPr marL="0" indent="0">
              <a:buFontTx/>
              <a:buNone/>
              <a:defRPr sz="1471"/>
            </a:lvl2pPr>
            <a:lvl3pPr marL="168041" indent="0">
              <a:buNone/>
              <a:defRPr/>
            </a:lvl3pPr>
            <a:lvl4pPr marL="336080" indent="0">
              <a:buNone/>
              <a:defRPr/>
            </a:lvl4pPr>
            <a:lvl5pPr marL="5041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152438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028186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5193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0277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strike="noStrike">
                <a:gradFill>
                  <a:gsLst>
                    <a:gs pos="2917">
                      <a:schemeClr val="tx1"/>
                    </a:gs>
                    <a:gs pos="100000">
                      <a:schemeClr val="tx1"/>
                    </a:gs>
                  </a:gsLst>
                  <a:lin ang="5400000" scaled="0"/>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2917">
                      <a:schemeClr val="bg1">
                        <a:lumMod val="50000"/>
                      </a:schemeClr>
                    </a:gs>
                    <a:gs pos="100000">
                      <a:schemeClr val="bg1">
                        <a:lumMod val="50000"/>
                      </a:schemeClr>
                    </a:gs>
                  </a:gsLst>
                  <a:lin ang="5400000" scaled="0"/>
                </a:gradFill>
              </a:defRPr>
            </a:lvl1pPr>
          </a:lstStyle>
          <a:p>
            <a:r>
              <a:rPr lang="en-US"/>
              <a:t>© Microsoft Corporation                                                                                  								                      Dynamics 365 </a:t>
            </a:r>
          </a:p>
        </p:txBody>
      </p:sp>
    </p:spTree>
    <p:extLst>
      <p:ext uri="{BB962C8B-B14F-4D97-AF65-F5344CB8AC3E}">
        <p14:creationId xmlns:p14="http://schemas.microsoft.com/office/powerpoint/2010/main" val="109176981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A661CE-D70D-4435-A2C4-C6D7FFFA4516}"/>
              </a:ext>
            </a:extLst>
          </p:cNvPr>
          <p:cNvSpPr/>
          <p:nvPr userDrawn="1"/>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0"/>
            <a:ext cx="5029200" cy="415498"/>
          </a:xfrm>
        </p:spPr>
        <p:txBody>
          <a:bodyPr/>
          <a:lstStyle/>
          <a:p>
            <a:r>
              <a:rPr lang="en-US"/>
              <a:t>Click to edit Master title style</a:t>
            </a:r>
          </a:p>
        </p:txBody>
      </p:sp>
      <p:sp>
        <p:nvSpPr>
          <p:cNvPr id="3" name="Content Placeholder 2"/>
          <p:cNvSpPr>
            <a:spLocks noGrp="1"/>
          </p:cNvSpPr>
          <p:nvPr>
            <p:ph idx="1"/>
          </p:nvPr>
        </p:nvSpPr>
        <p:spPr>
          <a:xfrm>
            <a:off x="342900" y="1391920"/>
            <a:ext cx="5029200"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4A3A5-AEC3-4D3C-B23F-33D3C8F09335}"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631FF-58BB-4A6E-8DF8-53935FA44373}" type="slidenum">
              <a:rPr lang="en-US" smtClean="0"/>
              <a:t>‹#›</a:t>
            </a:fld>
            <a:endParaRPr lang="en-US"/>
          </a:p>
        </p:txBody>
      </p:sp>
    </p:spTree>
    <p:extLst>
      <p:ext uri="{BB962C8B-B14F-4D97-AF65-F5344CB8AC3E}">
        <p14:creationId xmlns:p14="http://schemas.microsoft.com/office/powerpoint/2010/main" val="23970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448328"/>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346463"/>
            <a:ext cx="7222792" cy="1270861"/>
          </a:xfrm>
          <a:noFill/>
        </p:spPr>
        <p:txBody>
          <a:bodyPr lIns="0" tIns="0" rIns="0" bIns="182880" anchor="b" anchorCtr="0"/>
          <a:lstStyle>
            <a:lvl1pPr>
              <a:defRPr sz="3529" strike="noStrike" spc="-37"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785787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7" y="342900"/>
            <a:ext cx="8601464" cy="415499"/>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Tree>
    <p:extLst>
      <p:ext uri="{BB962C8B-B14F-4D97-AF65-F5344CB8AC3E}">
        <p14:creationId xmlns:p14="http://schemas.microsoft.com/office/powerpoint/2010/main" val="9552412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1817370" cy="323165"/>
          </a:xfrm>
        </p:spPr>
        <p:txBody>
          <a:bodyPr/>
          <a:lstStyle/>
          <a:p>
            <a:endParaRPr lang="en-US"/>
          </a:p>
        </p:txBody>
      </p:sp>
      <p:sp>
        <p:nvSpPr>
          <p:cNvPr id="12" name="Picture Placeholder 10">
            <a:extLst>
              <a:ext uri="{FF2B5EF4-FFF2-40B4-BE49-F238E27FC236}">
                <a16:creationId xmlns:a16="http://schemas.microsoft.com/office/drawing/2014/main" id="{168D1F66-C792-4541-9023-1F522207004C}"/>
              </a:ext>
            </a:extLst>
          </p:cNvPr>
          <p:cNvSpPr>
            <a:spLocks noGrp="1"/>
          </p:cNvSpPr>
          <p:nvPr>
            <p:ph type="pic" sz="quarter" idx="17"/>
          </p:nvPr>
        </p:nvSpPr>
        <p:spPr>
          <a:xfrm>
            <a:off x="1844881" y="0"/>
            <a:ext cx="1817370" cy="323165"/>
          </a:xfrm>
        </p:spPr>
        <p:txBody>
          <a:bodyPr/>
          <a:lstStyle/>
          <a:p>
            <a:endParaRPr lang="en-US"/>
          </a:p>
        </p:txBody>
      </p:sp>
      <p:sp>
        <p:nvSpPr>
          <p:cNvPr id="13" name="Picture Placeholder 10">
            <a:extLst>
              <a:ext uri="{FF2B5EF4-FFF2-40B4-BE49-F238E27FC236}">
                <a16:creationId xmlns:a16="http://schemas.microsoft.com/office/drawing/2014/main" id="{5CA72BA8-889A-4253-9E96-71F1AAA8EB9F}"/>
              </a:ext>
            </a:extLst>
          </p:cNvPr>
          <p:cNvSpPr>
            <a:spLocks noGrp="1"/>
          </p:cNvSpPr>
          <p:nvPr>
            <p:ph type="pic" sz="quarter" idx="18"/>
          </p:nvPr>
        </p:nvSpPr>
        <p:spPr>
          <a:xfrm>
            <a:off x="3689762" y="0"/>
            <a:ext cx="1817370" cy="323165"/>
          </a:xfrm>
        </p:spPr>
        <p:txBody>
          <a:bodyPr/>
          <a:lstStyle/>
          <a:p>
            <a:endParaRPr lang="en-US"/>
          </a:p>
        </p:txBody>
      </p:sp>
      <p:sp>
        <p:nvSpPr>
          <p:cNvPr id="14" name="Picture Placeholder 10">
            <a:extLst>
              <a:ext uri="{FF2B5EF4-FFF2-40B4-BE49-F238E27FC236}">
                <a16:creationId xmlns:a16="http://schemas.microsoft.com/office/drawing/2014/main" id="{3C0B8BC7-11EE-43E8-BE07-0F85D0407C65}"/>
              </a:ext>
            </a:extLst>
          </p:cNvPr>
          <p:cNvSpPr>
            <a:spLocks noGrp="1"/>
          </p:cNvSpPr>
          <p:nvPr>
            <p:ph type="pic" sz="quarter" idx="19"/>
          </p:nvPr>
        </p:nvSpPr>
        <p:spPr>
          <a:xfrm>
            <a:off x="5534642" y="0"/>
            <a:ext cx="1817370" cy="323165"/>
          </a:xfrm>
        </p:spPr>
        <p:txBody>
          <a:bodyPr/>
          <a:lstStyle/>
          <a:p>
            <a:endParaRPr lang="en-US"/>
          </a:p>
        </p:txBody>
      </p:sp>
      <p:sp>
        <p:nvSpPr>
          <p:cNvPr id="15" name="Picture Placeholder 10">
            <a:extLst>
              <a:ext uri="{FF2B5EF4-FFF2-40B4-BE49-F238E27FC236}">
                <a16:creationId xmlns:a16="http://schemas.microsoft.com/office/drawing/2014/main" id="{67C76BBD-19CB-42DE-BFD6-DF5C9BE746BE}"/>
              </a:ext>
            </a:extLst>
          </p:cNvPr>
          <p:cNvSpPr>
            <a:spLocks noGrp="1"/>
          </p:cNvSpPr>
          <p:nvPr>
            <p:ph type="pic" sz="quarter" idx="20"/>
          </p:nvPr>
        </p:nvSpPr>
        <p:spPr>
          <a:xfrm>
            <a:off x="7379524" y="-1"/>
            <a:ext cx="181737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68913" y="3182793"/>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2050054"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3886217" y="3182793"/>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FF3672DB-C3B1-4C0F-9AEA-3A4B696AEB98}"/>
              </a:ext>
            </a:extLst>
          </p:cNvPr>
          <p:cNvSpPr>
            <a:spLocks noGrp="1"/>
          </p:cNvSpPr>
          <p:nvPr>
            <p:ph type="body" sz="quarter" idx="14" hasCustomPrompt="1"/>
          </p:nvPr>
        </p:nvSpPr>
        <p:spPr>
          <a:xfrm>
            <a:off x="571872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BEF6A5CA-C38A-4662-81CD-5D2A4371A7D8}"/>
              </a:ext>
            </a:extLst>
          </p:cNvPr>
          <p:cNvSpPr>
            <a:spLocks noGrp="1"/>
          </p:cNvSpPr>
          <p:nvPr>
            <p:ph type="body" sz="quarter" idx="15" hasCustomPrompt="1"/>
          </p:nvPr>
        </p:nvSpPr>
        <p:spPr>
          <a:xfrm>
            <a:off x="7536091" y="3182793"/>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68913" y="1477239"/>
            <a:ext cx="1453753" cy="1255729"/>
          </a:xfrm>
        </p:spPr>
        <p:txBody>
          <a:bodyPr/>
          <a:lstStyle>
            <a:lvl1pPr>
              <a:defRPr sz="2400" b="1"/>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2050054"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3886217" y="1477239"/>
            <a:ext cx="1502006"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3">
            <a:extLst>
              <a:ext uri="{FF2B5EF4-FFF2-40B4-BE49-F238E27FC236}">
                <a16:creationId xmlns:a16="http://schemas.microsoft.com/office/drawing/2014/main" id="{52F646AA-F16E-4044-B944-0B9E2FB506B1}"/>
              </a:ext>
            </a:extLst>
          </p:cNvPr>
          <p:cNvSpPr>
            <a:spLocks noGrp="1"/>
          </p:cNvSpPr>
          <p:nvPr>
            <p:ph type="body" sz="quarter" idx="24" hasCustomPrompt="1"/>
          </p:nvPr>
        </p:nvSpPr>
        <p:spPr>
          <a:xfrm>
            <a:off x="571872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3">
            <a:extLst>
              <a:ext uri="{FF2B5EF4-FFF2-40B4-BE49-F238E27FC236}">
                <a16:creationId xmlns:a16="http://schemas.microsoft.com/office/drawing/2014/main" id="{8A302635-021F-4125-9E91-1B33A001ED60}"/>
              </a:ext>
            </a:extLst>
          </p:cNvPr>
          <p:cNvSpPr>
            <a:spLocks noGrp="1"/>
          </p:cNvSpPr>
          <p:nvPr>
            <p:ph type="body" sz="quarter" idx="25" hasCustomPrompt="1"/>
          </p:nvPr>
        </p:nvSpPr>
        <p:spPr>
          <a:xfrm>
            <a:off x="7536091" y="1477239"/>
            <a:ext cx="1513433" cy="1255729"/>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stStyle>
          <a:p>
            <a:pPr lvl="0"/>
            <a:r>
              <a:rPr lang="en-US"/>
              <a:t>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7788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22C7B9-10B9-4937-AE9B-62FEFE142F98}"/>
              </a:ext>
            </a:extLst>
          </p:cNvPr>
          <p:cNvSpPr>
            <a:spLocks noGrp="1"/>
          </p:cNvSpPr>
          <p:nvPr>
            <p:ph type="pic" sz="quarter" idx="16"/>
          </p:nvPr>
        </p:nvSpPr>
        <p:spPr>
          <a:xfrm>
            <a:off x="0" y="0"/>
            <a:ext cx="9144000" cy="323165"/>
          </a:xfrm>
        </p:spPr>
        <p:txBody>
          <a:bodyPr/>
          <a:lstStyle/>
          <a:p>
            <a:endParaRPr lang="en-US"/>
          </a:p>
        </p:txBody>
      </p:sp>
      <p:sp>
        <p:nvSpPr>
          <p:cNvPr id="7" name="Picture Placeholder 6">
            <a:extLst>
              <a:ext uri="{FF2B5EF4-FFF2-40B4-BE49-F238E27FC236}">
                <a16:creationId xmlns:a16="http://schemas.microsoft.com/office/drawing/2014/main" id="{AEA310FF-BC84-42DB-AA40-55F36A8BCDC1}"/>
              </a:ext>
            </a:extLst>
          </p:cNvPr>
          <p:cNvSpPr>
            <a:spLocks noGrp="1" noChangeAspect="1"/>
          </p:cNvSpPr>
          <p:nvPr>
            <p:ph type="pic" sz="quarter" idx="10"/>
          </p:nvPr>
        </p:nvSpPr>
        <p:spPr>
          <a:xfrm>
            <a:off x="-1322759" y="930160"/>
            <a:ext cx="754380" cy="454432"/>
          </a:xfrm>
          <a:prstGeom prst="ellipse">
            <a:avLst/>
          </a:prstGeom>
        </p:spPr>
        <p:txBody>
          <a:bodyPr/>
          <a:lstStyle/>
          <a:p>
            <a:endParaRPr lang="en-US"/>
          </a:p>
        </p:txBody>
      </p:sp>
      <p:sp>
        <p:nvSpPr>
          <p:cNvPr id="4" name="Text Placeholder 3">
            <a:extLst>
              <a:ext uri="{FF2B5EF4-FFF2-40B4-BE49-F238E27FC236}">
                <a16:creationId xmlns:a16="http://schemas.microsoft.com/office/drawing/2014/main" id="{0265CFF9-3A8D-4421-935F-955FF9629561}"/>
              </a:ext>
            </a:extLst>
          </p:cNvPr>
          <p:cNvSpPr>
            <a:spLocks noGrp="1"/>
          </p:cNvSpPr>
          <p:nvPr>
            <p:ph type="body" sz="quarter" idx="11" hasCustomPrompt="1"/>
          </p:nvPr>
        </p:nvSpPr>
        <p:spPr>
          <a:xfrm>
            <a:off x="2042296" y="3187388"/>
            <a:ext cx="1595708" cy="784830"/>
          </a:xfrm>
        </p:spPr>
        <p:txBody>
          <a:bodyPr/>
          <a:lstStyle>
            <a:lvl1pPr>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5FC4F454-7122-45A0-8E7D-5C0344378B93}"/>
              </a:ext>
            </a:extLst>
          </p:cNvPr>
          <p:cNvSpPr>
            <a:spLocks noGrp="1"/>
          </p:cNvSpPr>
          <p:nvPr>
            <p:ph type="body" sz="quarter" idx="12" hasCustomPrompt="1"/>
          </p:nvPr>
        </p:nvSpPr>
        <p:spPr>
          <a:xfrm>
            <a:off x="3917983" y="3187388"/>
            <a:ext cx="1461638" cy="946413"/>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a:p>
            <a:pPr lvl="3"/>
            <a:endParaRPr lang="en-US"/>
          </a:p>
        </p:txBody>
      </p:sp>
      <p:sp>
        <p:nvSpPr>
          <p:cNvPr id="8" name="Text Placeholder 3">
            <a:extLst>
              <a:ext uri="{FF2B5EF4-FFF2-40B4-BE49-F238E27FC236}">
                <a16:creationId xmlns:a16="http://schemas.microsoft.com/office/drawing/2014/main" id="{7713A645-FBAB-46AC-B713-163BA24686A7}"/>
              </a:ext>
            </a:extLst>
          </p:cNvPr>
          <p:cNvSpPr>
            <a:spLocks noGrp="1"/>
          </p:cNvSpPr>
          <p:nvPr>
            <p:ph type="body" sz="quarter" idx="13" hasCustomPrompt="1"/>
          </p:nvPr>
        </p:nvSpPr>
        <p:spPr>
          <a:xfrm>
            <a:off x="5659599" y="3187388"/>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5E79B39F-CE3D-47A4-B247-1E6C578ED92C}"/>
              </a:ext>
            </a:extLst>
          </p:cNvPr>
          <p:cNvSpPr>
            <a:spLocks noGrp="1"/>
          </p:cNvSpPr>
          <p:nvPr>
            <p:ph type="title"/>
          </p:nvPr>
        </p:nvSpPr>
        <p:spPr/>
        <p:txBody>
          <a:bodyPr/>
          <a:lstStyle/>
          <a:p>
            <a:r>
              <a:rPr lang="en-US"/>
              <a:t>Click to edit Master title style</a:t>
            </a:r>
          </a:p>
        </p:txBody>
      </p:sp>
      <p:sp>
        <p:nvSpPr>
          <p:cNvPr id="17" name="Text Placeholder 3">
            <a:extLst>
              <a:ext uri="{FF2B5EF4-FFF2-40B4-BE49-F238E27FC236}">
                <a16:creationId xmlns:a16="http://schemas.microsoft.com/office/drawing/2014/main" id="{C35E2A74-64DD-44CB-9B3C-7120E6732A1E}"/>
              </a:ext>
            </a:extLst>
          </p:cNvPr>
          <p:cNvSpPr>
            <a:spLocks noGrp="1"/>
          </p:cNvSpPr>
          <p:nvPr>
            <p:ph type="body" sz="quarter" idx="21" hasCustomPrompt="1"/>
          </p:nvPr>
        </p:nvSpPr>
        <p:spPr>
          <a:xfrm>
            <a:off x="2042296" y="1786920"/>
            <a:ext cx="1595708" cy="784830"/>
          </a:xfrm>
        </p:spPr>
        <p:txBody>
          <a:bodyPr/>
          <a:lstStyle>
            <a:lvl1pPr>
              <a:defRPr sz="2400" b="1"/>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
        <p:nvSpPr>
          <p:cNvPr id="18" name="Text Placeholder 3">
            <a:extLst>
              <a:ext uri="{FF2B5EF4-FFF2-40B4-BE49-F238E27FC236}">
                <a16:creationId xmlns:a16="http://schemas.microsoft.com/office/drawing/2014/main" id="{DDBB4332-ADB2-49CA-984E-5DA1DC4D152F}"/>
              </a:ext>
            </a:extLst>
          </p:cNvPr>
          <p:cNvSpPr>
            <a:spLocks noGrp="1"/>
          </p:cNvSpPr>
          <p:nvPr>
            <p:ph type="body" sz="quarter" idx="22" hasCustomPrompt="1"/>
          </p:nvPr>
        </p:nvSpPr>
        <p:spPr>
          <a:xfrm>
            <a:off x="3917983" y="1786920"/>
            <a:ext cx="1461638"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styles</a:t>
            </a:r>
          </a:p>
          <a:p>
            <a:pPr lvl="1"/>
            <a:r>
              <a:rPr lang="en-US"/>
              <a:t>Second level</a:t>
            </a:r>
          </a:p>
          <a:p>
            <a:pPr lvl="2"/>
            <a:r>
              <a:rPr lang="en-US"/>
              <a:t>Third level</a:t>
            </a:r>
          </a:p>
        </p:txBody>
      </p:sp>
      <p:sp>
        <p:nvSpPr>
          <p:cNvPr id="19" name="Text Placeholder 3">
            <a:extLst>
              <a:ext uri="{FF2B5EF4-FFF2-40B4-BE49-F238E27FC236}">
                <a16:creationId xmlns:a16="http://schemas.microsoft.com/office/drawing/2014/main" id="{90338502-06AF-40D2-921E-27B5E612898D}"/>
              </a:ext>
            </a:extLst>
          </p:cNvPr>
          <p:cNvSpPr>
            <a:spLocks noGrp="1"/>
          </p:cNvSpPr>
          <p:nvPr>
            <p:ph type="body" sz="quarter" idx="23" hasCustomPrompt="1"/>
          </p:nvPr>
        </p:nvSpPr>
        <p:spPr>
          <a:xfrm>
            <a:off x="5659599" y="1786920"/>
            <a:ext cx="1648674" cy="784830"/>
          </a:xfrm>
        </p:spPr>
        <p:txBody>
          <a:bodyPr/>
          <a:lstStyle>
            <a:lvl1pPr>
              <a:defRPr lang="en-US" sz="2400" b="1"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1pPr>
            <a:lvl2pPr>
              <a:spcBef>
                <a:spcPts val="0"/>
              </a:spcBef>
              <a:defRPr/>
            </a:lvl2pPr>
            <a:lvl3pPr>
              <a:spcBef>
                <a:spcPts val="0"/>
              </a:spcBef>
              <a:defRPr/>
            </a:lvl3pPr>
          </a:lstStyle>
          <a:p>
            <a:pPr lvl="0"/>
            <a:r>
              <a:rPr lang="en-US"/>
              <a:t>styles</a:t>
            </a:r>
          </a:p>
          <a:p>
            <a:pPr lvl="1"/>
            <a:r>
              <a:rPr lang="en-US"/>
              <a:t>Second level</a:t>
            </a:r>
          </a:p>
          <a:p>
            <a:pPr lvl="2"/>
            <a:r>
              <a:rPr lang="en-US"/>
              <a:t>Third level</a:t>
            </a:r>
          </a:p>
        </p:txBody>
      </p:sp>
    </p:spTree>
    <p:extLst>
      <p:ext uri="{BB962C8B-B14F-4D97-AF65-F5344CB8AC3E}">
        <p14:creationId xmlns:p14="http://schemas.microsoft.com/office/powerpoint/2010/main" val="4197146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58429"/>
            <a:ext cx="8029575"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22255006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a:t>Click to edit Master title style</a:t>
            </a:r>
          </a:p>
        </p:txBody>
      </p:sp>
      <p:sp>
        <p:nvSpPr>
          <p:cNvPr id="3" name="Text Placeholder 2"/>
          <p:cNvSpPr>
            <a:spLocks noGrp="1"/>
          </p:cNvSpPr>
          <p:nvPr>
            <p:ph type="body" sz="quarter" idx="10"/>
          </p:nvPr>
        </p:nvSpPr>
        <p:spPr>
          <a:xfrm>
            <a:off x="438150" y="1076623"/>
            <a:ext cx="8263890" cy="1775871"/>
          </a:xfrm>
        </p:spPr>
        <p:txBody>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17786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3913633" cy="415499"/>
          </a:xfrm>
        </p:spPr>
        <p:txBody>
          <a:bodyPr/>
          <a:lstStyle/>
          <a:p>
            <a:r>
              <a:rPr lang="en-US"/>
              <a:t>Click to edit Master title</a:t>
            </a:r>
          </a:p>
        </p:txBody>
      </p:sp>
      <p:sp>
        <p:nvSpPr>
          <p:cNvPr id="4" name="Text Placeholder 3">
            <a:extLst>
              <a:ext uri="{FF2B5EF4-FFF2-40B4-BE49-F238E27FC236}">
                <a16:creationId xmlns:a16="http://schemas.microsoft.com/office/drawing/2014/main" id="{18971E94-2B41-4167-A20A-06363D644EF7}"/>
              </a:ext>
            </a:extLst>
          </p:cNvPr>
          <p:cNvSpPr>
            <a:spLocks noGrp="1"/>
          </p:cNvSpPr>
          <p:nvPr>
            <p:ph type="body" sz="quarter" idx="10"/>
          </p:nvPr>
        </p:nvSpPr>
        <p:spPr>
          <a:xfrm>
            <a:off x="441722" y="796737"/>
            <a:ext cx="3802666" cy="276999"/>
          </a:xfrm>
        </p:spPr>
        <p:txBody>
          <a:bodyPr/>
          <a:lstStyle>
            <a:lvl1pPr>
              <a:defRPr sz="1800">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1628146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3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FL Backgroun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B0CF2CB-3C82-4E87-8778-B7295A900E7C}"/>
              </a:ext>
            </a:extLst>
          </p:cNvPr>
          <p:cNvSpPr>
            <a:spLocks noGrp="1"/>
          </p:cNvSpPr>
          <p:nvPr>
            <p:ph type="pic" sz="quarter" idx="10"/>
          </p:nvPr>
        </p:nvSpPr>
        <p:spPr>
          <a:xfrm>
            <a:off x="0" y="0"/>
            <a:ext cx="9144000" cy="323165"/>
          </a:xfrm>
        </p:spPr>
        <p:txBody>
          <a:bodyPr/>
          <a:lstStyle/>
          <a:p>
            <a:endParaRPr lang="en-US"/>
          </a:p>
        </p:txBody>
      </p:sp>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a:xfrm>
            <a:off x="441198" y="342900"/>
            <a:ext cx="2212550" cy="1246495"/>
          </a:xfrm>
        </p:spPr>
        <p:txBody>
          <a:bodyPr/>
          <a:lstStyle/>
          <a:p>
            <a:r>
              <a:rPr lang="en-US"/>
              <a:t>Click to edit Master title style</a:t>
            </a:r>
          </a:p>
        </p:txBody>
      </p:sp>
    </p:spTree>
    <p:extLst>
      <p:ext uri="{BB962C8B-B14F-4D97-AF65-F5344CB8AC3E}">
        <p14:creationId xmlns:p14="http://schemas.microsoft.com/office/powerpoint/2010/main" val="10030135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18242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_DFL Backgrou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90775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DFL Background">
    <p:bg>
      <p:bgPr>
        <a:blipFill dpi="0" rotWithShape="1">
          <a:blip r:embed="rId2" cstate="email">
            <a:lum/>
            <a:extLst>
              <a:ext uri="{28A0092B-C50C-407E-A947-70E740481C1C}">
                <a14:useLocalDpi xmlns:a14="http://schemas.microsoft.com/office/drawing/2010/main"/>
              </a:ext>
            </a:extLst>
          </a:blip>
          <a:srcRect/>
          <a:stretch>
            <a:fillRect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5559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DFL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0775-5474-4AAB-9E87-B7ABB5E981C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77364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150" y="1519238"/>
            <a:ext cx="3121486" cy="830997"/>
          </a:xfrm>
        </p:spPr>
        <p:txBody>
          <a:bodyPr wrap="square" rIns="0" anchor="b">
            <a:spAutoFit/>
          </a:bodyPr>
          <a:lstStyle>
            <a:lvl1pPr>
              <a:lnSpc>
                <a:spcPct val="100000"/>
              </a:lnSpc>
              <a:defRPr sz="2700" b="0" spc="-37"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6"/>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132141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2B4E1E-FE98-4E35-A1EB-CCD523AFC3EC}"/>
              </a:ext>
            </a:extLst>
          </p:cNvPr>
          <p:cNvSpPr>
            <a:spLocks noGrp="1" noChangeAspect="1"/>
          </p:cNvSpPr>
          <p:nvPr>
            <p:ph type="pic" sz="quarter" idx="10"/>
          </p:nvPr>
        </p:nvSpPr>
        <p:spPr>
          <a:xfrm>
            <a:off x="-3402" y="0"/>
            <a:ext cx="1145286" cy="862415"/>
          </a:xfrm>
        </p:spPr>
        <p:txBody>
          <a:bodyPr>
            <a:noAutofit/>
          </a:bodyPr>
          <a:lstStyle>
            <a:lvl1pPr algn="ctr">
              <a:defRPr sz="1350"/>
            </a:lvl1pPr>
          </a:lstStyle>
          <a:p>
            <a:endParaRPr lang="en-US"/>
          </a:p>
        </p:txBody>
      </p:sp>
      <p:sp>
        <p:nvSpPr>
          <p:cNvPr id="4" name="Picture Placeholder 2">
            <a:extLst>
              <a:ext uri="{FF2B5EF4-FFF2-40B4-BE49-F238E27FC236}">
                <a16:creationId xmlns:a16="http://schemas.microsoft.com/office/drawing/2014/main" id="{4FAFD435-1DF8-4E13-8137-B69B5364CB89}"/>
              </a:ext>
            </a:extLst>
          </p:cNvPr>
          <p:cNvSpPr>
            <a:spLocks noGrp="1" noChangeAspect="1"/>
          </p:cNvSpPr>
          <p:nvPr>
            <p:ph type="pic" sz="quarter" idx="11"/>
          </p:nvPr>
        </p:nvSpPr>
        <p:spPr>
          <a:xfrm>
            <a:off x="1140107" y="0"/>
            <a:ext cx="1145286" cy="862415"/>
          </a:xfrm>
        </p:spPr>
        <p:txBody>
          <a:bodyPr>
            <a:noAutofit/>
          </a:bodyPr>
          <a:lstStyle>
            <a:lvl1pPr algn="ctr">
              <a:defRPr sz="1350"/>
            </a:lvl1pPr>
          </a:lstStyle>
          <a:p>
            <a:endParaRPr lang="en-US"/>
          </a:p>
        </p:txBody>
      </p:sp>
      <p:sp>
        <p:nvSpPr>
          <p:cNvPr id="5" name="Picture Placeholder 2">
            <a:extLst>
              <a:ext uri="{FF2B5EF4-FFF2-40B4-BE49-F238E27FC236}">
                <a16:creationId xmlns:a16="http://schemas.microsoft.com/office/drawing/2014/main" id="{A22B67E6-C7AF-4929-ACD0-B314B2598D48}"/>
              </a:ext>
            </a:extLst>
          </p:cNvPr>
          <p:cNvSpPr>
            <a:spLocks noGrp="1" noChangeAspect="1"/>
          </p:cNvSpPr>
          <p:nvPr>
            <p:ph type="pic" sz="quarter" idx="12"/>
          </p:nvPr>
        </p:nvSpPr>
        <p:spPr>
          <a:xfrm>
            <a:off x="2283615" y="0"/>
            <a:ext cx="1145286" cy="862415"/>
          </a:xfrm>
        </p:spPr>
        <p:txBody>
          <a:bodyPr>
            <a:noAutofit/>
          </a:bodyPr>
          <a:lstStyle>
            <a:lvl1pPr algn="ctr">
              <a:defRPr sz="1350"/>
            </a:lvl1pPr>
          </a:lstStyle>
          <a:p>
            <a:endParaRPr lang="en-US"/>
          </a:p>
        </p:txBody>
      </p:sp>
      <p:sp>
        <p:nvSpPr>
          <p:cNvPr id="6" name="Picture Placeholder 2">
            <a:extLst>
              <a:ext uri="{FF2B5EF4-FFF2-40B4-BE49-F238E27FC236}">
                <a16:creationId xmlns:a16="http://schemas.microsoft.com/office/drawing/2014/main" id="{66E9BB7F-84D4-497C-8FC4-6F0CFA80DEB7}"/>
              </a:ext>
            </a:extLst>
          </p:cNvPr>
          <p:cNvSpPr>
            <a:spLocks noGrp="1" noChangeAspect="1"/>
          </p:cNvSpPr>
          <p:nvPr>
            <p:ph type="pic" sz="quarter" idx="13"/>
          </p:nvPr>
        </p:nvSpPr>
        <p:spPr>
          <a:xfrm>
            <a:off x="3427124" y="0"/>
            <a:ext cx="1145286" cy="862415"/>
          </a:xfrm>
        </p:spPr>
        <p:txBody>
          <a:bodyPr>
            <a:noAutofit/>
          </a:bodyPr>
          <a:lstStyle>
            <a:lvl1pPr algn="ctr">
              <a:defRPr sz="1350"/>
            </a:lvl1pPr>
          </a:lstStyle>
          <a:p>
            <a:endParaRPr lang="en-US"/>
          </a:p>
        </p:txBody>
      </p:sp>
      <p:sp>
        <p:nvSpPr>
          <p:cNvPr id="7" name="Picture Placeholder 2">
            <a:extLst>
              <a:ext uri="{FF2B5EF4-FFF2-40B4-BE49-F238E27FC236}">
                <a16:creationId xmlns:a16="http://schemas.microsoft.com/office/drawing/2014/main" id="{61F75CF6-B90A-4B80-A1E1-ED1ECB10F2A6}"/>
              </a:ext>
            </a:extLst>
          </p:cNvPr>
          <p:cNvSpPr>
            <a:spLocks noGrp="1" noChangeAspect="1"/>
          </p:cNvSpPr>
          <p:nvPr>
            <p:ph type="pic" sz="quarter" idx="14"/>
          </p:nvPr>
        </p:nvSpPr>
        <p:spPr>
          <a:xfrm>
            <a:off x="4570632" y="0"/>
            <a:ext cx="1145286" cy="862415"/>
          </a:xfrm>
        </p:spPr>
        <p:txBody>
          <a:bodyPr>
            <a:noAutofit/>
          </a:bodyPr>
          <a:lstStyle>
            <a:lvl1pPr algn="ctr">
              <a:defRPr sz="1350"/>
            </a:lvl1pPr>
          </a:lstStyle>
          <a:p>
            <a:endParaRPr lang="en-US"/>
          </a:p>
        </p:txBody>
      </p:sp>
      <p:sp>
        <p:nvSpPr>
          <p:cNvPr id="8" name="Picture Placeholder 2">
            <a:extLst>
              <a:ext uri="{FF2B5EF4-FFF2-40B4-BE49-F238E27FC236}">
                <a16:creationId xmlns:a16="http://schemas.microsoft.com/office/drawing/2014/main" id="{57E801F1-FE93-42C9-B2D1-072946EA4743}"/>
              </a:ext>
            </a:extLst>
          </p:cNvPr>
          <p:cNvSpPr>
            <a:spLocks noGrp="1" noChangeAspect="1"/>
          </p:cNvSpPr>
          <p:nvPr>
            <p:ph type="pic" sz="quarter" idx="15"/>
          </p:nvPr>
        </p:nvSpPr>
        <p:spPr>
          <a:xfrm>
            <a:off x="5714141" y="0"/>
            <a:ext cx="1145286" cy="862415"/>
          </a:xfrm>
        </p:spPr>
        <p:txBody>
          <a:bodyPr>
            <a:noAutofit/>
          </a:bodyPr>
          <a:lstStyle>
            <a:lvl1pPr algn="ctr">
              <a:defRPr sz="1350"/>
            </a:lvl1pPr>
          </a:lstStyle>
          <a:p>
            <a:endParaRPr lang="en-US"/>
          </a:p>
        </p:txBody>
      </p:sp>
      <p:sp>
        <p:nvSpPr>
          <p:cNvPr id="9" name="Picture Placeholder 2">
            <a:extLst>
              <a:ext uri="{FF2B5EF4-FFF2-40B4-BE49-F238E27FC236}">
                <a16:creationId xmlns:a16="http://schemas.microsoft.com/office/drawing/2014/main" id="{73C023B8-1ADC-4AEE-A819-E8D3EE135E9C}"/>
              </a:ext>
            </a:extLst>
          </p:cNvPr>
          <p:cNvSpPr>
            <a:spLocks noGrp="1" noChangeAspect="1"/>
          </p:cNvSpPr>
          <p:nvPr>
            <p:ph type="pic" sz="quarter" idx="16"/>
          </p:nvPr>
        </p:nvSpPr>
        <p:spPr>
          <a:xfrm>
            <a:off x="6857649" y="0"/>
            <a:ext cx="1145286" cy="862415"/>
          </a:xfrm>
        </p:spPr>
        <p:txBody>
          <a:bodyPr>
            <a:noAutofit/>
          </a:bodyPr>
          <a:lstStyle>
            <a:lvl1pPr algn="ctr">
              <a:defRPr sz="1350"/>
            </a:lvl1pPr>
          </a:lstStyle>
          <a:p>
            <a:endParaRPr lang="en-US"/>
          </a:p>
        </p:txBody>
      </p:sp>
      <p:sp>
        <p:nvSpPr>
          <p:cNvPr id="10" name="Picture Placeholder 2">
            <a:extLst>
              <a:ext uri="{FF2B5EF4-FFF2-40B4-BE49-F238E27FC236}">
                <a16:creationId xmlns:a16="http://schemas.microsoft.com/office/drawing/2014/main" id="{577F1034-D8CC-4C71-A46F-0682CA710F60}"/>
              </a:ext>
            </a:extLst>
          </p:cNvPr>
          <p:cNvSpPr>
            <a:spLocks noGrp="1" noChangeAspect="1"/>
          </p:cNvSpPr>
          <p:nvPr>
            <p:ph type="pic" sz="quarter" idx="17"/>
          </p:nvPr>
        </p:nvSpPr>
        <p:spPr>
          <a:xfrm>
            <a:off x="8001156" y="0"/>
            <a:ext cx="1145286" cy="862415"/>
          </a:xfrm>
        </p:spPr>
        <p:txBody>
          <a:bodyPr>
            <a:noAutofit/>
          </a:bodyPr>
          <a:lstStyle>
            <a:lvl1pPr algn="ctr">
              <a:defRPr sz="1350"/>
            </a:lvl1pPr>
          </a:lstStyle>
          <a:p>
            <a:endParaRPr lang="en-US"/>
          </a:p>
        </p:txBody>
      </p:sp>
      <p:sp>
        <p:nvSpPr>
          <p:cNvPr id="11" name="Picture Placeholder 2">
            <a:extLst>
              <a:ext uri="{FF2B5EF4-FFF2-40B4-BE49-F238E27FC236}">
                <a16:creationId xmlns:a16="http://schemas.microsoft.com/office/drawing/2014/main" id="{7179201C-1433-4D45-A29B-2EE8BA2E6592}"/>
              </a:ext>
            </a:extLst>
          </p:cNvPr>
          <p:cNvSpPr>
            <a:spLocks noGrp="1" noChangeAspect="1"/>
          </p:cNvSpPr>
          <p:nvPr>
            <p:ph type="pic" sz="quarter" idx="18"/>
          </p:nvPr>
        </p:nvSpPr>
        <p:spPr>
          <a:xfrm>
            <a:off x="-3402" y="855035"/>
            <a:ext cx="1145286" cy="862415"/>
          </a:xfrm>
        </p:spPr>
        <p:txBody>
          <a:bodyPr>
            <a:noAutofit/>
          </a:bodyPr>
          <a:lstStyle>
            <a:lvl1pPr algn="ctr">
              <a:defRPr sz="1350"/>
            </a:lvl1pPr>
          </a:lstStyle>
          <a:p>
            <a:endParaRPr lang="en-US"/>
          </a:p>
        </p:txBody>
      </p:sp>
      <p:sp>
        <p:nvSpPr>
          <p:cNvPr id="12" name="Picture Placeholder 2">
            <a:extLst>
              <a:ext uri="{FF2B5EF4-FFF2-40B4-BE49-F238E27FC236}">
                <a16:creationId xmlns:a16="http://schemas.microsoft.com/office/drawing/2014/main" id="{896FB6D1-9C1B-4064-89EF-0FA278FAFB5D}"/>
              </a:ext>
            </a:extLst>
          </p:cNvPr>
          <p:cNvSpPr>
            <a:spLocks noGrp="1" noChangeAspect="1"/>
          </p:cNvSpPr>
          <p:nvPr>
            <p:ph type="pic" sz="quarter" idx="19"/>
          </p:nvPr>
        </p:nvSpPr>
        <p:spPr>
          <a:xfrm>
            <a:off x="1140107" y="855035"/>
            <a:ext cx="1145286" cy="862415"/>
          </a:xfrm>
        </p:spPr>
        <p:txBody>
          <a:bodyPr>
            <a:noAutofit/>
          </a:bodyPr>
          <a:lstStyle>
            <a:lvl1pPr algn="ctr">
              <a:defRPr sz="1350"/>
            </a:lvl1pPr>
          </a:lstStyle>
          <a:p>
            <a:endParaRPr lang="en-US"/>
          </a:p>
        </p:txBody>
      </p:sp>
      <p:sp>
        <p:nvSpPr>
          <p:cNvPr id="13" name="Picture Placeholder 2">
            <a:extLst>
              <a:ext uri="{FF2B5EF4-FFF2-40B4-BE49-F238E27FC236}">
                <a16:creationId xmlns:a16="http://schemas.microsoft.com/office/drawing/2014/main" id="{FF4E5BA1-58E4-41FC-A895-CB8F0A8A1B5C}"/>
              </a:ext>
            </a:extLst>
          </p:cNvPr>
          <p:cNvSpPr>
            <a:spLocks noGrp="1" noChangeAspect="1"/>
          </p:cNvSpPr>
          <p:nvPr>
            <p:ph type="pic" sz="quarter" idx="20"/>
          </p:nvPr>
        </p:nvSpPr>
        <p:spPr>
          <a:xfrm>
            <a:off x="2283615" y="855035"/>
            <a:ext cx="1145286" cy="862415"/>
          </a:xfrm>
        </p:spPr>
        <p:txBody>
          <a:bodyPr>
            <a:noAutofit/>
          </a:bodyPr>
          <a:lstStyle>
            <a:lvl1pPr algn="ctr">
              <a:defRPr sz="1350"/>
            </a:lvl1pPr>
          </a:lstStyle>
          <a:p>
            <a:endParaRPr lang="en-US"/>
          </a:p>
        </p:txBody>
      </p:sp>
      <p:sp>
        <p:nvSpPr>
          <p:cNvPr id="14" name="Picture Placeholder 2">
            <a:extLst>
              <a:ext uri="{FF2B5EF4-FFF2-40B4-BE49-F238E27FC236}">
                <a16:creationId xmlns:a16="http://schemas.microsoft.com/office/drawing/2014/main" id="{55ABA120-2EA5-46B4-8CEC-77CAC62B9FF1}"/>
              </a:ext>
            </a:extLst>
          </p:cNvPr>
          <p:cNvSpPr>
            <a:spLocks noGrp="1" noChangeAspect="1"/>
          </p:cNvSpPr>
          <p:nvPr>
            <p:ph type="pic" sz="quarter" idx="21"/>
          </p:nvPr>
        </p:nvSpPr>
        <p:spPr>
          <a:xfrm>
            <a:off x="3427124" y="855035"/>
            <a:ext cx="1145286" cy="862415"/>
          </a:xfrm>
        </p:spPr>
        <p:txBody>
          <a:bodyPr>
            <a:noAutofit/>
          </a:bodyPr>
          <a:lstStyle>
            <a:lvl1pPr algn="ctr">
              <a:defRPr sz="1350"/>
            </a:lvl1pPr>
          </a:lstStyle>
          <a:p>
            <a:endParaRPr lang="en-US"/>
          </a:p>
        </p:txBody>
      </p:sp>
      <p:sp>
        <p:nvSpPr>
          <p:cNvPr id="15" name="Picture Placeholder 2">
            <a:extLst>
              <a:ext uri="{FF2B5EF4-FFF2-40B4-BE49-F238E27FC236}">
                <a16:creationId xmlns:a16="http://schemas.microsoft.com/office/drawing/2014/main" id="{FB99813F-A93E-49B4-8615-B620A24D7C99}"/>
              </a:ext>
            </a:extLst>
          </p:cNvPr>
          <p:cNvSpPr>
            <a:spLocks noGrp="1" noChangeAspect="1"/>
          </p:cNvSpPr>
          <p:nvPr>
            <p:ph type="pic" sz="quarter" idx="22"/>
          </p:nvPr>
        </p:nvSpPr>
        <p:spPr>
          <a:xfrm>
            <a:off x="4570632" y="855035"/>
            <a:ext cx="1145286" cy="862415"/>
          </a:xfrm>
        </p:spPr>
        <p:txBody>
          <a:bodyPr>
            <a:noAutofit/>
          </a:bodyPr>
          <a:lstStyle>
            <a:lvl1pPr algn="ctr">
              <a:defRPr sz="1350"/>
            </a:lvl1pPr>
          </a:lstStyle>
          <a:p>
            <a:endParaRPr lang="en-US"/>
          </a:p>
        </p:txBody>
      </p:sp>
      <p:sp>
        <p:nvSpPr>
          <p:cNvPr id="16" name="Picture Placeholder 2">
            <a:extLst>
              <a:ext uri="{FF2B5EF4-FFF2-40B4-BE49-F238E27FC236}">
                <a16:creationId xmlns:a16="http://schemas.microsoft.com/office/drawing/2014/main" id="{60252E77-EC04-4E05-9122-621334BF7D3D}"/>
              </a:ext>
            </a:extLst>
          </p:cNvPr>
          <p:cNvSpPr>
            <a:spLocks noGrp="1" noChangeAspect="1"/>
          </p:cNvSpPr>
          <p:nvPr>
            <p:ph type="pic" sz="quarter" idx="23"/>
          </p:nvPr>
        </p:nvSpPr>
        <p:spPr>
          <a:xfrm>
            <a:off x="5714141" y="855035"/>
            <a:ext cx="1145286" cy="862415"/>
          </a:xfrm>
        </p:spPr>
        <p:txBody>
          <a:bodyPr>
            <a:noAutofit/>
          </a:bodyPr>
          <a:lstStyle>
            <a:lvl1pPr algn="ctr">
              <a:defRPr sz="1350"/>
            </a:lvl1pPr>
          </a:lstStyle>
          <a:p>
            <a:endParaRPr lang="en-US"/>
          </a:p>
        </p:txBody>
      </p:sp>
      <p:sp>
        <p:nvSpPr>
          <p:cNvPr id="17" name="Picture Placeholder 2">
            <a:extLst>
              <a:ext uri="{FF2B5EF4-FFF2-40B4-BE49-F238E27FC236}">
                <a16:creationId xmlns:a16="http://schemas.microsoft.com/office/drawing/2014/main" id="{B6ED1B27-E71B-4980-BC73-5408037E930A}"/>
              </a:ext>
            </a:extLst>
          </p:cNvPr>
          <p:cNvSpPr>
            <a:spLocks noGrp="1" noChangeAspect="1"/>
          </p:cNvSpPr>
          <p:nvPr>
            <p:ph type="pic" sz="quarter" idx="24"/>
          </p:nvPr>
        </p:nvSpPr>
        <p:spPr>
          <a:xfrm>
            <a:off x="6857649" y="855035"/>
            <a:ext cx="1145286" cy="862415"/>
          </a:xfrm>
        </p:spPr>
        <p:txBody>
          <a:bodyPr>
            <a:noAutofit/>
          </a:bodyPr>
          <a:lstStyle>
            <a:lvl1pPr algn="ctr">
              <a:defRPr sz="1350"/>
            </a:lvl1pPr>
          </a:lstStyle>
          <a:p>
            <a:endParaRPr lang="en-US"/>
          </a:p>
        </p:txBody>
      </p:sp>
      <p:sp>
        <p:nvSpPr>
          <p:cNvPr id="18" name="Picture Placeholder 2">
            <a:extLst>
              <a:ext uri="{FF2B5EF4-FFF2-40B4-BE49-F238E27FC236}">
                <a16:creationId xmlns:a16="http://schemas.microsoft.com/office/drawing/2014/main" id="{0F4AF116-5DD8-4044-9A02-16020ECC821A}"/>
              </a:ext>
            </a:extLst>
          </p:cNvPr>
          <p:cNvSpPr>
            <a:spLocks noGrp="1" noChangeAspect="1"/>
          </p:cNvSpPr>
          <p:nvPr>
            <p:ph type="pic" sz="quarter" idx="25"/>
          </p:nvPr>
        </p:nvSpPr>
        <p:spPr>
          <a:xfrm>
            <a:off x="8001156" y="855035"/>
            <a:ext cx="1145286" cy="862415"/>
          </a:xfrm>
        </p:spPr>
        <p:txBody>
          <a:bodyPr>
            <a:noAutofit/>
          </a:bodyPr>
          <a:lstStyle>
            <a:lvl1pPr algn="ctr">
              <a:defRPr sz="1350"/>
            </a:lvl1pPr>
          </a:lstStyle>
          <a:p>
            <a:endParaRPr lang="en-US"/>
          </a:p>
        </p:txBody>
      </p:sp>
      <p:sp>
        <p:nvSpPr>
          <p:cNvPr id="19" name="Picture Placeholder 2">
            <a:extLst>
              <a:ext uri="{FF2B5EF4-FFF2-40B4-BE49-F238E27FC236}">
                <a16:creationId xmlns:a16="http://schemas.microsoft.com/office/drawing/2014/main" id="{86E91204-7B2F-4F24-B4F1-1B7FF7654DC8}"/>
              </a:ext>
            </a:extLst>
          </p:cNvPr>
          <p:cNvSpPr>
            <a:spLocks noGrp="1" noChangeAspect="1"/>
          </p:cNvSpPr>
          <p:nvPr>
            <p:ph type="pic" sz="quarter" idx="26"/>
          </p:nvPr>
        </p:nvSpPr>
        <p:spPr>
          <a:xfrm>
            <a:off x="-3402" y="1710070"/>
            <a:ext cx="1145286" cy="862415"/>
          </a:xfrm>
        </p:spPr>
        <p:txBody>
          <a:bodyPr>
            <a:noAutofit/>
          </a:bodyPr>
          <a:lstStyle>
            <a:lvl1pPr algn="ctr">
              <a:defRPr sz="1350"/>
            </a:lvl1pPr>
          </a:lstStyle>
          <a:p>
            <a:endParaRPr lang="en-US"/>
          </a:p>
        </p:txBody>
      </p:sp>
      <p:sp>
        <p:nvSpPr>
          <p:cNvPr id="20" name="Picture Placeholder 2">
            <a:extLst>
              <a:ext uri="{FF2B5EF4-FFF2-40B4-BE49-F238E27FC236}">
                <a16:creationId xmlns:a16="http://schemas.microsoft.com/office/drawing/2014/main" id="{F124C15D-B438-4C95-B22B-4732360EF368}"/>
              </a:ext>
            </a:extLst>
          </p:cNvPr>
          <p:cNvSpPr>
            <a:spLocks noGrp="1" noChangeAspect="1"/>
          </p:cNvSpPr>
          <p:nvPr>
            <p:ph type="pic" sz="quarter" idx="27"/>
          </p:nvPr>
        </p:nvSpPr>
        <p:spPr>
          <a:xfrm>
            <a:off x="1140107" y="1710070"/>
            <a:ext cx="1145286" cy="862415"/>
          </a:xfrm>
        </p:spPr>
        <p:txBody>
          <a:bodyPr>
            <a:noAutofit/>
          </a:bodyPr>
          <a:lstStyle>
            <a:lvl1pPr algn="ctr">
              <a:defRPr sz="1350"/>
            </a:lvl1pPr>
          </a:lstStyle>
          <a:p>
            <a:endParaRPr lang="en-US"/>
          </a:p>
        </p:txBody>
      </p:sp>
      <p:sp>
        <p:nvSpPr>
          <p:cNvPr id="21" name="Picture Placeholder 2">
            <a:extLst>
              <a:ext uri="{FF2B5EF4-FFF2-40B4-BE49-F238E27FC236}">
                <a16:creationId xmlns:a16="http://schemas.microsoft.com/office/drawing/2014/main" id="{B92B6CC5-D964-4C25-851B-30736F8D0E13}"/>
              </a:ext>
            </a:extLst>
          </p:cNvPr>
          <p:cNvSpPr>
            <a:spLocks noGrp="1" noChangeAspect="1"/>
          </p:cNvSpPr>
          <p:nvPr>
            <p:ph type="pic" sz="quarter" idx="28"/>
          </p:nvPr>
        </p:nvSpPr>
        <p:spPr>
          <a:xfrm>
            <a:off x="2283615" y="1710070"/>
            <a:ext cx="1145286" cy="862415"/>
          </a:xfrm>
        </p:spPr>
        <p:txBody>
          <a:bodyPr>
            <a:noAutofit/>
          </a:bodyPr>
          <a:lstStyle>
            <a:lvl1pPr algn="ctr">
              <a:defRPr sz="1350"/>
            </a:lvl1pPr>
          </a:lstStyle>
          <a:p>
            <a:endParaRPr lang="en-US"/>
          </a:p>
        </p:txBody>
      </p:sp>
      <p:sp>
        <p:nvSpPr>
          <p:cNvPr id="22" name="Picture Placeholder 2">
            <a:extLst>
              <a:ext uri="{FF2B5EF4-FFF2-40B4-BE49-F238E27FC236}">
                <a16:creationId xmlns:a16="http://schemas.microsoft.com/office/drawing/2014/main" id="{C3B69449-BCA7-4609-9117-402A10CF40EA}"/>
              </a:ext>
            </a:extLst>
          </p:cNvPr>
          <p:cNvSpPr>
            <a:spLocks noGrp="1" noChangeAspect="1"/>
          </p:cNvSpPr>
          <p:nvPr>
            <p:ph type="pic" sz="quarter" idx="29"/>
          </p:nvPr>
        </p:nvSpPr>
        <p:spPr>
          <a:xfrm>
            <a:off x="3427124" y="1710070"/>
            <a:ext cx="1145286" cy="862415"/>
          </a:xfrm>
        </p:spPr>
        <p:txBody>
          <a:bodyPr>
            <a:noAutofit/>
          </a:bodyPr>
          <a:lstStyle>
            <a:lvl1pPr algn="ctr">
              <a:defRPr sz="1350"/>
            </a:lvl1pPr>
          </a:lstStyle>
          <a:p>
            <a:endParaRPr lang="en-US"/>
          </a:p>
        </p:txBody>
      </p:sp>
      <p:sp>
        <p:nvSpPr>
          <p:cNvPr id="23" name="Picture Placeholder 2">
            <a:extLst>
              <a:ext uri="{FF2B5EF4-FFF2-40B4-BE49-F238E27FC236}">
                <a16:creationId xmlns:a16="http://schemas.microsoft.com/office/drawing/2014/main" id="{F91A222E-7E31-438F-8839-5A0D028706CA}"/>
              </a:ext>
            </a:extLst>
          </p:cNvPr>
          <p:cNvSpPr>
            <a:spLocks noGrp="1" noChangeAspect="1"/>
          </p:cNvSpPr>
          <p:nvPr>
            <p:ph type="pic" sz="quarter" idx="30"/>
          </p:nvPr>
        </p:nvSpPr>
        <p:spPr>
          <a:xfrm>
            <a:off x="4570632" y="1710070"/>
            <a:ext cx="1145286" cy="862415"/>
          </a:xfrm>
        </p:spPr>
        <p:txBody>
          <a:bodyPr>
            <a:noAutofit/>
          </a:bodyPr>
          <a:lstStyle>
            <a:lvl1pPr algn="ctr">
              <a:defRPr sz="1350"/>
            </a:lvl1pPr>
          </a:lstStyle>
          <a:p>
            <a:endParaRPr lang="en-US"/>
          </a:p>
        </p:txBody>
      </p:sp>
      <p:sp>
        <p:nvSpPr>
          <p:cNvPr id="24" name="Picture Placeholder 2">
            <a:extLst>
              <a:ext uri="{FF2B5EF4-FFF2-40B4-BE49-F238E27FC236}">
                <a16:creationId xmlns:a16="http://schemas.microsoft.com/office/drawing/2014/main" id="{F5A93E53-46EC-4DF9-B2D4-BCB7AFF247D2}"/>
              </a:ext>
            </a:extLst>
          </p:cNvPr>
          <p:cNvSpPr>
            <a:spLocks noGrp="1" noChangeAspect="1"/>
          </p:cNvSpPr>
          <p:nvPr>
            <p:ph type="pic" sz="quarter" idx="31"/>
          </p:nvPr>
        </p:nvSpPr>
        <p:spPr>
          <a:xfrm>
            <a:off x="5714141" y="1710070"/>
            <a:ext cx="1145286" cy="862415"/>
          </a:xfrm>
        </p:spPr>
        <p:txBody>
          <a:bodyPr>
            <a:noAutofit/>
          </a:bodyPr>
          <a:lstStyle>
            <a:lvl1pPr algn="ctr">
              <a:defRPr sz="1350"/>
            </a:lvl1pPr>
          </a:lstStyle>
          <a:p>
            <a:endParaRPr lang="en-US"/>
          </a:p>
        </p:txBody>
      </p:sp>
      <p:sp>
        <p:nvSpPr>
          <p:cNvPr id="25" name="Picture Placeholder 2">
            <a:extLst>
              <a:ext uri="{FF2B5EF4-FFF2-40B4-BE49-F238E27FC236}">
                <a16:creationId xmlns:a16="http://schemas.microsoft.com/office/drawing/2014/main" id="{9382B928-2F62-469F-A6F6-4D004934E911}"/>
              </a:ext>
            </a:extLst>
          </p:cNvPr>
          <p:cNvSpPr>
            <a:spLocks noGrp="1" noChangeAspect="1"/>
          </p:cNvSpPr>
          <p:nvPr>
            <p:ph type="pic" sz="quarter" idx="32"/>
          </p:nvPr>
        </p:nvSpPr>
        <p:spPr>
          <a:xfrm>
            <a:off x="6857649" y="1710070"/>
            <a:ext cx="1145286" cy="862415"/>
          </a:xfrm>
        </p:spPr>
        <p:txBody>
          <a:bodyPr>
            <a:noAutofit/>
          </a:bodyPr>
          <a:lstStyle>
            <a:lvl1pPr algn="ctr">
              <a:defRPr sz="1350"/>
            </a:lvl1pPr>
          </a:lstStyle>
          <a:p>
            <a:endParaRPr lang="en-US"/>
          </a:p>
        </p:txBody>
      </p:sp>
      <p:sp>
        <p:nvSpPr>
          <p:cNvPr id="26" name="Picture Placeholder 2">
            <a:extLst>
              <a:ext uri="{FF2B5EF4-FFF2-40B4-BE49-F238E27FC236}">
                <a16:creationId xmlns:a16="http://schemas.microsoft.com/office/drawing/2014/main" id="{C8924250-7B01-4904-B325-7952FDD0BF86}"/>
              </a:ext>
            </a:extLst>
          </p:cNvPr>
          <p:cNvSpPr>
            <a:spLocks noGrp="1" noChangeAspect="1"/>
          </p:cNvSpPr>
          <p:nvPr>
            <p:ph type="pic" sz="quarter" idx="33"/>
          </p:nvPr>
        </p:nvSpPr>
        <p:spPr>
          <a:xfrm>
            <a:off x="8001156" y="1710070"/>
            <a:ext cx="1145286" cy="862415"/>
          </a:xfrm>
        </p:spPr>
        <p:txBody>
          <a:bodyPr>
            <a:noAutofit/>
          </a:bodyPr>
          <a:lstStyle>
            <a:lvl1pPr algn="ctr">
              <a:defRPr sz="1350"/>
            </a:lvl1pPr>
          </a:lstStyle>
          <a:p>
            <a:endParaRPr lang="en-US"/>
          </a:p>
        </p:txBody>
      </p:sp>
      <p:sp>
        <p:nvSpPr>
          <p:cNvPr id="27" name="Picture Placeholder 2">
            <a:extLst>
              <a:ext uri="{FF2B5EF4-FFF2-40B4-BE49-F238E27FC236}">
                <a16:creationId xmlns:a16="http://schemas.microsoft.com/office/drawing/2014/main" id="{AC20169F-C21A-459B-8CCD-F1DBA8804FA6}"/>
              </a:ext>
            </a:extLst>
          </p:cNvPr>
          <p:cNvSpPr>
            <a:spLocks noGrp="1" noChangeAspect="1"/>
          </p:cNvSpPr>
          <p:nvPr>
            <p:ph type="pic" sz="quarter" idx="34"/>
          </p:nvPr>
        </p:nvSpPr>
        <p:spPr>
          <a:xfrm>
            <a:off x="-3402" y="2565106"/>
            <a:ext cx="1145286" cy="862415"/>
          </a:xfrm>
        </p:spPr>
        <p:txBody>
          <a:bodyPr>
            <a:noAutofit/>
          </a:bodyPr>
          <a:lstStyle>
            <a:lvl1pPr algn="ctr">
              <a:defRPr sz="1350"/>
            </a:lvl1pPr>
          </a:lstStyle>
          <a:p>
            <a:endParaRPr lang="en-US"/>
          </a:p>
        </p:txBody>
      </p:sp>
      <p:sp>
        <p:nvSpPr>
          <p:cNvPr id="28" name="Picture Placeholder 2">
            <a:extLst>
              <a:ext uri="{FF2B5EF4-FFF2-40B4-BE49-F238E27FC236}">
                <a16:creationId xmlns:a16="http://schemas.microsoft.com/office/drawing/2014/main" id="{4597A7DD-36FB-4A8B-B667-556246181F7A}"/>
              </a:ext>
            </a:extLst>
          </p:cNvPr>
          <p:cNvSpPr>
            <a:spLocks noGrp="1" noChangeAspect="1"/>
          </p:cNvSpPr>
          <p:nvPr>
            <p:ph type="pic" sz="quarter" idx="35"/>
          </p:nvPr>
        </p:nvSpPr>
        <p:spPr>
          <a:xfrm>
            <a:off x="1140107" y="2565106"/>
            <a:ext cx="1145286" cy="862415"/>
          </a:xfrm>
        </p:spPr>
        <p:txBody>
          <a:bodyPr>
            <a:noAutofit/>
          </a:bodyPr>
          <a:lstStyle>
            <a:lvl1pPr algn="ctr">
              <a:defRPr sz="1350"/>
            </a:lvl1pPr>
          </a:lstStyle>
          <a:p>
            <a:endParaRPr lang="en-US"/>
          </a:p>
        </p:txBody>
      </p:sp>
      <p:sp>
        <p:nvSpPr>
          <p:cNvPr id="29" name="Picture Placeholder 2">
            <a:extLst>
              <a:ext uri="{FF2B5EF4-FFF2-40B4-BE49-F238E27FC236}">
                <a16:creationId xmlns:a16="http://schemas.microsoft.com/office/drawing/2014/main" id="{9828C453-0D6A-450B-9DDF-61809BE10ADE}"/>
              </a:ext>
            </a:extLst>
          </p:cNvPr>
          <p:cNvSpPr>
            <a:spLocks noGrp="1" noChangeAspect="1"/>
          </p:cNvSpPr>
          <p:nvPr>
            <p:ph type="pic" sz="quarter" idx="36"/>
          </p:nvPr>
        </p:nvSpPr>
        <p:spPr>
          <a:xfrm>
            <a:off x="2283615" y="2565106"/>
            <a:ext cx="1145286" cy="862415"/>
          </a:xfrm>
        </p:spPr>
        <p:txBody>
          <a:bodyPr>
            <a:noAutofit/>
          </a:bodyPr>
          <a:lstStyle>
            <a:lvl1pPr algn="ctr">
              <a:defRPr sz="1350"/>
            </a:lvl1pPr>
          </a:lstStyle>
          <a:p>
            <a:endParaRPr lang="en-US"/>
          </a:p>
        </p:txBody>
      </p:sp>
      <p:sp>
        <p:nvSpPr>
          <p:cNvPr id="30" name="Picture Placeholder 2">
            <a:extLst>
              <a:ext uri="{FF2B5EF4-FFF2-40B4-BE49-F238E27FC236}">
                <a16:creationId xmlns:a16="http://schemas.microsoft.com/office/drawing/2014/main" id="{63C63CE9-DF56-4D76-9DBC-AAECB8B2CE36}"/>
              </a:ext>
            </a:extLst>
          </p:cNvPr>
          <p:cNvSpPr>
            <a:spLocks noGrp="1" noChangeAspect="1"/>
          </p:cNvSpPr>
          <p:nvPr>
            <p:ph type="pic" sz="quarter" idx="37"/>
          </p:nvPr>
        </p:nvSpPr>
        <p:spPr>
          <a:xfrm>
            <a:off x="3427124" y="2565106"/>
            <a:ext cx="1145286" cy="862415"/>
          </a:xfrm>
        </p:spPr>
        <p:txBody>
          <a:bodyPr>
            <a:noAutofit/>
          </a:bodyPr>
          <a:lstStyle>
            <a:lvl1pPr algn="ctr">
              <a:defRPr sz="1350"/>
            </a:lvl1pPr>
          </a:lstStyle>
          <a:p>
            <a:endParaRPr lang="en-US"/>
          </a:p>
        </p:txBody>
      </p:sp>
      <p:sp>
        <p:nvSpPr>
          <p:cNvPr id="31" name="Picture Placeholder 2">
            <a:extLst>
              <a:ext uri="{FF2B5EF4-FFF2-40B4-BE49-F238E27FC236}">
                <a16:creationId xmlns:a16="http://schemas.microsoft.com/office/drawing/2014/main" id="{D1B5A17D-2E8C-44DF-9939-03B8094218F2}"/>
              </a:ext>
            </a:extLst>
          </p:cNvPr>
          <p:cNvSpPr>
            <a:spLocks noGrp="1" noChangeAspect="1"/>
          </p:cNvSpPr>
          <p:nvPr>
            <p:ph type="pic" sz="quarter" idx="38"/>
          </p:nvPr>
        </p:nvSpPr>
        <p:spPr>
          <a:xfrm>
            <a:off x="4570632" y="2565106"/>
            <a:ext cx="1145286" cy="862415"/>
          </a:xfrm>
        </p:spPr>
        <p:txBody>
          <a:bodyPr>
            <a:noAutofit/>
          </a:bodyPr>
          <a:lstStyle>
            <a:lvl1pPr algn="ctr">
              <a:defRPr sz="1350"/>
            </a:lvl1pPr>
          </a:lstStyle>
          <a:p>
            <a:endParaRPr lang="en-US"/>
          </a:p>
        </p:txBody>
      </p:sp>
      <p:sp>
        <p:nvSpPr>
          <p:cNvPr id="32" name="Picture Placeholder 2">
            <a:extLst>
              <a:ext uri="{FF2B5EF4-FFF2-40B4-BE49-F238E27FC236}">
                <a16:creationId xmlns:a16="http://schemas.microsoft.com/office/drawing/2014/main" id="{236FABD6-7B33-4F78-A5AE-B02116E21753}"/>
              </a:ext>
            </a:extLst>
          </p:cNvPr>
          <p:cNvSpPr>
            <a:spLocks noGrp="1" noChangeAspect="1"/>
          </p:cNvSpPr>
          <p:nvPr>
            <p:ph type="pic" sz="quarter" idx="39"/>
          </p:nvPr>
        </p:nvSpPr>
        <p:spPr>
          <a:xfrm>
            <a:off x="5714141" y="2565106"/>
            <a:ext cx="1145286" cy="862415"/>
          </a:xfrm>
        </p:spPr>
        <p:txBody>
          <a:bodyPr>
            <a:noAutofit/>
          </a:bodyPr>
          <a:lstStyle>
            <a:lvl1pPr algn="ctr">
              <a:defRPr sz="1350"/>
            </a:lvl1pPr>
          </a:lstStyle>
          <a:p>
            <a:endParaRPr lang="en-US"/>
          </a:p>
        </p:txBody>
      </p:sp>
      <p:sp>
        <p:nvSpPr>
          <p:cNvPr id="33" name="Picture Placeholder 2">
            <a:extLst>
              <a:ext uri="{FF2B5EF4-FFF2-40B4-BE49-F238E27FC236}">
                <a16:creationId xmlns:a16="http://schemas.microsoft.com/office/drawing/2014/main" id="{87615E55-3959-41AE-9302-153FF490047D}"/>
              </a:ext>
            </a:extLst>
          </p:cNvPr>
          <p:cNvSpPr>
            <a:spLocks noGrp="1" noChangeAspect="1"/>
          </p:cNvSpPr>
          <p:nvPr>
            <p:ph type="pic" sz="quarter" idx="40"/>
          </p:nvPr>
        </p:nvSpPr>
        <p:spPr>
          <a:xfrm>
            <a:off x="6857649" y="2565106"/>
            <a:ext cx="1145286" cy="862415"/>
          </a:xfrm>
        </p:spPr>
        <p:txBody>
          <a:bodyPr>
            <a:noAutofit/>
          </a:bodyPr>
          <a:lstStyle>
            <a:lvl1pPr algn="ctr">
              <a:defRPr sz="1350"/>
            </a:lvl1pPr>
          </a:lstStyle>
          <a:p>
            <a:endParaRPr lang="en-US"/>
          </a:p>
        </p:txBody>
      </p:sp>
      <p:sp>
        <p:nvSpPr>
          <p:cNvPr id="34" name="Picture Placeholder 2">
            <a:extLst>
              <a:ext uri="{FF2B5EF4-FFF2-40B4-BE49-F238E27FC236}">
                <a16:creationId xmlns:a16="http://schemas.microsoft.com/office/drawing/2014/main" id="{400D50F1-6B33-4398-9F34-D315E6323666}"/>
              </a:ext>
            </a:extLst>
          </p:cNvPr>
          <p:cNvSpPr>
            <a:spLocks noGrp="1" noChangeAspect="1"/>
          </p:cNvSpPr>
          <p:nvPr>
            <p:ph type="pic" sz="quarter" idx="41"/>
          </p:nvPr>
        </p:nvSpPr>
        <p:spPr>
          <a:xfrm>
            <a:off x="8001156" y="2565106"/>
            <a:ext cx="1145286" cy="862415"/>
          </a:xfrm>
        </p:spPr>
        <p:txBody>
          <a:bodyPr>
            <a:noAutofit/>
          </a:bodyPr>
          <a:lstStyle>
            <a:lvl1pPr algn="ctr">
              <a:defRPr sz="1350"/>
            </a:lvl1pPr>
          </a:lstStyle>
          <a:p>
            <a:endParaRPr lang="en-US"/>
          </a:p>
        </p:txBody>
      </p:sp>
      <p:sp>
        <p:nvSpPr>
          <p:cNvPr id="35" name="Picture Placeholder 2">
            <a:extLst>
              <a:ext uri="{FF2B5EF4-FFF2-40B4-BE49-F238E27FC236}">
                <a16:creationId xmlns:a16="http://schemas.microsoft.com/office/drawing/2014/main" id="{51FDC034-0AAF-4C24-A1E3-43CDDB59E0DD}"/>
              </a:ext>
            </a:extLst>
          </p:cNvPr>
          <p:cNvSpPr>
            <a:spLocks noGrp="1" noChangeAspect="1"/>
          </p:cNvSpPr>
          <p:nvPr>
            <p:ph type="pic" sz="quarter" idx="42"/>
          </p:nvPr>
        </p:nvSpPr>
        <p:spPr>
          <a:xfrm>
            <a:off x="-3402" y="3420141"/>
            <a:ext cx="1145286" cy="862415"/>
          </a:xfrm>
        </p:spPr>
        <p:txBody>
          <a:bodyPr>
            <a:noAutofit/>
          </a:bodyPr>
          <a:lstStyle>
            <a:lvl1pPr algn="ctr">
              <a:defRPr sz="1350"/>
            </a:lvl1pPr>
          </a:lstStyle>
          <a:p>
            <a:endParaRPr lang="en-US"/>
          </a:p>
        </p:txBody>
      </p:sp>
      <p:sp>
        <p:nvSpPr>
          <p:cNvPr id="36" name="Picture Placeholder 2">
            <a:extLst>
              <a:ext uri="{FF2B5EF4-FFF2-40B4-BE49-F238E27FC236}">
                <a16:creationId xmlns:a16="http://schemas.microsoft.com/office/drawing/2014/main" id="{8BC4E0F8-E771-43AD-8DF6-D84CB1E01A6F}"/>
              </a:ext>
            </a:extLst>
          </p:cNvPr>
          <p:cNvSpPr>
            <a:spLocks noGrp="1" noChangeAspect="1"/>
          </p:cNvSpPr>
          <p:nvPr>
            <p:ph type="pic" sz="quarter" idx="43"/>
          </p:nvPr>
        </p:nvSpPr>
        <p:spPr>
          <a:xfrm>
            <a:off x="1140107" y="3420141"/>
            <a:ext cx="1145286" cy="862415"/>
          </a:xfrm>
        </p:spPr>
        <p:txBody>
          <a:bodyPr>
            <a:noAutofit/>
          </a:bodyPr>
          <a:lstStyle>
            <a:lvl1pPr algn="ctr">
              <a:defRPr sz="1350"/>
            </a:lvl1pPr>
          </a:lstStyle>
          <a:p>
            <a:endParaRPr lang="en-US"/>
          </a:p>
        </p:txBody>
      </p:sp>
      <p:sp>
        <p:nvSpPr>
          <p:cNvPr id="37" name="Picture Placeholder 2">
            <a:extLst>
              <a:ext uri="{FF2B5EF4-FFF2-40B4-BE49-F238E27FC236}">
                <a16:creationId xmlns:a16="http://schemas.microsoft.com/office/drawing/2014/main" id="{B8ADF58C-3FE8-4F41-993F-1D5CA547CA42}"/>
              </a:ext>
            </a:extLst>
          </p:cNvPr>
          <p:cNvSpPr>
            <a:spLocks noGrp="1" noChangeAspect="1"/>
          </p:cNvSpPr>
          <p:nvPr>
            <p:ph type="pic" sz="quarter" idx="44"/>
          </p:nvPr>
        </p:nvSpPr>
        <p:spPr>
          <a:xfrm>
            <a:off x="2283615" y="3420141"/>
            <a:ext cx="1145286" cy="862415"/>
          </a:xfrm>
        </p:spPr>
        <p:txBody>
          <a:bodyPr>
            <a:noAutofit/>
          </a:bodyPr>
          <a:lstStyle>
            <a:lvl1pPr algn="ctr">
              <a:defRPr sz="1350"/>
            </a:lvl1pPr>
          </a:lstStyle>
          <a:p>
            <a:endParaRPr lang="en-US"/>
          </a:p>
        </p:txBody>
      </p:sp>
      <p:sp>
        <p:nvSpPr>
          <p:cNvPr id="38" name="Picture Placeholder 2">
            <a:extLst>
              <a:ext uri="{FF2B5EF4-FFF2-40B4-BE49-F238E27FC236}">
                <a16:creationId xmlns:a16="http://schemas.microsoft.com/office/drawing/2014/main" id="{6378CB08-FF2F-4B9E-8B21-0339E8863BA0}"/>
              </a:ext>
            </a:extLst>
          </p:cNvPr>
          <p:cNvSpPr>
            <a:spLocks noGrp="1" noChangeAspect="1"/>
          </p:cNvSpPr>
          <p:nvPr>
            <p:ph type="pic" sz="quarter" idx="45"/>
          </p:nvPr>
        </p:nvSpPr>
        <p:spPr>
          <a:xfrm>
            <a:off x="3427124" y="3420141"/>
            <a:ext cx="1145286" cy="862415"/>
          </a:xfrm>
        </p:spPr>
        <p:txBody>
          <a:bodyPr>
            <a:noAutofit/>
          </a:bodyPr>
          <a:lstStyle>
            <a:lvl1pPr algn="ctr">
              <a:defRPr sz="1350"/>
            </a:lvl1pPr>
          </a:lstStyle>
          <a:p>
            <a:endParaRPr lang="en-US"/>
          </a:p>
        </p:txBody>
      </p:sp>
      <p:sp>
        <p:nvSpPr>
          <p:cNvPr id="39" name="Picture Placeholder 2">
            <a:extLst>
              <a:ext uri="{FF2B5EF4-FFF2-40B4-BE49-F238E27FC236}">
                <a16:creationId xmlns:a16="http://schemas.microsoft.com/office/drawing/2014/main" id="{366CF737-C65E-4924-9362-67516EC3C7BE}"/>
              </a:ext>
            </a:extLst>
          </p:cNvPr>
          <p:cNvSpPr>
            <a:spLocks noGrp="1" noChangeAspect="1"/>
          </p:cNvSpPr>
          <p:nvPr>
            <p:ph type="pic" sz="quarter" idx="46"/>
          </p:nvPr>
        </p:nvSpPr>
        <p:spPr>
          <a:xfrm>
            <a:off x="4570632" y="3420141"/>
            <a:ext cx="1145286" cy="862415"/>
          </a:xfrm>
        </p:spPr>
        <p:txBody>
          <a:bodyPr>
            <a:noAutofit/>
          </a:bodyPr>
          <a:lstStyle>
            <a:lvl1pPr algn="ctr">
              <a:defRPr sz="1350"/>
            </a:lvl1pPr>
          </a:lstStyle>
          <a:p>
            <a:endParaRPr lang="en-US"/>
          </a:p>
        </p:txBody>
      </p:sp>
      <p:sp>
        <p:nvSpPr>
          <p:cNvPr id="40" name="Picture Placeholder 2">
            <a:extLst>
              <a:ext uri="{FF2B5EF4-FFF2-40B4-BE49-F238E27FC236}">
                <a16:creationId xmlns:a16="http://schemas.microsoft.com/office/drawing/2014/main" id="{4F7D807D-0C37-47A2-8F15-9D10D87615AA}"/>
              </a:ext>
            </a:extLst>
          </p:cNvPr>
          <p:cNvSpPr>
            <a:spLocks noGrp="1" noChangeAspect="1"/>
          </p:cNvSpPr>
          <p:nvPr>
            <p:ph type="pic" sz="quarter" idx="47"/>
          </p:nvPr>
        </p:nvSpPr>
        <p:spPr>
          <a:xfrm>
            <a:off x="5714141" y="3420141"/>
            <a:ext cx="1145286" cy="862415"/>
          </a:xfrm>
        </p:spPr>
        <p:txBody>
          <a:bodyPr>
            <a:noAutofit/>
          </a:bodyPr>
          <a:lstStyle>
            <a:lvl1pPr algn="ctr">
              <a:defRPr sz="1350"/>
            </a:lvl1pPr>
          </a:lstStyle>
          <a:p>
            <a:endParaRPr lang="en-US"/>
          </a:p>
        </p:txBody>
      </p:sp>
      <p:sp>
        <p:nvSpPr>
          <p:cNvPr id="41" name="Picture Placeholder 2">
            <a:extLst>
              <a:ext uri="{FF2B5EF4-FFF2-40B4-BE49-F238E27FC236}">
                <a16:creationId xmlns:a16="http://schemas.microsoft.com/office/drawing/2014/main" id="{91ADDBD2-4335-4F49-9F0C-605929717D6B}"/>
              </a:ext>
            </a:extLst>
          </p:cNvPr>
          <p:cNvSpPr>
            <a:spLocks noGrp="1" noChangeAspect="1"/>
          </p:cNvSpPr>
          <p:nvPr>
            <p:ph type="pic" sz="quarter" idx="48"/>
          </p:nvPr>
        </p:nvSpPr>
        <p:spPr>
          <a:xfrm>
            <a:off x="6857649" y="3420141"/>
            <a:ext cx="1145286" cy="862415"/>
          </a:xfrm>
        </p:spPr>
        <p:txBody>
          <a:bodyPr>
            <a:noAutofit/>
          </a:bodyPr>
          <a:lstStyle>
            <a:lvl1pPr algn="ctr">
              <a:defRPr sz="1350"/>
            </a:lvl1pPr>
          </a:lstStyle>
          <a:p>
            <a:endParaRPr lang="en-US"/>
          </a:p>
        </p:txBody>
      </p:sp>
      <p:sp>
        <p:nvSpPr>
          <p:cNvPr id="42" name="Picture Placeholder 2">
            <a:extLst>
              <a:ext uri="{FF2B5EF4-FFF2-40B4-BE49-F238E27FC236}">
                <a16:creationId xmlns:a16="http://schemas.microsoft.com/office/drawing/2014/main" id="{182E287D-0207-4AD9-88D8-F49BEDF57451}"/>
              </a:ext>
            </a:extLst>
          </p:cNvPr>
          <p:cNvSpPr>
            <a:spLocks noGrp="1" noChangeAspect="1"/>
          </p:cNvSpPr>
          <p:nvPr>
            <p:ph type="pic" sz="quarter" idx="49"/>
          </p:nvPr>
        </p:nvSpPr>
        <p:spPr>
          <a:xfrm>
            <a:off x="8001156" y="3420141"/>
            <a:ext cx="1145286" cy="862415"/>
          </a:xfrm>
        </p:spPr>
        <p:txBody>
          <a:bodyPr>
            <a:noAutofit/>
          </a:bodyPr>
          <a:lstStyle>
            <a:lvl1pPr algn="ctr">
              <a:defRPr sz="1350"/>
            </a:lvl1pPr>
          </a:lstStyle>
          <a:p>
            <a:endParaRPr lang="en-US"/>
          </a:p>
        </p:txBody>
      </p:sp>
      <p:sp>
        <p:nvSpPr>
          <p:cNvPr id="43" name="Picture Placeholder 2">
            <a:extLst>
              <a:ext uri="{FF2B5EF4-FFF2-40B4-BE49-F238E27FC236}">
                <a16:creationId xmlns:a16="http://schemas.microsoft.com/office/drawing/2014/main" id="{A4796966-36C5-4902-AD55-5CB1B26D6C76}"/>
              </a:ext>
            </a:extLst>
          </p:cNvPr>
          <p:cNvSpPr>
            <a:spLocks noGrp="1"/>
          </p:cNvSpPr>
          <p:nvPr>
            <p:ph type="pic" sz="quarter" idx="50"/>
          </p:nvPr>
        </p:nvSpPr>
        <p:spPr>
          <a:xfrm>
            <a:off x="-3402" y="4275176"/>
            <a:ext cx="1145286" cy="870966"/>
          </a:xfrm>
        </p:spPr>
        <p:txBody>
          <a:bodyPr>
            <a:noAutofit/>
          </a:bodyPr>
          <a:lstStyle>
            <a:lvl1pPr algn="ctr">
              <a:defRPr sz="1350"/>
            </a:lvl1pPr>
          </a:lstStyle>
          <a:p>
            <a:endParaRPr lang="en-US"/>
          </a:p>
        </p:txBody>
      </p:sp>
      <p:sp>
        <p:nvSpPr>
          <p:cNvPr id="44" name="Picture Placeholder 2">
            <a:extLst>
              <a:ext uri="{FF2B5EF4-FFF2-40B4-BE49-F238E27FC236}">
                <a16:creationId xmlns:a16="http://schemas.microsoft.com/office/drawing/2014/main" id="{E4070B05-3998-445E-B1D5-D9EB29111096}"/>
              </a:ext>
            </a:extLst>
          </p:cNvPr>
          <p:cNvSpPr>
            <a:spLocks noGrp="1"/>
          </p:cNvSpPr>
          <p:nvPr>
            <p:ph type="pic" sz="quarter" idx="51"/>
          </p:nvPr>
        </p:nvSpPr>
        <p:spPr>
          <a:xfrm>
            <a:off x="1140107" y="4275176"/>
            <a:ext cx="1145286" cy="870966"/>
          </a:xfrm>
        </p:spPr>
        <p:txBody>
          <a:bodyPr>
            <a:noAutofit/>
          </a:bodyPr>
          <a:lstStyle>
            <a:lvl1pPr algn="ctr">
              <a:defRPr sz="1350"/>
            </a:lvl1pPr>
          </a:lstStyle>
          <a:p>
            <a:endParaRPr lang="en-US"/>
          </a:p>
        </p:txBody>
      </p:sp>
      <p:sp>
        <p:nvSpPr>
          <p:cNvPr id="45" name="Picture Placeholder 2">
            <a:extLst>
              <a:ext uri="{FF2B5EF4-FFF2-40B4-BE49-F238E27FC236}">
                <a16:creationId xmlns:a16="http://schemas.microsoft.com/office/drawing/2014/main" id="{CC0252F2-8190-49B3-A37B-55A091BDD44C}"/>
              </a:ext>
            </a:extLst>
          </p:cNvPr>
          <p:cNvSpPr>
            <a:spLocks noGrp="1"/>
          </p:cNvSpPr>
          <p:nvPr>
            <p:ph type="pic" sz="quarter" idx="52"/>
          </p:nvPr>
        </p:nvSpPr>
        <p:spPr>
          <a:xfrm>
            <a:off x="2283615" y="4275176"/>
            <a:ext cx="1145286" cy="870966"/>
          </a:xfrm>
        </p:spPr>
        <p:txBody>
          <a:bodyPr>
            <a:noAutofit/>
          </a:bodyPr>
          <a:lstStyle>
            <a:lvl1pPr algn="ctr">
              <a:defRPr sz="1350"/>
            </a:lvl1pPr>
          </a:lstStyle>
          <a:p>
            <a:endParaRPr lang="en-US"/>
          </a:p>
        </p:txBody>
      </p:sp>
      <p:sp>
        <p:nvSpPr>
          <p:cNvPr id="46" name="Picture Placeholder 2">
            <a:extLst>
              <a:ext uri="{FF2B5EF4-FFF2-40B4-BE49-F238E27FC236}">
                <a16:creationId xmlns:a16="http://schemas.microsoft.com/office/drawing/2014/main" id="{1B105F23-32E4-4157-8126-E94260118396}"/>
              </a:ext>
            </a:extLst>
          </p:cNvPr>
          <p:cNvSpPr>
            <a:spLocks noGrp="1"/>
          </p:cNvSpPr>
          <p:nvPr>
            <p:ph type="pic" sz="quarter" idx="53"/>
          </p:nvPr>
        </p:nvSpPr>
        <p:spPr>
          <a:xfrm>
            <a:off x="3427124" y="4275176"/>
            <a:ext cx="1145286" cy="870966"/>
          </a:xfrm>
        </p:spPr>
        <p:txBody>
          <a:bodyPr>
            <a:noAutofit/>
          </a:bodyPr>
          <a:lstStyle>
            <a:lvl1pPr algn="ctr">
              <a:defRPr sz="1350"/>
            </a:lvl1pPr>
          </a:lstStyle>
          <a:p>
            <a:endParaRPr lang="en-US"/>
          </a:p>
        </p:txBody>
      </p:sp>
      <p:sp>
        <p:nvSpPr>
          <p:cNvPr id="47" name="Picture Placeholder 2">
            <a:extLst>
              <a:ext uri="{FF2B5EF4-FFF2-40B4-BE49-F238E27FC236}">
                <a16:creationId xmlns:a16="http://schemas.microsoft.com/office/drawing/2014/main" id="{2F5C8B34-7360-474E-8521-D17AE8E9DDE5}"/>
              </a:ext>
            </a:extLst>
          </p:cNvPr>
          <p:cNvSpPr>
            <a:spLocks noGrp="1"/>
          </p:cNvSpPr>
          <p:nvPr>
            <p:ph type="pic" sz="quarter" idx="54"/>
          </p:nvPr>
        </p:nvSpPr>
        <p:spPr>
          <a:xfrm>
            <a:off x="4570632" y="4275176"/>
            <a:ext cx="1145286" cy="870966"/>
          </a:xfrm>
        </p:spPr>
        <p:txBody>
          <a:bodyPr>
            <a:noAutofit/>
          </a:bodyPr>
          <a:lstStyle>
            <a:lvl1pPr algn="ctr">
              <a:defRPr sz="1350"/>
            </a:lvl1pPr>
          </a:lstStyle>
          <a:p>
            <a:endParaRPr lang="en-US"/>
          </a:p>
        </p:txBody>
      </p:sp>
      <p:sp>
        <p:nvSpPr>
          <p:cNvPr id="48" name="Picture Placeholder 2">
            <a:extLst>
              <a:ext uri="{FF2B5EF4-FFF2-40B4-BE49-F238E27FC236}">
                <a16:creationId xmlns:a16="http://schemas.microsoft.com/office/drawing/2014/main" id="{6CF59D2A-5410-4461-8B0B-732E3FB6FEF8}"/>
              </a:ext>
            </a:extLst>
          </p:cNvPr>
          <p:cNvSpPr>
            <a:spLocks noGrp="1"/>
          </p:cNvSpPr>
          <p:nvPr>
            <p:ph type="pic" sz="quarter" idx="55"/>
          </p:nvPr>
        </p:nvSpPr>
        <p:spPr>
          <a:xfrm>
            <a:off x="5714141" y="4275176"/>
            <a:ext cx="1145286" cy="870966"/>
          </a:xfrm>
        </p:spPr>
        <p:txBody>
          <a:bodyPr>
            <a:noAutofit/>
          </a:bodyPr>
          <a:lstStyle>
            <a:lvl1pPr algn="ctr">
              <a:defRPr sz="1350"/>
            </a:lvl1pPr>
          </a:lstStyle>
          <a:p>
            <a:endParaRPr lang="en-US"/>
          </a:p>
        </p:txBody>
      </p:sp>
      <p:sp>
        <p:nvSpPr>
          <p:cNvPr id="49" name="Picture Placeholder 2">
            <a:extLst>
              <a:ext uri="{FF2B5EF4-FFF2-40B4-BE49-F238E27FC236}">
                <a16:creationId xmlns:a16="http://schemas.microsoft.com/office/drawing/2014/main" id="{63702524-46FD-4489-9EA1-BC28C230FE12}"/>
              </a:ext>
            </a:extLst>
          </p:cNvPr>
          <p:cNvSpPr>
            <a:spLocks noGrp="1"/>
          </p:cNvSpPr>
          <p:nvPr>
            <p:ph type="pic" sz="quarter" idx="56"/>
          </p:nvPr>
        </p:nvSpPr>
        <p:spPr>
          <a:xfrm>
            <a:off x="6857649" y="4275176"/>
            <a:ext cx="1145286" cy="870966"/>
          </a:xfrm>
        </p:spPr>
        <p:txBody>
          <a:bodyPr>
            <a:noAutofit/>
          </a:bodyPr>
          <a:lstStyle>
            <a:lvl1pPr algn="ctr">
              <a:defRPr sz="1350"/>
            </a:lvl1pPr>
          </a:lstStyle>
          <a:p>
            <a:endParaRPr lang="en-US"/>
          </a:p>
        </p:txBody>
      </p:sp>
      <p:sp>
        <p:nvSpPr>
          <p:cNvPr id="50" name="Picture Placeholder 2">
            <a:extLst>
              <a:ext uri="{FF2B5EF4-FFF2-40B4-BE49-F238E27FC236}">
                <a16:creationId xmlns:a16="http://schemas.microsoft.com/office/drawing/2014/main" id="{C548ECC5-ED35-45EC-B084-4482270A23D1}"/>
              </a:ext>
            </a:extLst>
          </p:cNvPr>
          <p:cNvSpPr>
            <a:spLocks noGrp="1"/>
          </p:cNvSpPr>
          <p:nvPr>
            <p:ph type="pic" sz="quarter" idx="57"/>
          </p:nvPr>
        </p:nvSpPr>
        <p:spPr>
          <a:xfrm>
            <a:off x="8001156" y="4275176"/>
            <a:ext cx="1145286" cy="870966"/>
          </a:xfrm>
        </p:spPr>
        <p:txBody>
          <a:bodyPr>
            <a:noAutofit/>
          </a:bodyPr>
          <a:lstStyle>
            <a:lvl1pPr algn="ctr">
              <a:defRPr sz="1350"/>
            </a:lvl1pPr>
          </a:lstStyle>
          <a:p>
            <a:endParaRPr lang="en-US"/>
          </a:p>
        </p:txBody>
      </p:sp>
    </p:spTree>
    <p:extLst>
      <p:ext uri="{BB962C8B-B14F-4D97-AF65-F5344CB8AC3E}">
        <p14:creationId xmlns:p14="http://schemas.microsoft.com/office/powerpoint/2010/main" val="20357672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49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accent2"/>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09470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429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738615-F84C-46E6-A87C-C292B61D32F1}"/>
              </a:ext>
            </a:extLst>
          </p:cNvPr>
          <p:cNvSpPr>
            <a:spLocks noGrp="1"/>
          </p:cNvSpPr>
          <p:nvPr>
            <p:ph type="pic" sz="quarter" idx="10"/>
          </p:nvPr>
        </p:nvSpPr>
        <p:spPr>
          <a:xfrm>
            <a:off x="3282782" y="228284"/>
            <a:ext cx="5589270" cy="323165"/>
          </a:xfrm>
        </p:spPr>
        <p:txBody>
          <a:bodyPr/>
          <a:lstStyle/>
          <a:p>
            <a:endParaRPr lang="en-US"/>
          </a:p>
        </p:txBody>
      </p:sp>
      <p:sp>
        <p:nvSpPr>
          <p:cNvPr id="4" name="Picture Placeholder 2">
            <a:extLst>
              <a:ext uri="{FF2B5EF4-FFF2-40B4-BE49-F238E27FC236}">
                <a16:creationId xmlns:a16="http://schemas.microsoft.com/office/drawing/2014/main" id="{C5A022E0-18D7-4980-9CDB-B51343F20702}"/>
              </a:ext>
            </a:extLst>
          </p:cNvPr>
          <p:cNvSpPr>
            <a:spLocks noGrp="1"/>
          </p:cNvSpPr>
          <p:nvPr>
            <p:ph type="pic" sz="quarter" idx="11"/>
          </p:nvPr>
        </p:nvSpPr>
        <p:spPr>
          <a:xfrm>
            <a:off x="3282782" y="1435126"/>
            <a:ext cx="5589270" cy="323165"/>
          </a:xfrm>
        </p:spPr>
        <p:txBody>
          <a:bodyPr/>
          <a:lstStyle/>
          <a:p>
            <a:endParaRPr lang="en-US"/>
          </a:p>
        </p:txBody>
      </p:sp>
      <p:sp>
        <p:nvSpPr>
          <p:cNvPr id="5" name="Picture Placeholder 2">
            <a:extLst>
              <a:ext uri="{FF2B5EF4-FFF2-40B4-BE49-F238E27FC236}">
                <a16:creationId xmlns:a16="http://schemas.microsoft.com/office/drawing/2014/main" id="{179EAE74-5BD6-4495-8C55-D377673DA9E6}"/>
              </a:ext>
            </a:extLst>
          </p:cNvPr>
          <p:cNvSpPr>
            <a:spLocks noGrp="1"/>
          </p:cNvSpPr>
          <p:nvPr>
            <p:ph type="pic" sz="quarter" idx="12"/>
          </p:nvPr>
        </p:nvSpPr>
        <p:spPr>
          <a:xfrm>
            <a:off x="3282782" y="2641967"/>
            <a:ext cx="5589270" cy="323165"/>
          </a:xfrm>
        </p:spPr>
        <p:txBody>
          <a:bodyPr/>
          <a:lstStyle/>
          <a:p>
            <a:endParaRPr lang="en-US"/>
          </a:p>
        </p:txBody>
      </p:sp>
      <p:sp>
        <p:nvSpPr>
          <p:cNvPr id="6" name="Picture Placeholder 2">
            <a:extLst>
              <a:ext uri="{FF2B5EF4-FFF2-40B4-BE49-F238E27FC236}">
                <a16:creationId xmlns:a16="http://schemas.microsoft.com/office/drawing/2014/main" id="{8D9FEDB0-7015-4F4E-809F-867AB028AD17}"/>
              </a:ext>
            </a:extLst>
          </p:cNvPr>
          <p:cNvSpPr>
            <a:spLocks noGrp="1"/>
          </p:cNvSpPr>
          <p:nvPr>
            <p:ph type="pic" sz="quarter" idx="13"/>
          </p:nvPr>
        </p:nvSpPr>
        <p:spPr>
          <a:xfrm>
            <a:off x="3282782" y="3848810"/>
            <a:ext cx="5589270" cy="323165"/>
          </a:xfrm>
        </p:spPr>
        <p:txBody>
          <a:bodyPr/>
          <a:lstStyle/>
          <a:p>
            <a:endParaRPr lang="en-US"/>
          </a:p>
        </p:txBody>
      </p:sp>
    </p:spTree>
    <p:extLst>
      <p:ext uri="{BB962C8B-B14F-4D97-AF65-F5344CB8AC3E}">
        <p14:creationId xmlns:p14="http://schemas.microsoft.com/office/powerpoint/2010/main" val="2935726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17031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D670E24-5E53-42BA-9ABF-252AEAC8F77D}"/>
              </a:ext>
            </a:extLst>
          </p:cNvPr>
          <p:cNvSpPr>
            <a:spLocks noGrp="1"/>
          </p:cNvSpPr>
          <p:nvPr>
            <p:ph type="pic" sz="quarter" idx="10"/>
          </p:nvPr>
        </p:nvSpPr>
        <p:spPr>
          <a:xfrm>
            <a:off x="0" y="0"/>
            <a:ext cx="829818" cy="850392"/>
          </a:xfrm>
        </p:spPr>
        <p:txBody>
          <a:bodyPr>
            <a:noAutofit/>
          </a:bodyPr>
          <a:lstStyle>
            <a:lvl1pPr>
              <a:defRPr sz="1200"/>
            </a:lvl1pPr>
          </a:lstStyle>
          <a:p>
            <a:endParaRPr lang="en-US"/>
          </a:p>
        </p:txBody>
      </p:sp>
      <p:sp>
        <p:nvSpPr>
          <p:cNvPr id="4" name="Picture Placeholder 2">
            <a:extLst>
              <a:ext uri="{FF2B5EF4-FFF2-40B4-BE49-F238E27FC236}">
                <a16:creationId xmlns:a16="http://schemas.microsoft.com/office/drawing/2014/main" id="{13924665-F996-4E5E-B719-6F980E6C86BA}"/>
              </a:ext>
            </a:extLst>
          </p:cNvPr>
          <p:cNvSpPr>
            <a:spLocks noGrp="1"/>
          </p:cNvSpPr>
          <p:nvPr>
            <p:ph type="pic" sz="quarter" idx="11"/>
          </p:nvPr>
        </p:nvSpPr>
        <p:spPr>
          <a:xfrm>
            <a:off x="832118" y="0"/>
            <a:ext cx="829818" cy="850392"/>
          </a:xfrm>
        </p:spPr>
        <p:txBody>
          <a:bodyPr>
            <a:noAutofit/>
          </a:bodyPr>
          <a:lstStyle>
            <a:lvl1pPr>
              <a:defRPr sz="1200"/>
            </a:lvl1pPr>
          </a:lstStyle>
          <a:p>
            <a:endParaRPr lang="en-US"/>
          </a:p>
        </p:txBody>
      </p:sp>
      <p:sp>
        <p:nvSpPr>
          <p:cNvPr id="5" name="Picture Placeholder 2">
            <a:extLst>
              <a:ext uri="{FF2B5EF4-FFF2-40B4-BE49-F238E27FC236}">
                <a16:creationId xmlns:a16="http://schemas.microsoft.com/office/drawing/2014/main" id="{9C631DB3-81D0-47F7-9515-7ED9D0B1EC77}"/>
              </a:ext>
            </a:extLst>
          </p:cNvPr>
          <p:cNvSpPr>
            <a:spLocks noGrp="1"/>
          </p:cNvSpPr>
          <p:nvPr>
            <p:ph type="pic" sz="quarter" idx="12"/>
          </p:nvPr>
        </p:nvSpPr>
        <p:spPr>
          <a:xfrm>
            <a:off x="1664235" y="0"/>
            <a:ext cx="829818" cy="850392"/>
          </a:xfrm>
        </p:spPr>
        <p:txBody>
          <a:bodyPr>
            <a:noAutofit/>
          </a:bodyPr>
          <a:lstStyle>
            <a:lvl1pPr>
              <a:defRPr sz="1200"/>
            </a:lvl1pPr>
          </a:lstStyle>
          <a:p>
            <a:endParaRPr lang="en-US"/>
          </a:p>
        </p:txBody>
      </p:sp>
      <p:sp>
        <p:nvSpPr>
          <p:cNvPr id="6" name="Picture Placeholder 2">
            <a:extLst>
              <a:ext uri="{FF2B5EF4-FFF2-40B4-BE49-F238E27FC236}">
                <a16:creationId xmlns:a16="http://schemas.microsoft.com/office/drawing/2014/main" id="{DA4BCDAE-1FD4-4B81-BF88-8F0EAEA0B55B}"/>
              </a:ext>
            </a:extLst>
          </p:cNvPr>
          <p:cNvSpPr>
            <a:spLocks noGrp="1"/>
          </p:cNvSpPr>
          <p:nvPr>
            <p:ph type="pic" sz="quarter" idx="13"/>
          </p:nvPr>
        </p:nvSpPr>
        <p:spPr>
          <a:xfrm>
            <a:off x="2496353" y="0"/>
            <a:ext cx="829818" cy="850392"/>
          </a:xfrm>
        </p:spPr>
        <p:txBody>
          <a:bodyPr>
            <a:noAutofit/>
          </a:bodyPr>
          <a:lstStyle>
            <a:lvl1pPr>
              <a:defRPr sz="1200"/>
            </a:lvl1pPr>
          </a:lstStyle>
          <a:p>
            <a:endParaRPr lang="en-US"/>
          </a:p>
        </p:txBody>
      </p:sp>
      <p:sp>
        <p:nvSpPr>
          <p:cNvPr id="7" name="Picture Placeholder 2">
            <a:extLst>
              <a:ext uri="{FF2B5EF4-FFF2-40B4-BE49-F238E27FC236}">
                <a16:creationId xmlns:a16="http://schemas.microsoft.com/office/drawing/2014/main" id="{BF8D076E-D0B8-4B13-BB00-DE1C0CD265B4}"/>
              </a:ext>
            </a:extLst>
          </p:cNvPr>
          <p:cNvSpPr>
            <a:spLocks noGrp="1"/>
          </p:cNvSpPr>
          <p:nvPr>
            <p:ph type="pic" sz="quarter" idx="14"/>
          </p:nvPr>
        </p:nvSpPr>
        <p:spPr>
          <a:xfrm>
            <a:off x="3328470" y="0"/>
            <a:ext cx="829818" cy="850392"/>
          </a:xfrm>
        </p:spPr>
        <p:txBody>
          <a:bodyPr>
            <a:noAutofit/>
          </a:bodyPr>
          <a:lstStyle>
            <a:lvl1pPr>
              <a:defRPr sz="1200"/>
            </a:lvl1pPr>
          </a:lstStyle>
          <a:p>
            <a:endParaRPr lang="en-US"/>
          </a:p>
        </p:txBody>
      </p:sp>
      <p:sp>
        <p:nvSpPr>
          <p:cNvPr id="8" name="Picture Placeholder 2">
            <a:extLst>
              <a:ext uri="{FF2B5EF4-FFF2-40B4-BE49-F238E27FC236}">
                <a16:creationId xmlns:a16="http://schemas.microsoft.com/office/drawing/2014/main" id="{F4F97E39-2403-4386-9D46-57C0906F43DF}"/>
              </a:ext>
            </a:extLst>
          </p:cNvPr>
          <p:cNvSpPr>
            <a:spLocks noGrp="1"/>
          </p:cNvSpPr>
          <p:nvPr>
            <p:ph type="pic" sz="quarter" idx="15"/>
          </p:nvPr>
        </p:nvSpPr>
        <p:spPr>
          <a:xfrm>
            <a:off x="4160588" y="0"/>
            <a:ext cx="829818" cy="850392"/>
          </a:xfrm>
        </p:spPr>
        <p:txBody>
          <a:bodyPr>
            <a:noAutofit/>
          </a:bodyPr>
          <a:lstStyle>
            <a:lvl1pPr>
              <a:defRPr sz="1200"/>
            </a:lvl1pPr>
          </a:lstStyle>
          <a:p>
            <a:endParaRPr lang="en-US"/>
          </a:p>
        </p:txBody>
      </p:sp>
      <p:sp>
        <p:nvSpPr>
          <p:cNvPr id="9" name="Picture Placeholder 2">
            <a:extLst>
              <a:ext uri="{FF2B5EF4-FFF2-40B4-BE49-F238E27FC236}">
                <a16:creationId xmlns:a16="http://schemas.microsoft.com/office/drawing/2014/main" id="{ABB668B9-97BD-40F4-9AB6-9B0E87693913}"/>
              </a:ext>
            </a:extLst>
          </p:cNvPr>
          <p:cNvSpPr>
            <a:spLocks noGrp="1"/>
          </p:cNvSpPr>
          <p:nvPr>
            <p:ph type="pic" sz="quarter" idx="16"/>
          </p:nvPr>
        </p:nvSpPr>
        <p:spPr>
          <a:xfrm>
            <a:off x="4992705" y="0"/>
            <a:ext cx="829818" cy="850392"/>
          </a:xfrm>
        </p:spPr>
        <p:txBody>
          <a:bodyPr>
            <a:noAutofit/>
          </a:bodyPr>
          <a:lstStyle>
            <a:lvl1pPr>
              <a:defRPr sz="1200"/>
            </a:lvl1pPr>
          </a:lstStyle>
          <a:p>
            <a:endParaRPr lang="en-US"/>
          </a:p>
        </p:txBody>
      </p:sp>
      <p:sp>
        <p:nvSpPr>
          <p:cNvPr id="10" name="Picture Placeholder 2">
            <a:extLst>
              <a:ext uri="{FF2B5EF4-FFF2-40B4-BE49-F238E27FC236}">
                <a16:creationId xmlns:a16="http://schemas.microsoft.com/office/drawing/2014/main" id="{B8362A85-A202-4862-8E15-13493C21BDAB}"/>
              </a:ext>
            </a:extLst>
          </p:cNvPr>
          <p:cNvSpPr>
            <a:spLocks noGrp="1"/>
          </p:cNvSpPr>
          <p:nvPr>
            <p:ph type="pic" sz="quarter" idx="17"/>
          </p:nvPr>
        </p:nvSpPr>
        <p:spPr>
          <a:xfrm>
            <a:off x="5824823" y="0"/>
            <a:ext cx="829818" cy="850392"/>
          </a:xfrm>
        </p:spPr>
        <p:txBody>
          <a:bodyPr>
            <a:noAutofit/>
          </a:bodyPr>
          <a:lstStyle>
            <a:lvl1pPr>
              <a:defRPr sz="1200"/>
            </a:lvl1pPr>
          </a:lstStyle>
          <a:p>
            <a:endParaRPr lang="en-US"/>
          </a:p>
        </p:txBody>
      </p:sp>
      <p:sp>
        <p:nvSpPr>
          <p:cNvPr id="11" name="Picture Placeholder 2">
            <a:extLst>
              <a:ext uri="{FF2B5EF4-FFF2-40B4-BE49-F238E27FC236}">
                <a16:creationId xmlns:a16="http://schemas.microsoft.com/office/drawing/2014/main" id="{2B52BF98-D39D-47E0-895D-DF770070F1BE}"/>
              </a:ext>
            </a:extLst>
          </p:cNvPr>
          <p:cNvSpPr>
            <a:spLocks noGrp="1"/>
          </p:cNvSpPr>
          <p:nvPr>
            <p:ph type="pic" sz="quarter" idx="18"/>
          </p:nvPr>
        </p:nvSpPr>
        <p:spPr>
          <a:xfrm>
            <a:off x="6656940" y="0"/>
            <a:ext cx="829818" cy="850392"/>
          </a:xfrm>
        </p:spPr>
        <p:txBody>
          <a:bodyPr>
            <a:noAutofit/>
          </a:bodyPr>
          <a:lstStyle>
            <a:lvl1pPr>
              <a:defRPr sz="1200"/>
            </a:lvl1pPr>
          </a:lstStyle>
          <a:p>
            <a:endParaRPr lang="en-US"/>
          </a:p>
        </p:txBody>
      </p:sp>
      <p:sp>
        <p:nvSpPr>
          <p:cNvPr id="12" name="Picture Placeholder 2">
            <a:extLst>
              <a:ext uri="{FF2B5EF4-FFF2-40B4-BE49-F238E27FC236}">
                <a16:creationId xmlns:a16="http://schemas.microsoft.com/office/drawing/2014/main" id="{B2F964DC-97AC-459A-B0F4-90ADCF51C1FE}"/>
              </a:ext>
            </a:extLst>
          </p:cNvPr>
          <p:cNvSpPr>
            <a:spLocks noGrp="1"/>
          </p:cNvSpPr>
          <p:nvPr>
            <p:ph type="pic" sz="quarter" idx="19"/>
          </p:nvPr>
        </p:nvSpPr>
        <p:spPr>
          <a:xfrm>
            <a:off x="7489058" y="0"/>
            <a:ext cx="829818" cy="850392"/>
          </a:xfrm>
        </p:spPr>
        <p:txBody>
          <a:bodyPr>
            <a:noAutofit/>
          </a:bodyPr>
          <a:lstStyle>
            <a:lvl1pPr>
              <a:defRPr sz="1200"/>
            </a:lvl1pPr>
          </a:lstStyle>
          <a:p>
            <a:endParaRPr lang="en-US"/>
          </a:p>
        </p:txBody>
      </p:sp>
      <p:sp>
        <p:nvSpPr>
          <p:cNvPr id="13" name="Picture Placeholder 2">
            <a:extLst>
              <a:ext uri="{FF2B5EF4-FFF2-40B4-BE49-F238E27FC236}">
                <a16:creationId xmlns:a16="http://schemas.microsoft.com/office/drawing/2014/main" id="{7E2082D1-4171-4A3F-BB10-4C8C92070981}"/>
              </a:ext>
            </a:extLst>
          </p:cNvPr>
          <p:cNvSpPr>
            <a:spLocks noGrp="1"/>
          </p:cNvSpPr>
          <p:nvPr>
            <p:ph type="pic" sz="quarter" idx="20"/>
          </p:nvPr>
        </p:nvSpPr>
        <p:spPr>
          <a:xfrm>
            <a:off x="8321178" y="0"/>
            <a:ext cx="829818" cy="850392"/>
          </a:xfrm>
        </p:spPr>
        <p:txBody>
          <a:bodyPr>
            <a:noAutofit/>
          </a:bodyPr>
          <a:lstStyle>
            <a:lvl1pPr>
              <a:defRPr sz="1200"/>
            </a:lvl1pPr>
          </a:lstStyle>
          <a:p>
            <a:endParaRPr lang="en-US"/>
          </a:p>
        </p:txBody>
      </p:sp>
      <p:sp>
        <p:nvSpPr>
          <p:cNvPr id="14" name="Picture Placeholder 2">
            <a:extLst>
              <a:ext uri="{FF2B5EF4-FFF2-40B4-BE49-F238E27FC236}">
                <a16:creationId xmlns:a16="http://schemas.microsoft.com/office/drawing/2014/main" id="{5A2618AD-4688-4462-B89E-DF2AB78330C0}"/>
              </a:ext>
            </a:extLst>
          </p:cNvPr>
          <p:cNvSpPr>
            <a:spLocks noGrp="1"/>
          </p:cNvSpPr>
          <p:nvPr>
            <p:ph type="pic" sz="quarter" idx="21"/>
          </p:nvPr>
        </p:nvSpPr>
        <p:spPr>
          <a:xfrm>
            <a:off x="0" y="856399"/>
            <a:ext cx="829818" cy="850392"/>
          </a:xfrm>
        </p:spPr>
        <p:txBody>
          <a:bodyPr>
            <a:noAutofit/>
          </a:bodyPr>
          <a:lstStyle>
            <a:lvl1pPr>
              <a:defRPr sz="1200"/>
            </a:lvl1pPr>
          </a:lstStyle>
          <a:p>
            <a:endParaRPr lang="en-US"/>
          </a:p>
        </p:txBody>
      </p:sp>
      <p:sp>
        <p:nvSpPr>
          <p:cNvPr id="15" name="Picture Placeholder 2">
            <a:extLst>
              <a:ext uri="{FF2B5EF4-FFF2-40B4-BE49-F238E27FC236}">
                <a16:creationId xmlns:a16="http://schemas.microsoft.com/office/drawing/2014/main" id="{83CAD003-1918-4288-8B73-3A1F5ED866A5}"/>
              </a:ext>
            </a:extLst>
          </p:cNvPr>
          <p:cNvSpPr>
            <a:spLocks noGrp="1"/>
          </p:cNvSpPr>
          <p:nvPr>
            <p:ph type="pic" sz="quarter" idx="22"/>
          </p:nvPr>
        </p:nvSpPr>
        <p:spPr>
          <a:xfrm>
            <a:off x="832118" y="856399"/>
            <a:ext cx="829818" cy="850392"/>
          </a:xfrm>
        </p:spPr>
        <p:txBody>
          <a:bodyPr>
            <a:noAutofit/>
          </a:bodyPr>
          <a:lstStyle>
            <a:lvl1pPr>
              <a:defRPr sz="1200"/>
            </a:lvl1pPr>
          </a:lstStyle>
          <a:p>
            <a:endParaRPr lang="en-US"/>
          </a:p>
        </p:txBody>
      </p:sp>
      <p:sp>
        <p:nvSpPr>
          <p:cNvPr id="16" name="Picture Placeholder 2">
            <a:extLst>
              <a:ext uri="{FF2B5EF4-FFF2-40B4-BE49-F238E27FC236}">
                <a16:creationId xmlns:a16="http://schemas.microsoft.com/office/drawing/2014/main" id="{E2343C45-9DCF-4C2A-8A1E-F6FE72860988}"/>
              </a:ext>
            </a:extLst>
          </p:cNvPr>
          <p:cNvSpPr>
            <a:spLocks noGrp="1"/>
          </p:cNvSpPr>
          <p:nvPr>
            <p:ph type="pic" sz="quarter" idx="23"/>
          </p:nvPr>
        </p:nvSpPr>
        <p:spPr>
          <a:xfrm>
            <a:off x="1664235" y="856399"/>
            <a:ext cx="829818" cy="850392"/>
          </a:xfrm>
        </p:spPr>
        <p:txBody>
          <a:bodyPr>
            <a:noAutofit/>
          </a:bodyPr>
          <a:lstStyle>
            <a:lvl1pPr>
              <a:defRPr sz="1200"/>
            </a:lvl1pPr>
          </a:lstStyle>
          <a:p>
            <a:endParaRPr lang="en-US"/>
          </a:p>
        </p:txBody>
      </p:sp>
      <p:sp>
        <p:nvSpPr>
          <p:cNvPr id="17" name="Picture Placeholder 2">
            <a:extLst>
              <a:ext uri="{FF2B5EF4-FFF2-40B4-BE49-F238E27FC236}">
                <a16:creationId xmlns:a16="http://schemas.microsoft.com/office/drawing/2014/main" id="{1B922CD5-A25E-4382-9CA1-49197FE55C6C}"/>
              </a:ext>
            </a:extLst>
          </p:cNvPr>
          <p:cNvSpPr>
            <a:spLocks noGrp="1"/>
          </p:cNvSpPr>
          <p:nvPr>
            <p:ph type="pic" sz="quarter" idx="24"/>
          </p:nvPr>
        </p:nvSpPr>
        <p:spPr>
          <a:xfrm>
            <a:off x="2496353" y="856399"/>
            <a:ext cx="829818" cy="850392"/>
          </a:xfrm>
        </p:spPr>
        <p:txBody>
          <a:bodyPr>
            <a:noAutofit/>
          </a:bodyPr>
          <a:lstStyle>
            <a:lvl1pPr>
              <a:defRPr sz="1200"/>
            </a:lvl1pPr>
          </a:lstStyle>
          <a:p>
            <a:endParaRPr lang="en-US"/>
          </a:p>
        </p:txBody>
      </p:sp>
      <p:sp>
        <p:nvSpPr>
          <p:cNvPr id="18" name="Picture Placeholder 2">
            <a:extLst>
              <a:ext uri="{FF2B5EF4-FFF2-40B4-BE49-F238E27FC236}">
                <a16:creationId xmlns:a16="http://schemas.microsoft.com/office/drawing/2014/main" id="{DC2D4590-3AFA-43C5-9119-C7667646A335}"/>
              </a:ext>
            </a:extLst>
          </p:cNvPr>
          <p:cNvSpPr>
            <a:spLocks noGrp="1"/>
          </p:cNvSpPr>
          <p:nvPr>
            <p:ph type="pic" sz="quarter" idx="25"/>
          </p:nvPr>
        </p:nvSpPr>
        <p:spPr>
          <a:xfrm>
            <a:off x="3328470" y="856399"/>
            <a:ext cx="829818" cy="850392"/>
          </a:xfrm>
        </p:spPr>
        <p:txBody>
          <a:bodyPr>
            <a:noAutofit/>
          </a:bodyPr>
          <a:lstStyle>
            <a:lvl1pPr>
              <a:defRPr sz="1200"/>
            </a:lvl1pPr>
          </a:lstStyle>
          <a:p>
            <a:endParaRPr lang="en-US"/>
          </a:p>
        </p:txBody>
      </p:sp>
      <p:sp>
        <p:nvSpPr>
          <p:cNvPr id="19" name="Picture Placeholder 2">
            <a:extLst>
              <a:ext uri="{FF2B5EF4-FFF2-40B4-BE49-F238E27FC236}">
                <a16:creationId xmlns:a16="http://schemas.microsoft.com/office/drawing/2014/main" id="{DEE74853-D955-456C-AF5B-D45CA44C5437}"/>
              </a:ext>
            </a:extLst>
          </p:cNvPr>
          <p:cNvSpPr>
            <a:spLocks noGrp="1"/>
          </p:cNvSpPr>
          <p:nvPr>
            <p:ph type="pic" sz="quarter" idx="26"/>
          </p:nvPr>
        </p:nvSpPr>
        <p:spPr>
          <a:xfrm>
            <a:off x="4160588" y="856399"/>
            <a:ext cx="829818" cy="850392"/>
          </a:xfrm>
        </p:spPr>
        <p:txBody>
          <a:bodyPr>
            <a:noAutofit/>
          </a:bodyPr>
          <a:lstStyle>
            <a:lvl1pPr>
              <a:defRPr sz="1200"/>
            </a:lvl1pPr>
          </a:lstStyle>
          <a:p>
            <a:endParaRPr lang="en-US"/>
          </a:p>
        </p:txBody>
      </p:sp>
      <p:sp>
        <p:nvSpPr>
          <p:cNvPr id="20" name="Picture Placeholder 2">
            <a:extLst>
              <a:ext uri="{FF2B5EF4-FFF2-40B4-BE49-F238E27FC236}">
                <a16:creationId xmlns:a16="http://schemas.microsoft.com/office/drawing/2014/main" id="{BE2889B2-0A09-4069-A96A-2101B0A91A6E}"/>
              </a:ext>
            </a:extLst>
          </p:cNvPr>
          <p:cNvSpPr>
            <a:spLocks noGrp="1"/>
          </p:cNvSpPr>
          <p:nvPr>
            <p:ph type="pic" sz="quarter" idx="27"/>
          </p:nvPr>
        </p:nvSpPr>
        <p:spPr>
          <a:xfrm>
            <a:off x="4992705" y="856399"/>
            <a:ext cx="829818" cy="850392"/>
          </a:xfrm>
        </p:spPr>
        <p:txBody>
          <a:bodyPr>
            <a:noAutofit/>
          </a:bodyPr>
          <a:lstStyle>
            <a:lvl1pPr>
              <a:defRPr sz="1200"/>
            </a:lvl1pPr>
          </a:lstStyle>
          <a:p>
            <a:endParaRPr lang="en-US"/>
          </a:p>
        </p:txBody>
      </p:sp>
      <p:sp>
        <p:nvSpPr>
          <p:cNvPr id="21" name="Picture Placeholder 2">
            <a:extLst>
              <a:ext uri="{FF2B5EF4-FFF2-40B4-BE49-F238E27FC236}">
                <a16:creationId xmlns:a16="http://schemas.microsoft.com/office/drawing/2014/main" id="{659079E7-3C3A-4A3C-84C4-91FAA5B4C83A}"/>
              </a:ext>
            </a:extLst>
          </p:cNvPr>
          <p:cNvSpPr>
            <a:spLocks noGrp="1"/>
          </p:cNvSpPr>
          <p:nvPr>
            <p:ph type="pic" sz="quarter" idx="28"/>
          </p:nvPr>
        </p:nvSpPr>
        <p:spPr>
          <a:xfrm>
            <a:off x="5824823" y="856399"/>
            <a:ext cx="829818" cy="850392"/>
          </a:xfrm>
        </p:spPr>
        <p:txBody>
          <a:bodyPr>
            <a:noAutofit/>
          </a:bodyPr>
          <a:lstStyle>
            <a:lvl1pPr>
              <a:defRPr sz="1200"/>
            </a:lvl1pPr>
          </a:lstStyle>
          <a:p>
            <a:endParaRPr lang="en-US"/>
          </a:p>
        </p:txBody>
      </p:sp>
      <p:sp>
        <p:nvSpPr>
          <p:cNvPr id="22" name="Picture Placeholder 2">
            <a:extLst>
              <a:ext uri="{FF2B5EF4-FFF2-40B4-BE49-F238E27FC236}">
                <a16:creationId xmlns:a16="http://schemas.microsoft.com/office/drawing/2014/main" id="{83964D71-61EA-447D-ABB8-31CD524396D2}"/>
              </a:ext>
            </a:extLst>
          </p:cNvPr>
          <p:cNvSpPr>
            <a:spLocks noGrp="1"/>
          </p:cNvSpPr>
          <p:nvPr>
            <p:ph type="pic" sz="quarter" idx="29"/>
          </p:nvPr>
        </p:nvSpPr>
        <p:spPr>
          <a:xfrm>
            <a:off x="6656940" y="856399"/>
            <a:ext cx="829818" cy="850392"/>
          </a:xfrm>
        </p:spPr>
        <p:txBody>
          <a:bodyPr>
            <a:noAutofit/>
          </a:bodyPr>
          <a:lstStyle>
            <a:lvl1pPr>
              <a:defRPr sz="1200"/>
            </a:lvl1pPr>
          </a:lstStyle>
          <a:p>
            <a:endParaRPr lang="en-US"/>
          </a:p>
        </p:txBody>
      </p:sp>
      <p:sp>
        <p:nvSpPr>
          <p:cNvPr id="23" name="Picture Placeholder 2">
            <a:extLst>
              <a:ext uri="{FF2B5EF4-FFF2-40B4-BE49-F238E27FC236}">
                <a16:creationId xmlns:a16="http://schemas.microsoft.com/office/drawing/2014/main" id="{BFB5B0E1-E491-4568-8859-A1341C3CAFA5}"/>
              </a:ext>
            </a:extLst>
          </p:cNvPr>
          <p:cNvSpPr>
            <a:spLocks noGrp="1"/>
          </p:cNvSpPr>
          <p:nvPr>
            <p:ph type="pic" sz="quarter" idx="30"/>
          </p:nvPr>
        </p:nvSpPr>
        <p:spPr>
          <a:xfrm>
            <a:off x="7489058" y="856399"/>
            <a:ext cx="829818" cy="850392"/>
          </a:xfrm>
        </p:spPr>
        <p:txBody>
          <a:bodyPr>
            <a:noAutofit/>
          </a:bodyPr>
          <a:lstStyle>
            <a:lvl1pPr>
              <a:defRPr sz="1200"/>
            </a:lvl1pPr>
          </a:lstStyle>
          <a:p>
            <a:endParaRPr lang="en-US"/>
          </a:p>
        </p:txBody>
      </p:sp>
      <p:sp>
        <p:nvSpPr>
          <p:cNvPr id="24" name="Picture Placeholder 2">
            <a:extLst>
              <a:ext uri="{FF2B5EF4-FFF2-40B4-BE49-F238E27FC236}">
                <a16:creationId xmlns:a16="http://schemas.microsoft.com/office/drawing/2014/main" id="{4CD4E670-6D06-429A-9062-472EEDE61CF3}"/>
              </a:ext>
            </a:extLst>
          </p:cNvPr>
          <p:cNvSpPr>
            <a:spLocks noGrp="1"/>
          </p:cNvSpPr>
          <p:nvPr>
            <p:ph type="pic" sz="quarter" idx="31"/>
          </p:nvPr>
        </p:nvSpPr>
        <p:spPr>
          <a:xfrm>
            <a:off x="8321178" y="856399"/>
            <a:ext cx="829818" cy="850392"/>
          </a:xfrm>
        </p:spPr>
        <p:txBody>
          <a:bodyPr>
            <a:noAutofit/>
          </a:bodyPr>
          <a:lstStyle>
            <a:lvl1pPr>
              <a:defRPr sz="1200"/>
            </a:lvl1pPr>
          </a:lstStyle>
          <a:p>
            <a:endParaRPr lang="en-US"/>
          </a:p>
        </p:txBody>
      </p:sp>
      <p:sp>
        <p:nvSpPr>
          <p:cNvPr id="25" name="Picture Placeholder 2">
            <a:extLst>
              <a:ext uri="{FF2B5EF4-FFF2-40B4-BE49-F238E27FC236}">
                <a16:creationId xmlns:a16="http://schemas.microsoft.com/office/drawing/2014/main" id="{33836F61-2690-4025-BF33-CB46F71A8500}"/>
              </a:ext>
            </a:extLst>
          </p:cNvPr>
          <p:cNvSpPr>
            <a:spLocks noGrp="1"/>
          </p:cNvSpPr>
          <p:nvPr>
            <p:ph type="pic" sz="quarter" idx="32"/>
          </p:nvPr>
        </p:nvSpPr>
        <p:spPr>
          <a:xfrm>
            <a:off x="0" y="1712798"/>
            <a:ext cx="829818" cy="850392"/>
          </a:xfrm>
        </p:spPr>
        <p:txBody>
          <a:bodyPr>
            <a:noAutofit/>
          </a:bodyPr>
          <a:lstStyle>
            <a:lvl1pPr>
              <a:defRPr sz="1200"/>
            </a:lvl1pPr>
          </a:lstStyle>
          <a:p>
            <a:endParaRPr lang="en-US"/>
          </a:p>
        </p:txBody>
      </p:sp>
      <p:sp>
        <p:nvSpPr>
          <p:cNvPr id="26" name="Picture Placeholder 2">
            <a:extLst>
              <a:ext uri="{FF2B5EF4-FFF2-40B4-BE49-F238E27FC236}">
                <a16:creationId xmlns:a16="http://schemas.microsoft.com/office/drawing/2014/main" id="{F96C8CAE-E214-47A3-B703-1EA79B43FB11}"/>
              </a:ext>
            </a:extLst>
          </p:cNvPr>
          <p:cNvSpPr>
            <a:spLocks noGrp="1"/>
          </p:cNvSpPr>
          <p:nvPr>
            <p:ph type="pic" sz="quarter" idx="33"/>
          </p:nvPr>
        </p:nvSpPr>
        <p:spPr>
          <a:xfrm>
            <a:off x="832118" y="1712798"/>
            <a:ext cx="829818" cy="850392"/>
          </a:xfrm>
        </p:spPr>
        <p:txBody>
          <a:bodyPr>
            <a:noAutofit/>
          </a:bodyPr>
          <a:lstStyle>
            <a:lvl1pPr>
              <a:defRPr sz="1200"/>
            </a:lvl1pPr>
          </a:lstStyle>
          <a:p>
            <a:endParaRPr lang="en-US"/>
          </a:p>
        </p:txBody>
      </p:sp>
      <p:sp>
        <p:nvSpPr>
          <p:cNvPr id="27" name="Picture Placeholder 2">
            <a:extLst>
              <a:ext uri="{FF2B5EF4-FFF2-40B4-BE49-F238E27FC236}">
                <a16:creationId xmlns:a16="http://schemas.microsoft.com/office/drawing/2014/main" id="{E09972EE-000E-40D2-872A-2766EEB8551F}"/>
              </a:ext>
            </a:extLst>
          </p:cNvPr>
          <p:cNvSpPr>
            <a:spLocks noGrp="1"/>
          </p:cNvSpPr>
          <p:nvPr>
            <p:ph type="pic" sz="quarter" idx="34"/>
          </p:nvPr>
        </p:nvSpPr>
        <p:spPr>
          <a:xfrm>
            <a:off x="1664235" y="1712798"/>
            <a:ext cx="829818" cy="850392"/>
          </a:xfrm>
        </p:spPr>
        <p:txBody>
          <a:bodyPr>
            <a:noAutofit/>
          </a:bodyPr>
          <a:lstStyle>
            <a:lvl1pPr>
              <a:defRPr sz="1200"/>
            </a:lvl1pPr>
          </a:lstStyle>
          <a:p>
            <a:endParaRPr lang="en-US"/>
          </a:p>
        </p:txBody>
      </p:sp>
      <p:sp>
        <p:nvSpPr>
          <p:cNvPr id="28" name="Picture Placeholder 2">
            <a:extLst>
              <a:ext uri="{FF2B5EF4-FFF2-40B4-BE49-F238E27FC236}">
                <a16:creationId xmlns:a16="http://schemas.microsoft.com/office/drawing/2014/main" id="{4D09F108-9B6C-4CA6-A097-009128F305A9}"/>
              </a:ext>
            </a:extLst>
          </p:cNvPr>
          <p:cNvSpPr>
            <a:spLocks noGrp="1"/>
          </p:cNvSpPr>
          <p:nvPr>
            <p:ph type="pic" sz="quarter" idx="35"/>
          </p:nvPr>
        </p:nvSpPr>
        <p:spPr>
          <a:xfrm>
            <a:off x="2496353" y="1712798"/>
            <a:ext cx="829818" cy="850392"/>
          </a:xfrm>
        </p:spPr>
        <p:txBody>
          <a:bodyPr>
            <a:noAutofit/>
          </a:bodyPr>
          <a:lstStyle>
            <a:lvl1pPr>
              <a:defRPr sz="1200"/>
            </a:lvl1pPr>
          </a:lstStyle>
          <a:p>
            <a:endParaRPr lang="en-US"/>
          </a:p>
        </p:txBody>
      </p:sp>
      <p:sp>
        <p:nvSpPr>
          <p:cNvPr id="29" name="Picture Placeholder 2">
            <a:extLst>
              <a:ext uri="{FF2B5EF4-FFF2-40B4-BE49-F238E27FC236}">
                <a16:creationId xmlns:a16="http://schemas.microsoft.com/office/drawing/2014/main" id="{B2110A0E-20FF-447B-9401-E6D200FE62D9}"/>
              </a:ext>
            </a:extLst>
          </p:cNvPr>
          <p:cNvSpPr>
            <a:spLocks noGrp="1"/>
          </p:cNvSpPr>
          <p:nvPr>
            <p:ph type="pic" sz="quarter" idx="36"/>
          </p:nvPr>
        </p:nvSpPr>
        <p:spPr>
          <a:xfrm>
            <a:off x="3328470" y="1712798"/>
            <a:ext cx="829818" cy="850392"/>
          </a:xfrm>
        </p:spPr>
        <p:txBody>
          <a:bodyPr>
            <a:noAutofit/>
          </a:bodyPr>
          <a:lstStyle>
            <a:lvl1pPr>
              <a:defRPr sz="1200"/>
            </a:lvl1pPr>
          </a:lstStyle>
          <a:p>
            <a:endParaRPr lang="en-US"/>
          </a:p>
        </p:txBody>
      </p:sp>
      <p:sp>
        <p:nvSpPr>
          <p:cNvPr id="30" name="Picture Placeholder 2">
            <a:extLst>
              <a:ext uri="{FF2B5EF4-FFF2-40B4-BE49-F238E27FC236}">
                <a16:creationId xmlns:a16="http://schemas.microsoft.com/office/drawing/2014/main" id="{F12332B0-0DDB-473F-B99F-3CE45832DDF9}"/>
              </a:ext>
            </a:extLst>
          </p:cNvPr>
          <p:cNvSpPr>
            <a:spLocks noGrp="1"/>
          </p:cNvSpPr>
          <p:nvPr>
            <p:ph type="pic" sz="quarter" idx="37"/>
          </p:nvPr>
        </p:nvSpPr>
        <p:spPr>
          <a:xfrm>
            <a:off x="4160588" y="1712798"/>
            <a:ext cx="829818" cy="850392"/>
          </a:xfrm>
        </p:spPr>
        <p:txBody>
          <a:bodyPr>
            <a:noAutofit/>
          </a:bodyPr>
          <a:lstStyle>
            <a:lvl1pPr>
              <a:defRPr sz="1200"/>
            </a:lvl1pPr>
          </a:lstStyle>
          <a:p>
            <a:endParaRPr lang="en-US"/>
          </a:p>
        </p:txBody>
      </p:sp>
      <p:sp>
        <p:nvSpPr>
          <p:cNvPr id="31" name="Picture Placeholder 2">
            <a:extLst>
              <a:ext uri="{FF2B5EF4-FFF2-40B4-BE49-F238E27FC236}">
                <a16:creationId xmlns:a16="http://schemas.microsoft.com/office/drawing/2014/main" id="{D3E4DEB8-EB4E-477F-84A7-F1277B62F007}"/>
              </a:ext>
            </a:extLst>
          </p:cNvPr>
          <p:cNvSpPr>
            <a:spLocks noGrp="1"/>
          </p:cNvSpPr>
          <p:nvPr>
            <p:ph type="pic" sz="quarter" idx="38"/>
          </p:nvPr>
        </p:nvSpPr>
        <p:spPr>
          <a:xfrm>
            <a:off x="4992705" y="1712798"/>
            <a:ext cx="829818" cy="850392"/>
          </a:xfrm>
        </p:spPr>
        <p:txBody>
          <a:bodyPr>
            <a:noAutofit/>
          </a:bodyPr>
          <a:lstStyle>
            <a:lvl1pPr>
              <a:defRPr sz="1200"/>
            </a:lvl1pPr>
          </a:lstStyle>
          <a:p>
            <a:endParaRPr lang="en-US"/>
          </a:p>
        </p:txBody>
      </p:sp>
      <p:sp>
        <p:nvSpPr>
          <p:cNvPr id="32" name="Picture Placeholder 2">
            <a:extLst>
              <a:ext uri="{FF2B5EF4-FFF2-40B4-BE49-F238E27FC236}">
                <a16:creationId xmlns:a16="http://schemas.microsoft.com/office/drawing/2014/main" id="{A6CE1724-E4D6-488E-B87A-CF059CEA2B83}"/>
              </a:ext>
            </a:extLst>
          </p:cNvPr>
          <p:cNvSpPr>
            <a:spLocks noGrp="1"/>
          </p:cNvSpPr>
          <p:nvPr>
            <p:ph type="pic" sz="quarter" idx="39"/>
          </p:nvPr>
        </p:nvSpPr>
        <p:spPr>
          <a:xfrm>
            <a:off x="5824823" y="1712798"/>
            <a:ext cx="829818" cy="850392"/>
          </a:xfrm>
        </p:spPr>
        <p:txBody>
          <a:bodyPr>
            <a:noAutofit/>
          </a:bodyPr>
          <a:lstStyle>
            <a:lvl1pPr>
              <a:defRPr sz="1200"/>
            </a:lvl1pPr>
          </a:lstStyle>
          <a:p>
            <a:endParaRPr lang="en-US"/>
          </a:p>
        </p:txBody>
      </p:sp>
      <p:sp>
        <p:nvSpPr>
          <p:cNvPr id="33" name="Picture Placeholder 2">
            <a:extLst>
              <a:ext uri="{FF2B5EF4-FFF2-40B4-BE49-F238E27FC236}">
                <a16:creationId xmlns:a16="http://schemas.microsoft.com/office/drawing/2014/main" id="{11DD9C73-3BAA-4BD4-9D01-1A655FCCCFB5}"/>
              </a:ext>
            </a:extLst>
          </p:cNvPr>
          <p:cNvSpPr>
            <a:spLocks noGrp="1"/>
          </p:cNvSpPr>
          <p:nvPr>
            <p:ph type="pic" sz="quarter" idx="40"/>
          </p:nvPr>
        </p:nvSpPr>
        <p:spPr>
          <a:xfrm>
            <a:off x="6656940" y="1712798"/>
            <a:ext cx="829818" cy="850392"/>
          </a:xfrm>
        </p:spPr>
        <p:txBody>
          <a:bodyPr>
            <a:noAutofit/>
          </a:bodyPr>
          <a:lstStyle>
            <a:lvl1pPr>
              <a:defRPr sz="1200"/>
            </a:lvl1pPr>
          </a:lstStyle>
          <a:p>
            <a:endParaRPr lang="en-US"/>
          </a:p>
        </p:txBody>
      </p:sp>
      <p:sp>
        <p:nvSpPr>
          <p:cNvPr id="34" name="Picture Placeholder 2">
            <a:extLst>
              <a:ext uri="{FF2B5EF4-FFF2-40B4-BE49-F238E27FC236}">
                <a16:creationId xmlns:a16="http://schemas.microsoft.com/office/drawing/2014/main" id="{BBED06AD-9E34-4677-BFA6-48BEE193D6CE}"/>
              </a:ext>
            </a:extLst>
          </p:cNvPr>
          <p:cNvSpPr>
            <a:spLocks noGrp="1"/>
          </p:cNvSpPr>
          <p:nvPr>
            <p:ph type="pic" sz="quarter" idx="41"/>
          </p:nvPr>
        </p:nvSpPr>
        <p:spPr>
          <a:xfrm>
            <a:off x="7489058" y="1712798"/>
            <a:ext cx="829818" cy="850392"/>
          </a:xfrm>
        </p:spPr>
        <p:txBody>
          <a:bodyPr>
            <a:noAutofit/>
          </a:bodyPr>
          <a:lstStyle>
            <a:lvl1pPr>
              <a:defRPr sz="1200"/>
            </a:lvl1pPr>
          </a:lstStyle>
          <a:p>
            <a:endParaRPr lang="en-US"/>
          </a:p>
        </p:txBody>
      </p:sp>
      <p:sp>
        <p:nvSpPr>
          <p:cNvPr id="35" name="Picture Placeholder 2">
            <a:extLst>
              <a:ext uri="{FF2B5EF4-FFF2-40B4-BE49-F238E27FC236}">
                <a16:creationId xmlns:a16="http://schemas.microsoft.com/office/drawing/2014/main" id="{B54EC39A-2909-4BB4-A4FC-94E6163F4BE5}"/>
              </a:ext>
            </a:extLst>
          </p:cNvPr>
          <p:cNvSpPr>
            <a:spLocks noGrp="1"/>
          </p:cNvSpPr>
          <p:nvPr>
            <p:ph type="pic" sz="quarter" idx="42"/>
          </p:nvPr>
        </p:nvSpPr>
        <p:spPr>
          <a:xfrm>
            <a:off x="8321178" y="1712798"/>
            <a:ext cx="829818" cy="850392"/>
          </a:xfrm>
        </p:spPr>
        <p:txBody>
          <a:bodyPr>
            <a:noAutofit/>
          </a:bodyPr>
          <a:lstStyle>
            <a:lvl1pPr>
              <a:defRPr sz="1200"/>
            </a:lvl1pPr>
          </a:lstStyle>
          <a:p>
            <a:endParaRPr lang="en-US"/>
          </a:p>
        </p:txBody>
      </p:sp>
      <p:sp>
        <p:nvSpPr>
          <p:cNvPr id="36" name="Picture Placeholder 2">
            <a:extLst>
              <a:ext uri="{FF2B5EF4-FFF2-40B4-BE49-F238E27FC236}">
                <a16:creationId xmlns:a16="http://schemas.microsoft.com/office/drawing/2014/main" id="{3D513374-E101-40C8-84C3-5958D30D7599}"/>
              </a:ext>
            </a:extLst>
          </p:cNvPr>
          <p:cNvSpPr>
            <a:spLocks noGrp="1"/>
          </p:cNvSpPr>
          <p:nvPr>
            <p:ph type="pic" sz="quarter" idx="43"/>
          </p:nvPr>
        </p:nvSpPr>
        <p:spPr>
          <a:xfrm>
            <a:off x="0" y="2569196"/>
            <a:ext cx="829818" cy="850392"/>
          </a:xfrm>
        </p:spPr>
        <p:txBody>
          <a:bodyPr>
            <a:noAutofit/>
          </a:bodyPr>
          <a:lstStyle>
            <a:lvl1pPr>
              <a:defRPr sz="1200"/>
            </a:lvl1pPr>
          </a:lstStyle>
          <a:p>
            <a:endParaRPr lang="en-US"/>
          </a:p>
        </p:txBody>
      </p:sp>
      <p:sp>
        <p:nvSpPr>
          <p:cNvPr id="37" name="Picture Placeholder 2">
            <a:extLst>
              <a:ext uri="{FF2B5EF4-FFF2-40B4-BE49-F238E27FC236}">
                <a16:creationId xmlns:a16="http://schemas.microsoft.com/office/drawing/2014/main" id="{235711C1-6E53-4A20-9057-4D23465939FB}"/>
              </a:ext>
            </a:extLst>
          </p:cNvPr>
          <p:cNvSpPr>
            <a:spLocks noGrp="1"/>
          </p:cNvSpPr>
          <p:nvPr>
            <p:ph type="pic" sz="quarter" idx="44"/>
          </p:nvPr>
        </p:nvSpPr>
        <p:spPr>
          <a:xfrm>
            <a:off x="832118" y="2569196"/>
            <a:ext cx="829818" cy="850392"/>
          </a:xfrm>
        </p:spPr>
        <p:txBody>
          <a:bodyPr>
            <a:noAutofit/>
          </a:bodyPr>
          <a:lstStyle>
            <a:lvl1pPr>
              <a:defRPr sz="1200"/>
            </a:lvl1pPr>
          </a:lstStyle>
          <a:p>
            <a:endParaRPr lang="en-US"/>
          </a:p>
        </p:txBody>
      </p:sp>
      <p:sp>
        <p:nvSpPr>
          <p:cNvPr id="38" name="Picture Placeholder 2">
            <a:extLst>
              <a:ext uri="{FF2B5EF4-FFF2-40B4-BE49-F238E27FC236}">
                <a16:creationId xmlns:a16="http://schemas.microsoft.com/office/drawing/2014/main" id="{623FD0A3-D55D-4752-90F1-0B23CE03BE87}"/>
              </a:ext>
            </a:extLst>
          </p:cNvPr>
          <p:cNvSpPr>
            <a:spLocks noGrp="1"/>
          </p:cNvSpPr>
          <p:nvPr>
            <p:ph type="pic" sz="quarter" idx="45"/>
          </p:nvPr>
        </p:nvSpPr>
        <p:spPr>
          <a:xfrm>
            <a:off x="1664235" y="2569196"/>
            <a:ext cx="829818" cy="850392"/>
          </a:xfrm>
        </p:spPr>
        <p:txBody>
          <a:bodyPr>
            <a:noAutofit/>
          </a:bodyPr>
          <a:lstStyle>
            <a:lvl1pPr>
              <a:defRPr sz="1200"/>
            </a:lvl1pPr>
          </a:lstStyle>
          <a:p>
            <a:endParaRPr lang="en-US"/>
          </a:p>
        </p:txBody>
      </p:sp>
      <p:sp>
        <p:nvSpPr>
          <p:cNvPr id="39" name="Picture Placeholder 2">
            <a:extLst>
              <a:ext uri="{FF2B5EF4-FFF2-40B4-BE49-F238E27FC236}">
                <a16:creationId xmlns:a16="http://schemas.microsoft.com/office/drawing/2014/main" id="{51E8544A-6D0D-432C-A232-7098CAF9B722}"/>
              </a:ext>
            </a:extLst>
          </p:cNvPr>
          <p:cNvSpPr>
            <a:spLocks noGrp="1"/>
          </p:cNvSpPr>
          <p:nvPr>
            <p:ph type="pic" sz="quarter" idx="46"/>
          </p:nvPr>
        </p:nvSpPr>
        <p:spPr>
          <a:xfrm>
            <a:off x="2496353" y="2569196"/>
            <a:ext cx="829818" cy="850392"/>
          </a:xfrm>
        </p:spPr>
        <p:txBody>
          <a:bodyPr>
            <a:noAutofit/>
          </a:bodyPr>
          <a:lstStyle>
            <a:lvl1pPr>
              <a:defRPr sz="1200"/>
            </a:lvl1pPr>
          </a:lstStyle>
          <a:p>
            <a:endParaRPr lang="en-US"/>
          </a:p>
        </p:txBody>
      </p:sp>
      <p:sp>
        <p:nvSpPr>
          <p:cNvPr id="40" name="Picture Placeholder 2">
            <a:extLst>
              <a:ext uri="{FF2B5EF4-FFF2-40B4-BE49-F238E27FC236}">
                <a16:creationId xmlns:a16="http://schemas.microsoft.com/office/drawing/2014/main" id="{DE99E7B6-E56C-44F7-BCA7-3212785F1089}"/>
              </a:ext>
            </a:extLst>
          </p:cNvPr>
          <p:cNvSpPr>
            <a:spLocks noGrp="1"/>
          </p:cNvSpPr>
          <p:nvPr>
            <p:ph type="pic" sz="quarter" idx="47"/>
          </p:nvPr>
        </p:nvSpPr>
        <p:spPr>
          <a:xfrm>
            <a:off x="3328470" y="2569196"/>
            <a:ext cx="829818" cy="850392"/>
          </a:xfrm>
        </p:spPr>
        <p:txBody>
          <a:bodyPr>
            <a:noAutofit/>
          </a:bodyPr>
          <a:lstStyle>
            <a:lvl1pPr>
              <a:defRPr sz="1200"/>
            </a:lvl1pPr>
          </a:lstStyle>
          <a:p>
            <a:endParaRPr lang="en-US"/>
          </a:p>
        </p:txBody>
      </p:sp>
      <p:sp>
        <p:nvSpPr>
          <p:cNvPr id="41" name="Picture Placeholder 2">
            <a:extLst>
              <a:ext uri="{FF2B5EF4-FFF2-40B4-BE49-F238E27FC236}">
                <a16:creationId xmlns:a16="http://schemas.microsoft.com/office/drawing/2014/main" id="{C38AE65A-7BFC-4ADB-A698-3AEC4BDFDDB3}"/>
              </a:ext>
            </a:extLst>
          </p:cNvPr>
          <p:cNvSpPr>
            <a:spLocks noGrp="1"/>
          </p:cNvSpPr>
          <p:nvPr>
            <p:ph type="pic" sz="quarter" idx="48"/>
          </p:nvPr>
        </p:nvSpPr>
        <p:spPr>
          <a:xfrm>
            <a:off x="4160588" y="2569196"/>
            <a:ext cx="829818" cy="850392"/>
          </a:xfrm>
        </p:spPr>
        <p:txBody>
          <a:bodyPr>
            <a:noAutofit/>
          </a:bodyPr>
          <a:lstStyle>
            <a:lvl1pPr>
              <a:defRPr sz="1200"/>
            </a:lvl1pPr>
          </a:lstStyle>
          <a:p>
            <a:endParaRPr lang="en-US"/>
          </a:p>
        </p:txBody>
      </p:sp>
      <p:sp>
        <p:nvSpPr>
          <p:cNvPr id="42" name="Picture Placeholder 2">
            <a:extLst>
              <a:ext uri="{FF2B5EF4-FFF2-40B4-BE49-F238E27FC236}">
                <a16:creationId xmlns:a16="http://schemas.microsoft.com/office/drawing/2014/main" id="{5E84C6FB-14CD-4A5E-B966-64210397BEB1}"/>
              </a:ext>
            </a:extLst>
          </p:cNvPr>
          <p:cNvSpPr>
            <a:spLocks noGrp="1"/>
          </p:cNvSpPr>
          <p:nvPr>
            <p:ph type="pic" sz="quarter" idx="49"/>
          </p:nvPr>
        </p:nvSpPr>
        <p:spPr>
          <a:xfrm>
            <a:off x="4992705" y="2569196"/>
            <a:ext cx="829818" cy="850392"/>
          </a:xfrm>
        </p:spPr>
        <p:txBody>
          <a:bodyPr>
            <a:noAutofit/>
          </a:bodyPr>
          <a:lstStyle>
            <a:lvl1pPr>
              <a:defRPr sz="1200"/>
            </a:lvl1pPr>
          </a:lstStyle>
          <a:p>
            <a:endParaRPr lang="en-US"/>
          </a:p>
        </p:txBody>
      </p:sp>
      <p:sp>
        <p:nvSpPr>
          <p:cNvPr id="43" name="Picture Placeholder 2">
            <a:extLst>
              <a:ext uri="{FF2B5EF4-FFF2-40B4-BE49-F238E27FC236}">
                <a16:creationId xmlns:a16="http://schemas.microsoft.com/office/drawing/2014/main" id="{44FBB90F-B3B3-4557-AF5B-A2E730046E36}"/>
              </a:ext>
            </a:extLst>
          </p:cNvPr>
          <p:cNvSpPr>
            <a:spLocks noGrp="1"/>
          </p:cNvSpPr>
          <p:nvPr>
            <p:ph type="pic" sz="quarter" idx="50"/>
          </p:nvPr>
        </p:nvSpPr>
        <p:spPr>
          <a:xfrm>
            <a:off x="5824823" y="2569196"/>
            <a:ext cx="829818" cy="850392"/>
          </a:xfrm>
        </p:spPr>
        <p:txBody>
          <a:bodyPr>
            <a:noAutofit/>
          </a:bodyPr>
          <a:lstStyle>
            <a:lvl1pPr>
              <a:defRPr sz="1200"/>
            </a:lvl1pPr>
          </a:lstStyle>
          <a:p>
            <a:endParaRPr lang="en-US"/>
          </a:p>
        </p:txBody>
      </p:sp>
      <p:sp>
        <p:nvSpPr>
          <p:cNvPr id="44" name="Picture Placeholder 2">
            <a:extLst>
              <a:ext uri="{FF2B5EF4-FFF2-40B4-BE49-F238E27FC236}">
                <a16:creationId xmlns:a16="http://schemas.microsoft.com/office/drawing/2014/main" id="{FC8FDA51-E8E9-4794-AD67-3F3D2089F264}"/>
              </a:ext>
            </a:extLst>
          </p:cNvPr>
          <p:cNvSpPr>
            <a:spLocks noGrp="1"/>
          </p:cNvSpPr>
          <p:nvPr>
            <p:ph type="pic" sz="quarter" idx="51"/>
          </p:nvPr>
        </p:nvSpPr>
        <p:spPr>
          <a:xfrm>
            <a:off x="6656940" y="2569196"/>
            <a:ext cx="829818" cy="850392"/>
          </a:xfrm>
        </p:spPr>
        <p:txBody>
          <a:bodyPr>
            <a:noAutofit/>
          </a:bodyPr>
          <a:lstStyle>
            <a:lvl1pPr>
              <a:defRPr sz="1200"/>
            </a:lvl1pPr>
          </a:lstStyle>
          <a:p>
            <a:endParaRPr lang="en-US"/>
          </a:p>
        </p:txBody>
      </p:sp>
      <p:sp>
        <p:nvSpPr>
          <p:cNvPr id="45" name="Picture Placeholder 2">
            <a:extLst>
              <a:ext uri="{FF2B5EF4-FFF2-40B4-BE49-F238E27FC236}">
                <a16:creationId xmlns:a16="http://schemas.microsoft.com/office/drawing/2014/main" id="{7512282B-726B-44D2-9B1A-2F20FC4E9CE6}"/>
              </a:ext>
            </a:extLst>
          </p:cNvPr>
          <p:cNvSpPr>
            <a:spLocks noGrp="1"/>
          </p:cNvSpPr>
          <p:nvPr>
            <p:ph type="pic" sz="quarter" idx="52"/>
          </p:nvPr>
        </p:nvSpPr>
        <p:spPr>
          <a:xfrm>
            <a:off x="7489058" y="2569196"/>
            <a:ext cx="829818" cy="850392"/>
          </a:xfrm>
        </p:spPr>
        <p:txBody>
          <a:bodyPr>
            <a:noAutofit/>
          </a:bodyPr>
          <a:lstStyle>
            <a:lvl1pPr>
              <a:defRPr sz="1200"/>
            </a:lvl1pPr>
          </a:lstStyle>
          <a:p>
            <a:endParaRPr lang="en-US"/>
          </a:p>
        </p:txBody>
      </p:sp>
      <p:sp>
        <p:nvSpPr>
          <p:cNvPr id="46" name="Picture Placeholder 2">
            <a:extLst>
              <a:ext uri="{FF2B5EF4-FFF2-40B4-BE49-F238E27FC236}">
                <a16:creationId xmlns:a16="http://schemas.microsoft.com/office/drawing/2014/main" id="{A5A798D3-0499-4835-9AC7-A7B2ED2CE33B}"/>
              </a:ext>
            </a:extLst>
          </p:cNvPr>
          <p:cNvSpPr>
            <a:spLocks noGrp="1"/>
          </p:cNvSpPr>
          <p:nvPr>
            <p:ph type="pic" sz="quarter" idx="53"/>
          </p:nvPr>
        </p:nvSpPr>
        <p:spPr>
          <a:xfrm>
            <a:off x="8321178" y="2569196"/>
            <a:ext cx="829818" cy="850392"/>
          </a:xfrm>
        </p:spPr>
        <p:txBody>
          <a:bodyPr>
            <a:noAutofit/>
          </a:bodyPr>
          <a:lstStyle>
            <a:lvl1pPr>
              <a:defRPr sz="1200"/>
            </a:lvl1pPr>
          </a:lstStyle>
          <a:p>
            <a:endParaRPr lang="en-US"/>
          </a:p>
        </p:txBody>
      </p:sp>
      <p:sp>
        <p:nvSpPr>
          <p:cNvPr id="47" name="Picture Placeholder 2">
            <a:extLst>
              <a:ext uri="{FF2B5EF4-FFF2-40B4-BE49-F238E27FC236}">
                <a16:creationId xmlns:a16="http://schemas.microsoft.com/office/drawing/2014/main" id="{112E2A48-02FF-4084-A574-5EC48B863967}"/>
              </a:ext>
            </a:extLst>
          </p:cNvPr>
          <p:cNvSpPr>
            <a:spLocks noGrp="1"/>
          </p:cNvSpPr>
          <p:nvPr>
            <p:ph type="pic" sz="quarter" idx="54"/>
          </p:nvPr>
        </p:nvSpPr>
        <p:spPr>
          <a:xfrm>
            <a:off x="0" y="3425595"/>
            <a:ext cx="829818" cy="850392"/>
          </a:xfrm>
        </p:spPr>
        <p:txBody>
          <a:bodyPr>
            <a:noAutofit/>
          </a:bodyPr>
          <a:lstStyle>
            <a:lvl1pPr>
              <a:defRPr sz="1200"/>
            </a:lvl1pPr>
          </a:lstStyle>
          <a:p>
            <a:endParaRPr lang="en-US"/>
          </a:p>
        </p:txBody>
      </p:sp>
      <p:sp>
        <p:nvSpPr>
          <p:cNvPr id="48" name="Picture Placeholder 2">
            <a:extLst>
              <a:ext uri="{FF2B5EF4-FFF2-40B4-BE49-F238E27FC236}">
                <a16:creationId xmlns:a16="http://schemas.microsoft.com/office/drawing/2014/main" id="{E5CF974B-F7DD-43D5-85A1-5C3386120D91}"/>
              </a:ext>
            </a:extLst>
          </p:cNvPr>
          <p:cNvSpPr>
            <a:spLocks noGrp="1"/>
          </p:cNvSpPr>
          <p:nvPr>
            <p:ph type="pic" sz="quarter" idx="55"/>
          </p:nvPr>
        </p:nvSpPr>
        <p:spPr>
          <a:xfrm>
            <a:off x="832118" y="3425595"/>
            <a:ext cx="829818" cy="850392"/>
          </a:xfrm>
        </p:spPr>
        <p:txBody>
          <a:bodyPr>
            <a:noAutofit/>
          </a:bodyPr>
          <a:lstStyle>
            <a:lvl1pPr>
              <a:defRPr sz="1200"/>
            </a:lvl1pPr>
          </a:lstStyle>
          <a:p>
            <a:endParaRPr lang="en-US"/>
          </a:p>
        </p:txBody>
      </p:sp>
      <p:sp>
        <p:nvSpPr>
          <p:cNvPr id="49" name="Picture Placeholder 2">
            <a:extLst>
              <a:ext uri="{FF2B5EF4-FFF2-40B4-BE49-F238E27FC236}">
                <a16:creationId xmlns:a16="http://schemas.microsoft.com/office/drawing/2014/main" id="{1F5AED9C-9D3D-4602-AA3C-536AA7528393}"/>
              </a:ext>
            </a:extLst>
          </p:cNvPr>
          <p:cNvSpPr>
            <a:spLocks noGrp="1"/>
          </p:cNvSpPr>
          <p:nvPr>
            <p:ph type="pic" sz="quarter" idx="56"/>
          </p:nvPr>
        </p:nvSpPr>
        <p:spPr>
          <a:xfrm>
            <a:off x="1664235" y="3425595"/>
            <a:ext cx="829818" cy="850392"/>
          </a:xfrm>
        </p:spPr>
        <p:txBody>
          <a:bodyPr>
            <a:noAutofit/>
          </a:bodyPr>
          <a:lstStyle>
            <a:lvl1pPr>
              <a:defRPr sz="1200"/>
            </a:lvl1pPr>
          </a:lstStyle>
          <a:p>
            <a:endParaRPr lang="en-US"/>
          </a:p>
        </p:txBody>
      </p:sp>
      <p:sp>
        <p:nvSpPr>
          <p:cNvPr id="50" name="Picture Placeholder 2">
            <a:extLst>
              <a:ext uri="{FF2B5EF4-FFF2-40B4-BE49-F238E27FC236}">
                <a16:creationId xmlns:a16="http://schemas.microsoft.com/office/drawing/2014/main" id="{D831B70B-2D8F-4F87-A820-550CAFA4897A}"/>
              </a:ext>
            </a:extLst>
          </p:cNvPr>
          <p:cNvSpPr>
            <a:spLocks noGrp="1"/>
          </p:cNvSpPr>
          <p:nvPr>
            <p:ph type="pic" sz="quarter" idx="57"/>
          </p:nvPr>
        </p:nvSpPr>
        <p:spPr>
          <a:xfrm>
            <a:off x="2496353" y="3425595"/>
            <a:ext cx="829818" cy="850392"/>
          </a:xfrm>
        </p:spPr>
        <p:txBody>
          <a:bodyPr>
            <a:noAutofit/>
          </a:bodyPr>
          <a:lstStyle>
            <a:lvl1pPr>
              <a:defRPr sz="1200"/>
            </a:lvl1pPr>
          </a:lstStyle>
          <a:p>
            <a:endParaRPr lang="en-US"/>
          </a:p>
        </p:txBody>
      </p:sp>
      <p:sp>
        <p:nvSpPr>
          <p:cNvPr id="51" name="Picture Placeholder 2">
            <a:extLst>
              <a:ext uri="{FF2B5EF4-FFF2-40B4-BE49-F238E27FC236}">
                <a16:creationId xmlns:a16="http://schemas.microsoft.com/office/drawing/2014/main" id="{5CC88F26-EE37-47D6-82C0-B8955431B5D9}"/>
              </a:ext>
            </a:extLst>
          </p:cNvPr>
          <p:cNvSpPr>
            <a:spLocks noGrp="1"/>
          </p:cNvSpPr>
          <p:nvPr>
            <p:ph type="pic" sz="quarter" idx="58"/>
          </p:nvPr>
        </p:nvSpPr>
        <p:spPr>
          <a:xfrm>
            <a:off x="3328470" y="3425595"/>
            <a:ext cx="829818" cy="850392"/>
          </a:xfrm>
        </p:spPr>
        <p:txBody>
          <a:bodyPr>
            <a:noAutofit/>
          </a:bodyPr>
          <a:lstStyle>
            <a:lvl1pPr>
              <a:defRPr sz="1200"/>
            </a:lvl1pPr>
          </a:lstStyle>
          <a:p>
            <a:endParaRPr lang="en-US"/>
          </a:p>
        </p:txBody>
      </p:sp>
      <p:sp>
        <p:nvSpPr>
          <p:cNvPr id="52" name="Picture Placeholder 2">
            <a:extLst>
              <a:ext uri="{FF2B5EF4-FFF2-40B4-BE49-F238E27FC236}">
                <a16:creationId xmlns:a16="http://schemas.microsoft.com/office/drawing/2014/main" id="{CEA06972-2A5E-4A0F-A04A-14DC5BE10DAE}"/>
              </a:ext>
            </a:extLst>
          </p:cNvPr>
          <p:cNvSpPr>
            <a:spLocks noGrp="1"/>
          </p:cNvSpPr>
          <p:nvPr>
            <p:ph type="pic" sz="quarter" idx="59"/>
          </p:nvPr>
        </p:nvSpPr>
        <p:spPr>
          <a:xfrm>
            <a:off x="4160588" y="3425595"/>
            <a:ext cx="829818" cy="850392"/>
          </a:xfrm>
        </p:spPr>
        <p:txBody>
          <a:bodyPr>
            <a:noAutofit/>
          </a:bodyPr>
          <a:lstStyle>
            <a:lvl1pPr>
              <a:defRPr sz="1200"/>
            </a:lvl1pPr>
          </a:lstStyle>
          <a:p>
            <a:endParaRPr lang="en-US"/>
          </a:p>
        </p:txBody>
      </p:sp>
      <p:sp>
        <p:nvSpPr>
          <p:cNvPr id="53" name="Picture Placeholder 2">
            <a:extLst>
              <a:ext uri="{FF2B5EF4-FFF2-40B4-BE49-F238E27FC236}">
                <a16:creationId xmlns:a16="http://schemas.microsoft.com/office/drawing/2014/main" id="{B76AF125-D6B3-4F29-9FDF-48A9A5BF41B9}"/>
              </a:ext>
            </a:extLst>
          </p:cNvPr>
          <p:cNvSpPr>
            <a:spLocks noGrp="1"/>
          </p:cNvSpPr>
          <p:nvPr>
            <p:ph type="pic" sz="quarter" idx="60"/>
          </p:nvPr>
        </p:nvSpPr>
        <p:spPr>
          <a:xfrm>
            <a:off x="4992705" y="3425595"/>
            <a:ext cx="829818" cy="850392"/>
          </a:xfrm>
        </p:spPr>
        <p:txBody>
          <a:bodyPr>
            <a:noAutofit/>
          </a:bodyPr>
          <a:lstStyle>
            <a:lvl1pPr>
              <a:defRPr sz="1200"/>
            </a:lvl1pPr>
          </a:lstStyle>
          <a:p>
            <a:endParaRPr lang="en-US"/>
          </a:p>
        </p:txBody>
      </p:sp>
      <p:sp>
        <p:nvSpPr>
          <p:cNvPr id="54" name="Picture Placeholder 2">
            <a:extLst>
              <a:ext uri="{FF2B5EF4-FFF2-40B4-BE49-F238E27FC236}">
                <a16:creationId xmlns:a16="http://schemas.microsoft.com/office/drawing/2014/main" id="{FC395B6A-381F-4149-9F38-DB6364364176}"/>
              </a:ext>
            </a:extLst>
          </p:cNvPr>
          <p:cNvSpPr>
            <a:spLocks noGrp="1"/>
          </p:cNvSpPr>
          <p:nvPr>
            <p:ph type="pic" sz="quarter" idx="61"/>
          </p:nvPr>
        </p:nvSpPr>
        <p:spPr>
          <a:xfrm>
            <a:off x="5824823" y="3425595"/>
            <a:ext cx="829818" cy="850392"/>
          </a:xfrm>
        </p:spPr>
        <p:txBody>
          <a:bodyPr>
            <a:noAutofit/>
          </a:bodyPr>
          <a:lstStyle>
            <a:lvl1pPr>
              <a:defRPr sz="1200"/>
            </a:lvl1pPr>
          </a:lstStyle>
          <a:p>
            <a:endParaRPr lang="en-US"/>
          </a:p>
        </p:txBody>
      </p:sp>
      <p:sp>
        <p:nvSpPr>
          <p:cNvPr id="55" name="Picture Placeholder 2">
            <a:extLst>
              <a:ext uri="{FF2B5EF4-FFF2-40B4-BE49-F238E27FC236}">
                <a16:creationId xmlns:a16="http://schemas.microsoft.com/office/drawing/2014/main" id="{A06F6AE2-A204-4D09-935B-0BF61092C138}"/>
              </a:ext>
            </a:extLst>
          </p:cNvPr>
          <p:cNvSpPr>
            <a:spLocks noGrp="1"/>
          </p:cNvSpPr>
          <p:nvPr>
            <p:ph type="pic" sz="quarter" idx="62"/>
          </p:nvPr>
        </p:nvSpPr>
        <p:spPr>
          <a:xfrm>
            <a:off x="6656940" y="3425595"/>
            <a:ext cx="829818" cy="850392"/>
          </a:xfrm>
        </p:spPr>
        <p:txBody>
          <a:bodyPr>
            <a:noAutofit/>
          </a:bodyPr>
          <a:lstStyle>
            <a:lvl1pPr>
              <a:defRPr sz="1200"/>
            </a:lvl1pPr>
          </a:lstStyle>
          <a:p>
            <a:endParaRPr lang="en-US"/>
          </a:p>
        </p:txBody>
      </p:sp>
      <p:sp>
        <p:nvSpPr>
          <p:cNvPr id="56" name="Picture Placeholder 2">
            <a:extLst>
              <a:ext uri="{FF2B5EF4-FFF2-40B4-BE49-F238E27FC236}">
                <a16:creationId xmlns:a16="http://schemas.microsoft.com/office/drawing/2014/main" id="{1FAA7897-3046-4CCB-AC6B-DF9E23EBBEFC}"/>
              </a:ext>
            </a:extLst>
          </p:cNvPr>
          <p:cNvSpPr>
            <a:spLocks noGrp="1"/>
          </p:cNvSpPr>
          <p:nvPr>
            <p:ph type="pic" sz="quarter" idx="63"/>
          </p:nvPr>
        </p:nvSpPr>
        <p:spPr>
          <a:xfrm>
            <a:off x="7489058" y="3425595"/>
            <a:ext cx="829818" cy="850392"/>
          </a:xfrm>
        </p:spPr>
        <p:txBody>
          <a:bodyPr>
            <a:noAutofit/>
          </a:bodyPr>
          <a:lstStyle>
            <a:lvl1pPr>
              <a:defRPr sz="1200"/>
            </a:lvl1pPr>
          </a:lstStyle>
          <a:p>
            <a:endParaRPr lang="en-US"/>
          </a:p>
        </p:txBody>
      </p:sp>
      <p:sp>
        <p:nvSpPr>
          <p:cNvPr id="57" name="Picture Placeholder 2">
            <a:extLst>
              <a:ext uri="{FF2B5EF4-FFF2-40B4-BE49-F238E27FC236}">
                <a16:creationId xmlns:a16="http://schemas.microsoft.com/office/drawing/2014/main" id="{727BB4D4-6310-44E2-A4A2-7E1BD0DE0811}"/>
              </a:ext>
            </a:extLst>
          </p:cNvPr>
          <p:cNvSpPr>
            <a:spLocks noGrp="1"/>
          </p:cNvSpPr>
          <p:nvPr>
            <p:ph type="pic" sz="quarter" idx="64"/>
          </p:nvPr>
        </p:nvSpPr>
        <p:spPr>
          <a:xfrm>
            <a:off x="8321178" y="3425595"/>
            <a:ext cx="829818" cy="850392"/>
          </a:xfrm>
        </p:spPr>
        <p:txBody>
          <a:bodyPr>
            <a:noAutofit/>
          </a:bodyPr>
          <a:lstStyle>
            <a:lvl1pPr>
              <a:defRPr sz="1200"/>
            </a:lvl1pPr>
          </a:lstStyle>
          <a:p>
            <a:endParaRPr lang="en-US"/>
          </a:p>
        </p:txBody>
      </p:sp>
      <p:sp>
        <p:nvSpPr>
          <p:cNvPr id="58" name="Picture Placeholder 2">
            <a:extLst>
              <a:ext uri="{FF2B5EF4-FFF2-40B4-BE49-F238E27FC236}">
                <a16:creationId xmlns:a16="http://schemas.microsoft.com/office/drawing/2014/main" id="{6079C44A-E333-4EF3-9EFB-39CDB2DAC879}"/>
              </a:ext>
            </a:extLst>
          </p:cNvPr>
          <p:cNvSpPr>
            <a:spLocks noGrp="1"/>
          </p:cNvSpPr>
          <p:nvPr>
            <p:ph type="pic" sz="quarter" idx="65"/>
          </p:nvPr>
        </p:nvSpPr>
        <p:spPr>
          <a:xfrm>
            <a:off x="0" y="4281992"/>
            <a:ext cx="829818" cy="850392"/>
          </a:xfrm>
        </p:spPr>
        <p:txBody>
          <a:bodyPr>
            <a:noAutofit/>
          </a:bodyPr>
          <a:lstStyle>
            <a:lvl1pPr>
              <a:defRPr sz="1200"/>
            </a:lvl1pPr>
          </a:lstStyle>
          <a:p>
            <a:endParaRPr lang="en-US"/>
          </a:p>
        </p:txBody>
      </p:sp>
      <p:sp>
        <p:nvSpPr>
          <p:cNvPr id="59" name="Picture Placeholder 2">
            <a:extLst>
              <a:ext uri="{FF2B5EF4-FFF2-40B4-BE49-F238E27FC236}">
                <a16:creationId xmlns:a16="http://schemas.microsoft.com/office/drawing/2014/main" id="{56483443-0FDD-4DC7-8886-9148616E8A02}"/>
              </a:ext>
            </a:extLst>
          </p:cNvPr>
          <p:cNvSpPr>
            <a:spLocks noGrp="1"/>
          </p:cNvSpPr>
          <p:nvPr>
            <p:ph type="pic" sz="quarter" idx="66"/>
          </p:nvPr>
        </p:nvSpPr>
        <p:spPr>
          <a:xfrm>
            <a:off x="832118" y="4281992"/>
            <a:ext cx="829818" cy="850392"/>
          </a:xfrm>
        </p:spPr>
        <p:txBody>
          <a:bodyPr>
            <a:noAutofit/>
          </a:bodyPr>
          <a:lstStyle>
            <a:lvl1pPr>
              <a:defRPr sz="1200"/>
            </a:lvl1pPr>
          </a:lstStyle>
          <a:p>
            <a:endParaRPr lang="en-US"/>
          </a:p>
        </p:txBody>
      </p:sp>
      <p:sp>
        <p:nvSpPr>
          <p:cNvPr id="60" name="Picture Placeholder 2">
            <a:extLst>
              <a:ext uri="{FF2B5EF4-FFF2-40B4-BE49-F238E27FC236}">
                <a16:creationId xmlns:a16="http://schemas.microsoft.com/office/drawing/2014/main" id="{53522F19-3C0E-4667-8A43-68802AB22AE5}"/>
              </a:ext>
            </a:extLst>
          </p:cNvPr>
          <p:cNvSpPr>
            <a:spLocks noGrp="1"/>
          </p:cNvSpPr>
          <p:nvPr>
            <p:ph type="pic" sz="quarter" idx="67"/>
          </p:nvPr>
        </p:nvSpPr>
        <p:spPr>
          <a:xfrm>
            <a:off x="1664235" y="4281992"/>
            <a:ext cx="829818" cy="850392"/>
          </a:xfrm>
        </p:spPr>
        <p:txBody>
          <a:bodyPr>
            <a:noAutofit/>
          </a:bodyPr>
          <a:lstStyle>
            <a:lvl1pPr>
              <a:defRPr sz="1200"/>
            </a:lvl1pPr>
          </a:lstStyle>
          <a:p>
            <a:endParaRPr lang="en-US"/>
          </a:p>
        </p:txBody>
      </p:sp>
      <p:sp>
        <p:nvSpPr>
          <p:cNvPr id="61" name="Picture Placeholder 2">
            <a:extLst>
              <a:ext uri="{FF2B5EF4-FFF2-40B4-BE49-F238E27FC236}">
                <a16:creationId xmlns:a16="http://schemas.microsoft.com/office/drawing/2014/main" id="{52FA25C2-2B18-4C2A-A763-1C19815320A8}"/>
              </a:ext>
            </a:extLst>
          </p:cNvPr>
          <p:cNvSpPr>
            <a:spLocks noGrp="1"/>
          </p:cNvSpPr>
          <p:nvPr>
            <p:ph type="pic" sz="quarter" idx="68"/>
          </p:nvPr>
        </p:nvSpPr>
        <p:spPr>
          <a:xfrm>
            <a:off x="2496353" y="4281992"/>
            <a:ext cx="829818" cy="850392"/>
          </a:xfrm>
        </p:spPr>
        <p:txBody>
          <a:bodyPr>
            <a:noAutofit/>
          </a:bodyPr>
          <a:lstStyle>
            <a:lvl1pPr>
              <a:defRPr sz="1200"/>
            </a:lvl1pPr>
          </a:lstStyle>
          <a:p>
            <a:endParaRPr lang="en-US"/>
          </a:p>
        </p:txBody>
      </p:sp>
      <p:sp>
        <p:nvSpPr>
          <p:cNvPr id="62" name="Picture Placeholder 2">
            <a:extLst>
              <a:ext uri="{FF2B5EF4-FFF2-40B4-BE49-F238E27FC236}">
                <a16:creationId xmlns:a16="http://schemas.microsoft.com/office/drawing/2014/main" id="{43653990-CD9C-4B2C-B3A3-C3CBA3464FBD}"/>
              </a:ext>
            </a:extLst>
          </p:cNvPr>
          <p:cNvSpPr>
            <a:spLocks noGrp="1"/>
          </p:cNvSpPr>
          <p:nvPr>
            <p:ph type="pic" sz="quarter" idx="69"/>
          </p:nvPr>
        </p:nvSpPr>
        <p:spPr>
          <a:xfrm>
            <a:off x="3328470" y="4281992"/>
            <a:ext cx="829818" cy="850392"/>
          </a:xfrm>
        </p:spPr>
        <p:txBody>
          <a:bodyPr>
            <a:noAutofit/>
          </a:bodyPr>
          <a:lstStyle>
            <a:lvl1pPr>
              <a:defRPr sz="1200"/>
            </a:lvl1pPr>
          </a:lstStyle>
          <a:p>
            <a:endParaRPr lang="en-US"/>
          </a:p>
        </p:txBody>
      </p:sp>
      <p:sp>
        <p:nvSpPr>
          <p:cNvPr id="63" name="Picture Placeholder 2">
            <a:extLst>
              <a:ext uri="{FF2B5EF4-FFF2-40B4-BE49-F238E27FC236}">
                <a16:creationId xmlns:a16="http://schemas.microsoft.com/office/drawing/2014/main" id="{0843BBF7-26F5-4020-B684-DC6476FEFD00}"/>
              </a:ext>
            </a:extLst>
          </p:cNvPr>
          <p:cNvSpPr>
            <a:spLocks noGrp="1"/>
          </p:cNvSpPr>
          <p:nvPr>
            <p:ph type="pic" sz="quarter" idx="70"/>
          </p:nvPr>
        </p:nvSpPr>
        <p:spPr>
          <a:xfrm>
            <a:off x="4160588" y="4281992"/>
            <a:ext cx="829818" cy="850392"/>
          </a:xfrm>
        </p:spPr>
        <p:txBody>
          <a:bodyPr>
            <a:noAutofit/>
          </a:bodyPr>
          <a:lstStyle>
            <a:lvl1pPr>
              <a:defRPr sz="1200"/>
            </a:lvl1pPr>
          </a:lstStyle>
          <a:p>
            <a:endParaRPr lang="en-US"/>
          </a:p>
        </p:txBody>
      </p:sp>
      <p:sp>
        <p:nvSpPr>
          <p:cNvPr id="64" name="Picture Placeholder 2">
            <a:extLst>
              <a:ext uri="{FF2B5EF4-FFF2-40B4-BE49-F238E27FC236}">
                <a16:creationId xmlns:a16="http://schemas.microsoft.com/office/drawing/2014/main" id="{F451562E-DD2E-41B7-8739-375248E1096E}"/>
              </a:ext>
            </a:extLst>
          </p:cNvPr>
          <p:cNvSpPr>
            <a:spLocks noGrp="1"/>
          </p:cNvSpPr>
          <p:nvPr>
            <p:ph type="pic" sz="quarter" idx="71"/>
          </p:nvPr>
        </p:nvSpPr>
        <p:spPr>
          <a:xfrm>
            <a:off x="4992705" y="4281992"/>
            <a:ext cx="829818" cy="850392"/>
          </a:xfrm>
        </p:spPr>
        <p:txBody>
          <a:bodyPr>
            <a:noAutofit/>
          </a:bodyPr>
          <a:lstStyle>
            <a:lvl1pPr>
              <a:defRPr sz="1200"/>
            </a:lvl1pPr>
          </a:lstStyle>
          <a:p>
            <a:endParaRPr lang="en-US"/>
          </a:p>
        </p:txBody>
      </p:sp>
      <p:sp>
        <p:nvSpPr>
          <p:cNvPr id="65" name="Picture Placeholder 2">
            <a:extLst>
              <a:ext uri="{FF2B5EF4-FFF2-40B4-BE49-F238E27FC236}">
                <a16:creationId xmlns:a16="http://schemas.microsoft.com/office/drawing/2014/main" id="{B6144B2F-2A59-4807-A1AC-F07E5C1DDD02}"/>
              </a:ext>
            </a:extLst>
          </p:cNvPr>
          <p:cNvSpPr>
            <a:spLocks noGrp="1"/>
          </p:cNvSpPr>
          <p:nvPr>
            <p:ph type="pic" sz="quarter" idx="72"/>
          </p:nvPr>
        </p:nvSpPr>
        <p:spPr>
          <a:xfrm>
            <a:off x="5824823" y="4281992"/>
            <a:ext cx="829818" cy="850392"/>
          </a:xfrm>
        </p:spPr>
        <p:txBody>
          <a:bodyPr>
            <a:noAutofit/>
          </a:bodyPr>
          <a:lstStyle>
            <a:lvl1pPr>
              <a:defRPr sz="1200"/>
            </a:lvl1pPr>
          </a:lstStyle>
          <a:p>
            <a:endParaRPr lang="en-US"/>
          </a:p>
        </p:txBody>
      </p:sp>
      <p:sp>
        <p:nvSpPr>
          <p:cNvPr id="66" name="Picture Placeholder 2">
            <a:extLst>
              <a:ext uri="{FF2B5EF4-FFF2-40B4-BE49-F238E27FC236}">
                <a16:creationId xmlns:a16="http://schemas.microsoft.com/office/drawing/2014/main" id="{A97D2F96-FAD0-41DA-8119-B24FB89EF149}"/>
              </a:ext>
            </a:extLst>
          </p:cNvPr>
          <p:cNvSpPr>
            <a:spLocks noGrp="1"/>
          </p:cNvSpPr>
          <p:nvPr>
            <p:ph type="pic" sz="quarter" idx="73"/>
          </p:nvPr>
        </p:nvSpPr>
        <p:spPr>
          <a:xfrm>
            <a:off x="6656940" y="4281992"/>
            <a:ext cx="829818" cy="850392"/>
          </a:xfrm>
        </p:spPr>
        <p:txBody>
          <a:bodyPr>
            <a:noAutofit/>
          </a:bodyPr>
          <a:lstStyle>
            <a:lvl1pPr>
              <a:defRPr sz="1200"/>
            </a:lvl1pPr>
          </a:lstStyle>
          <a:p>
            <a:endParaRPr lang="en-US"/>
          </a:p>
        </p:txBody>
      </p:sp>
      <p:sp>
        <p:nvSpPr>
          <p:cNvPr id="67" name="Picture Placeholder 2">
            <a:extLst>
              <a:ext uri="{FF2B5EF4-FFF2-40B4-BE49-F238E27FC236}">
                <a16:creationId xmlns:a16="http://schemas.microsoft.com/office/drawing/2014/main" id="{07FF8504-E94C-48DB-A1BD-ADAE5EB84725}"/>
              </a:ext>
            </a:extLst>
          </p:cNvPr>
          <p:cNvSpPr>
            <a:spLocks noGrp="1"/>
          </p:cNvSpPr>
          <p:nvPr>
            <p:ph type="pic" sz="quarter" idx="74"/>
          </p:nvPr>
        </p:nvSpPr>
        <p:spPr>
          <a:xfrm>
            <a:off x="7489058" y="4281992"/>
            <a:ext cx="829818" cy="850392"/>
          </a:xfrm>
        </p:spPr>
        <p:txBody>
          <a:bodyPr>
            <a:noAutofit/>
          </a:bodyPr>
          <a:lstStyle>
            <a:lvl1pPr>
              <a:defRPr sz="1200"/>
            </a:lvl1pPr>
          </a:lstStyle>
          <a:p>
            <a:endParaRPr lang="en-US"/>
          </a:p>
        </p:txBody>
      </p:sp>
      <p:sp>
        <p:nvSpPr>
          <p:cNvPr id="68" name="Picture Placeholder 2">
            <a:extLst>
              <a:ext uri="{FF2B5EF4-FFF2-40B4-BE49-F238E27FC236}">
                <a16:creationId xmlns:a16="http://schemas.microsoft.com/office/drawing/2014/main" id="{BBE52266-0DCC-4632-8ACD-C5535DCEFDB1}"/>
              </a:ext>
            </a:extLst>
          </p:cNvPr>
          <p:cNvSpPr>
            <a:spLocks noGrp="1"/>
          </p:cNvSpPr>
          <p:nvPr>
            <p:ph type="pic" sz="quarter" idx="75"/>
          </p:nvPr>
        </p:nvSpPr>
        <p:spPr>
          <a:xfrm>
            <a:off x="8321178" y="4281992"/>
            <a:ext cx="829818" cy="850392"/>
          </a:xfrm>
        </p:spPr>
        <p:txBody>
          <a:bodyPr>
            <a:noAutofit/>
          </a:bodyPr>
          <a:lstStyle>
            <a:lvl1pPr>
              <a:defRPr sz="1200"/>
            </a:lvl1pPr>
          </a:lstStyle>
          <a:p>
            <a:endParaRPr lang="en-US"/>
          </a:p>
        </p:txBody>
      </p:sp>
    </p:spTree>
    <p:extLst>
      <p:ext uri="{BB962C8B-B14F-4D97-AF65-F5344CB8AC3E}">
        <p14:creationId xmlns:p14="http://schemas.microsoft.com/office/powerpoint/2010/main" val="278303161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BLANK 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E02472-80F5-4CA4-AA0D-5D857B67D2D6}"/>
              </a:ext>
            </a:extLst>
          </p:cNvPr>
          <p:cNvSpPr>
            <a:spLocks noGrp="1"/>
          </p:cNvSpPr>
          <p:nvPr>
            <p:ph type="pic" sz="quarter" idx="10"/>
          </p:nvPr>
        </p:nvSpPr>
        <p:spPr>
          <a:xfrm>
            <a:off x="0" y="0"/>
            <a:ext cx="9144000" cy="323165"/>
          </a:xfrm>
        </p:spPr>
        <p:txBody>
          <a:bodyPr/>
          <a:lstStyle/>
          <a:p>
            <a:endParaRPr lang="en-US"/>
          </a:p>
        </p:txBody>
      </p:sp>
    </p:spTree>
    <p:extLst>
      <p:ext uri="{BB962C8B-B14F-4D97-AF65-F5344CB8AC3E}">
        <p14:creationId xmlns:p14="http://schemas.microsoft.com/office/powerpoint/2010/main" val="297372617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656562654"/>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demo">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3999"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5710646" y="3196855"/>
            <a:ext cx="2865047" cy="507831"/>
          </a:xfrm>
        </p:spPr>
        <p:txBody>
          <a:bodyPr anchor="b"/>
          <a:lstStyle>
            <a:lvl1pPr algn="r">
              <a:defRPr sz="3300">
                <a:solidFill>
                  <a:schemeClr val="bg1"/>
                </a:solidFill>
              </a:defRPr>
            </a:lvl1pPr>
          </a:lstStyle>
          <a:p>
            <a:r>
              <a:rPr lang="en-US"/>
              <a:t>Click to edit</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hasCustomPrompt="1"/>
          </p:nvPr>
        </p:nvSpPr>
        <p:spPr>
          <a:xfrm>
            <a:off x="5561018" y="3704686"/>
            <a:ext cx="3014676" cy="276999"/>
          </a:xfrm>
        </p:spPr>
        <p:txBody>
          <a:bodyPr/>
          <a:lstStyle>
            <a:lvl1pPr algn="r">
              <a:defRPr sz="1800">
                <a:solidFill>
                  <a:schemeClr val="bg1"/>
                </a:solidFill>
              </a:defRPr>
            </a:lvl1pPr>
            <a:lvl2pPr algn="r">
              <a:defRPr sz="1350"/>
            </a:lvl2pPr>
            <a:lvl3pPr algn="r">
              <a:defRPr sz="1200" spc="150" baseline="0">
                <a:solidFill>
                  <a:schemeClr val="bg1">
                    <a:lumMod val="50000"/>
                  </a:schemeClr>
                </a:solidFill>
              </a:defRPr>
            </a:lvl3pPr>
            <a:lvl4pPr algn="r">
              <a:defRPr sz="1200"/>
            </a:lvl4pPr>
            <a:lvl5pPr algn="r">
              <a:defRPr sz="1200"/>
            </a:lvl5pPr>
            <a:lvl6pPr marL="0" indent="0" algn="r">
              <a:defRPr sz="1050"/>
            </a:lvl6pPr>
          </a:lstStyle>
          <a:p>
            <a:pPr lvl="0"/>
            <a:r>
              <a:rPr lang="en-US"/>
              <a:t>Edit Master text styles</a:t>
            </a:r>
          </a:p>
        </p:txBody>
      </p:sp>
      <p:sp>
        <p:nvSpPr>
          <p:cNvPr id="3" name="TextBox 2">
            <a:extLst>
              <a:ext uri="{FF2B5EF4-FFF2-40B4-BE49-F238E27FC236}">
                <a16:creationId xmlns:a16="http://schemas.microsoft.com/office/drawing/2014/main" id="{938392E3-68B1-47FD-B78A-6B35662AA675}"/>
              </a:ext>
            </a:extLst>
          </p:cNvPr>
          <p:cNvSpPr txBox="1"/>
          <p:nvPr userDrawn="1"/>
        </p:nvSpPr>
        <p:spPr>
          <a:xfrm>
            <a:off x="7645150" y="4281766"/>
            <a:ext cx="931345" cy="415498"/>
          </a:xfrm>
          <a:prstGeom prst="rect">
            <a:avLst/>
          </a:prstGeom>
          <a:noFill/>
        </p:spPr>
        <p:txBody>
          <a:bodyPr wrap="none" lIns="0" tIns="0" rIns="0" bIns="0" rtlCol="0">
            <a:spAutoFit/>
          </a:bodyPr>
          <a:lstStyle/>
          <a:p>
            <a:pPr algn="l"/>
            <a:r>
              <a:rPr lang="en-US" sz="2700" b="1">
                <a:solidFill>
                  <a:schemeClr val="bg1"/>
                </a:solidFill>
              </a:rPr>
              <a:t>demo</a:t>
            </a:r>
          </a:p>
        </p:txBody>
      </p:sp>
    </p:spTree>
    <p:extLst>
      <p:ext uri="{BB962C8B-B14F-4D97-AF65-F5344CB8AC3E}">
        <p14:creationId xmlns:p14="http://schemas.microsoft.com/office/powerpoint/2010/main" val="535922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57_Custom Layou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717799" y="0"/>
            <a:ext cx="6426200" cy="323165"/>
          </a:xfrm>
        </p:spPr>
        <p:txBody>
          <a:bodyPr/>
          <a:lstStyle/>
          <a:p>
            <a:endParaRPr lang="fr-CA"/>
          </a:p>
        </p:txBody>
      </p:sp>
      <p:sp>
        <p:nvSpPr>
          <p:cNvPr id="2" name="Title 1">
            <a:extLst>
              <a:ext uri="{FF2B5EF4-FFF2-40B4-BE49-F238E27FC236}">
                <a16:creationId xmlns:a16="http://schemas.microsoft.com/office/drawing/2014/main" id="{415DB72B-C463-43D6-8A19-BB3FAA11BE2E}"/>
              </a:ext>
            </a:extLst>
          </p:cNvPr>
          <p:cNvSpPr>
            <a:spLocks noGrp="1"/>
          </p:cNvSpPr>
          <p:nvPr>
            <p:ph type="title"/>
          </p:nvPr>
        </p:nvSpPr>
        <p:spPr>
          <a:xfrm>
            <a:off x="288376" y="993936"/>
            <a:ext cx="2190129" cy="1246495"/>
          </a:xfrm>
        </p:spPr>
        <p:txBody>
          <a:bodyPr anchor="b"/>
          <a:lstStyle>
            <a:lvl1pPr algn="l">
              <a:defRPr/>
            </a:lvl1pPr>
          </a:lstStyle>
          <a:p>
            <a:r>
              <a:rPr lang="en-US"/>
              <a:t>Click to edit Master title style</a:t>
            </a:r>
          </a:p>
        </p:txBody>
      </p:sp>
      <p:sp>
        <p:nvSpPr>
          <p:cNvPr id="4" name="Text Placeholder 3">
            <a:extLst>
              <a:ext uri="{FF2B5EF4-FFF2-40B4-BE49-F238E27FC236}">
                <a16:creationId xmlns:a16="http://schemas.microsoft.com/office/drawing/2014/main" id="{D64904A7-FC82-4D81-92A2-D3BA25F1B57F}"/>
              </a:ext>
            </a:extLst>
          </p:cNvPr>
          <p:cNvSpPr>
            <a:spLocks noGrp="1"/>
          </p:cNvSpPr>
          <p:nvPr>
            <p:ph type="body" sz="quarter" idx="11"/>
          </p:nvPr>
        </p:nvSpPr>
        <p:spPr>
          <a:xfrm>
            <a:off x="288376" y="2238376"/>
            <a:ext cx="2190130" cy="1283428"/>
          </a:xfrm>
        </p:spPr>
        <p:txBody>
          <a:bodyPr/>
          <a:lstStyle>
            <a:lvl1pPr>
              <a:defRPr sz="1500"/>
            </a:lvl1pPr>
            <a:lvl2pPr>
              <a:defRPr sz="1200"/>
            </a:lvl2pPr>
            <a:lvl3pPr algn="ctr">
              <a:defRPr sz="1050" spc="150" baseline="0">
                <a:solidFill>
                  <a:schemeClr val="bg1">
                    <a:lumMod val="50000"/>
                  </a:schemeClr>
                </a:solidFill>
              </a:defRPr>
            </a:lvl3pPr>
            <a:lvl4pPr>
              <a:defRPr sz="1200"/>
            </a:lvl4pPr>
            <a:lvl5pPr>
              <a:defRPr sz="1200"/>
            </a:lvl5pPr>
            <a:lvl6pPr marL="0" indent="0" algn="ct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Tree>
    <p:extLst>
      <p:ext uri="{BB962C8B-B14F-4D97-AF65-F5344CB8AC3E}">
        <p14:creationId xmlns:p14="http://schemas.microsoft.com/office/powerpoint/2010/main" val="3289231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181793" y="0"/>
            <a:ext cx="5962206" cy="323165"/>
          </a:xfrm>
        </p:spPr>
        <p:txBody>
          <a:bodyPr/>
          <a:lstStyle/>
          <a:p>
            <a:endParaRPr lang="fr-CA"/>
          </a:p>
        </p:txBody>
      </p:sp>
      <p:sp>
        <p:nvSpPr>
          <p:cNvPr id="5" name="Title 1">
            <a:extLst>
              <a:ext uri="{FF2B5EF4-FFF2-40B4-BE49-F238E27FC236}">
                <a16:creationId xmlns:a16="http://schemas.microsoft.com/office/drawing/2014/main" id="{BB33DA40-5E42-4A35-A524-7BD676B4D3E7}"/>
              </a:ext>
            </a:extLst>
          </p:cNvPr>
          <p:cNvSpPr>
            <a:spLocks noGrp="1"/>
          </p:cNvSpPr>
          <p:nvPr>
            <p:ph type="title"/>
          </p:nvPr>
        </p:nvSpPr>
        <p:spPr>
          <a:xfrm>
            <a:off x="438811" y="2167499"/>
            <a:ext cx="2190129" cy="323165"/>
          </a:xfrm>
        </p:spPr>
        <p:txBody>
          <a:bodyPr/>
          <a:lstStyle>
            <a:lvl1pPr>
              <a:defRPr>
                <a:solidFill>
                  <a:schemeClr val="accent2"/>
                </a:solidFill>
              </a:defRPr>
            </a:lvl1pPr>
          </a:lstStyle>
          <a:p>
            <a:endParaRPr lang="en-US" sz="2100">
              <a:solidFill>
                <a:schemeClr val="accent2"/>
              </a:solidFill>
            </a:endParaRPr>
          </a:p>
        </p:txBody>
      </p:sp>
      <p:sp>
        <p:nvSpPr>
          <p:cNvPr id="6" name="Text Placeholder 4">
            <a:extLst>
              <a:ext uri="{FF2B5EF4-FFF2-40B4-BE49-F238E27FC236}">
                <a16:creationId xmlns:a16="http://schemas.microsoft.com/office/drawing/2014/main" id="{A8796E9C-54AB-4282-9D27-9329207D0210}"/>
              </a:ext>
            </a:extLst>
          </p:cNvPr>
          <p:cNvSpPr>
            <a:spLocks noGrp="1"/>
          </p:cNvSpPr>
          <p:nvPr>
            <p:ph type="body" sz="quarter" idx="11"/>
          </p:nvPr>
        </p:nvSpPr>
        <p:spPr>
          <a:xfrm>
            <a:off x="438811" y="2563941"/>
            <a:ext cx="2190130" cy="207749"/>
          </a:xfrm>
        </p:spPr>
        <p:txBody>
          <a:bodyPr/>
          <a:lstStyle>
            <a:lvl1pPr>
              <a:defRPr sz="1350"/>
            </a:lvl1pPr>
          </a:lstStyle>
          <a:p>
            <a:endParaRPr lang="en-US"/>
          </a:p>
        </p:txBody>
      </p:sp>
    </p:spTree>
    <p:extLst>
      <p:ext uri="{BB962C8B-B14F-4D97-AF65-F5344CB8AC3E}">
        <p14:creationId xmlns:p14="http://schemas.microsoft.com/office/powerpoint/2010/main" val="3040926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284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03535" y="0"/>
            <a:ext cx="604046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445294" y="2149079"/>
            <a:ext cx="2280047" cy="1160860"/>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35431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fld id="{19436092-BD96-4373-A141-C2218AA9DE54}" type="datetimeFigureOut">
              <a:rPr lang="en-US" smtClean="0"/>
              <a:t>1/7/2020</a:t>
            </a:fld>
            <a:endParaRPr lang="en-US"/>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fld id="{B399A3BA-BAF6-494F-90B0-ADECAFBEF328}" type="slidenum">
              <a:rPr lang="en-US" smtClean="0"/>
              <a:t>‹#›</a:t>
            </a:fld>
            <a:endParaRPr lang="en-US"/>
          </a:p>
        </p:txBody>
      </p:sp>
    </p:spTree>
    <p:extLst>
      <p:ext uri="{BB962C8B-B14F-4D97-AF65-F5344CB8AC3E}">
        <p14:creationId xmlns:p14="http://schemas.microsoft.com/office/powerpoint/2010/main" val="110615881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2234833"/>
            <a:ext cx="6858000" cy="415499"/>
          </a:xfrm>
          <a:noFill/>
        </p:spPr>
        <p:txBody>
          <a:bodyPr lIns="0" tIns="0" rIns="0" bIns="0" anchor="b" anchorCtr="0">
            <a:spAutoFit/>
          </a:bodyPr>
          <a:lstStyle>
            <a:lvl1pPr>
              <a:defRPr sz="2700" spc="-38"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671285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068665" y="0"/>
            <a:ext cx="6075335" cy="51435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4280648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0" y="1819335"/>
            <a:ext cx="4132660" cy="830997"/>
          </a:xfrm>
          <a:noFill/>
        </p:spPr>
        <p:txBody>
          <a:bodyPr wrap="square"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2971800"/>
            <a:ext cx="413266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15669886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00500" y="0"/>
            <a:ext cx="5143500" cy="51435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55178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956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247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8668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494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54189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57307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465321"/>
            <a:ext cx="8479852" cy="307777"/>
          </a:xfrm>
        </p:spPr>
        <p:txBody>
          <a:bodyPr wrap="square" lIns="0" tIns="0" rIns="0" bIns="0">
            <a:spAutoFit/>
          </a:bodyPr>
          <a:lstStyle>
            <a:lvl1pPr>
              <a:lnSpc>
                <a:spcPts val="2353"/>
              </a:lnSpc>
              <a:defRPr sz="2059"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5"/>
            <a:ext cx="8690033" cy="88722"/>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69776657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31569305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98018734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4000500" y="0"/>
            <a:ext cx="5143500"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dirty="0"/>
              <a:t>Square photo layout with smaller text</a:t>
            </a:r>
          </a:p>
        </p:txBody>
      </p:sp>
    </p:spTree>
    <p:extLst>
      <p:ext uri="{BB962C8B-B14F-4D97-AF65-F5344CB8AC3E}">
        <p14:creationId xmlns:p14="http://schemas.microsoft.com/office/powerpoint/2010/main" val="11672856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6467295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033562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884421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7127395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6960273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00560740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1125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078110"/>
            <a:ext cx="3909060" cy="1103379"/>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98759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0"/>
            <a:ext cx="2387728" cy="415499"/>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2340358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118499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7661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12763" y="-8165"/>
            <a:ext cx="5840874" cy="5161050"/>
          </a:xfrm>
          <a:prstGeom prst="rect">
            <a:avLst/>
          </a:prstGeom>
        </p:spPr>
      </p:pic>
      <p:sp>
        <p:nvSpPr>
          <p:cNvPr id="2" name="Title 1"/>
          <p:cNvSpPr>
            <a:spLocks noGrp="1"/>
          </p:cNvSpPr>
          <p:nvPr>
            <p:ph type="title" hasCustomPrompt="1"/>
          </p:nvPr>
        </p:nvSpPr>
        <p:spPr>
          <a:xfrm>
            <a:off x="438912" y="2274917"/>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2982989"/>
            <a:ext cx="4133088" cy="253916"/>
          </a:xfrm>
          <a:noFill/>
        </p:spPr>
        <p:txBody>
          <a:bodyPr wrap="square"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13547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4133088" cy="373949"/>
          </a:xfrm>
          <a:noFill/>
        </p:spPr>
        <p:txBody>
          <a:bodyPr wrap="square"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55963" y="-1"/>
            <a:ext cx="3088037" cy="5143501"/>
          </a:xfrm>
          <a:prstGeom prst="rect">
            <a:avLst/>
          </a:prstGeom>
        </p:spPr>
      </p:pic>
    </p:spTree>
    <p:extLst>
      <p:ext uri="{BB962C8B-B14F-4D97-AF65-F5344CB8AC3E}">
        <p14:creationId xmlns:p14="http://schemas.microsoft.com/office/powerpoint/2010/main" val="50758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867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8949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694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2050940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5692573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solidFill>
                  <a:schemeClr val="tx1"/>
                </a:soli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solidFill>
                  <a:srgbClr val="008C72"/>
                </a:soli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Tree>
    <p:extLst>
      <p:ext uri="{BB962C8B-B14F-4D97-AF65-F5344CB8AC3E}">
        <p14:creationId xmlns:p14="http://schemas.microsoft.com/office/powerpoint/2010/main" val="25364981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7126853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1062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7749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38150" y="1076624"/>
            <a:ext cx="8263890"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4127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0145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5049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212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9" y="1076325"/>
            <a:ext cx="3909060" cy="1103379"/>
          </a:xfrm>
        </p:spPr>
        <p:txBody>
          <a:bodyPr wrap="square">
            <a:spAutoFit/>
          </a:bodyPr>
          <a:lstStyle>
            <a:lvl1pPr marL="0" indent="0">
              <a:spcBef>
                <a:spcPts val="917"/>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54" indent="0">
              <a:buFont typeface="Wingdings" panose="05000000000000000000" pitchFamily="2" charset="2"/>
              <a:buNone/>
              <a:defRPr sz="1500" b="0"/>
            </a:lvl2pPr>
            <a:lvl3pPr marL="338073" indent="0">
              <a:buFont typeface="Wingdings" panose="05000000000000000000" pitchFamily="2" charset="2"/>
              <a:buNone/>
              <a:tabLst/>
              <a:defRPr sz="1200" b="0"/>
            </a:lvl3pPr>
            <a:lvl4pPr marL="489253" indent="0">
              <a:buFont typeface="Wingdings" panose="05000000000000000000" pitchFamily="2" charset="2"/>
              <a:buNone/>
              <a:defRPr sz="1050" b="0"/>
            </a:lvl4pPr>
            <a:lvl5pPr marL="640433"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4548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0700FF8-C3FA-43B6-99EE-057A17FA5964}"/>
              </a:ext>
            </a:extLst>
          </p:cNvPr>
          <p:cNvSpPr>
            <a:spLocks noGrp="1"/>
          </p:cNvSpPr>
          <p:nvPr>
            <p:ph type="body" sz="quarter" idx="10" hasCustomPrompt="1"/>
          </p:nvPr>
        </p:nvSpPr>
        <p:spPr>
          <a:xfrm>
            <a:off x="403622" y="410765"/>
            <a:ext cx="3963591" cy="373949"/>
          </a:xfrm>
        </p:spPr>
        <p:txBody>
          <a:bodyPr wrap="square" lIns="0" tIns="0" rIns="0" bIns="0">
            <a:spAutoFit/>
          </a:bodyPr>
          <a:lstStyle>
            <a:lvl1pPr marL="0" indent="0">
              <a:buNone/>
              <a:defRPr sz="2700" b="1">
                <a:solidFill>
                  <a:srgbClr val="0078D4"/>
                </a:solidFill>
              </a:defRPr>
            </a:lvl1pPr>
          </a:lstStyle>
          <a:p>
            <a:pPr lvl="0"/>
            <a:r>
              <a:rPr lang="en-GB"/>
              <a:t>Slide title</a:t>
            </a:r>
          </a:p>
        </p:txBody>
      </p:sp>
      <p:sp>
        <p:nvSpPr>
          <p:cNvPr id="8" name="Text Placeholder 7">
            <a:extLst>
              <a:ext uri="{FF2B5EF4-FFF2-40B4-BE49-F238E27FC236}">
                <a16:creationId xmlns:a16="http://schemas.microsoft.com/office/drawing/2014/main" id="{67A12113-3B99-4240-A379-207D1B3D55F0}"/>
              </a:ext>
            </a:extLst>
          </p:cNvPr>
          <p:cNvSpPr>
            <a:spLocks noGrp="1"/>
          </p:cNvSpPr>
          <p:nvPr>
            <p:ph type="body" sz="quarter" idx="11" hasCustomPrompt="1"/>
          </p:nvPr>
        </p:nvSpPr>
        <p:spPr>
          <a:xfrm>
            <a:off x="403623" y="1061100"/>
            <a:ext cx="3963590" cy="3671635"/>
          </a:xfrm>
        </p:spPr>
        <p:txBody>
          <a:bodyPr lIns="0" tIns="0" rIns="0" bIns="0">
            <a:normAutofit/>
          </a:bodyPr>
          <a:lstStyle>
            <a:lvl1pPr marL="0" indent="0">
              <a:buNone/>
              <a:defRPr sz="1650"/>
            </a:lvl1pPr>
          </a:lstStyle>
          <a:p>
            <a:pPr lvl="0"/>
            <a:r>
              <a:rPr lang="en-US"/>
              <a:t>Our mission is to empower every person and every </a:t>
            </a:r>
            <a:r>
              <a:rPr lang="en-GB" noProof="0"/>
              <a:t>organisation</a:t>
            </a:r>
            <a:r>
              <a:rPr lang="en-US"/>
              <a:t> on the planet to achieve more. We believe technology can and should be a force for good and that meaningful innovation can and will contribute to a brighter world in big and small ways.</a:t>
            </a:r>
          </a:p>
        </p:txBody>
      </p:sp>
      <p:sp>
        <p:nvSpPr>
          <p:cNvPr id="3" name="Picture Placeholder 2">
            <a:extLst>
              <a:ext uri="{FF2B5EF4-FFF2-40B4-BE49-F238E27FC236}">
                <a16:creationId xmlns:a16="http://schemas.microsoft.com/office/drawing/2014/main" id="{E9C49ADC-6F1E-45DF-89CC-BF7458559E25}"/>
              </a:ext>
            </a:extLst>
          </p:cNvPr>
          <p:cNvSpPr>
            <a:spLocks noGrp="1"/>
          </p:cNvSpPr>
          <p:nvPr>
            <p:ph type="pic" sz="quarter" idx="12"/>
          </p:nvPr>
        </p:nvSpPr>
        <p:spPr>
          <a:xfrm>
            <a:off x="4774406" y="0"/>
            <a:ext cx="4369594" cy="443198"/>
          </a:xfrm>
          <a:solidFill>
            <a:srgbClr val="000000"/>
          </a:solidFill>
        </p:spPr>
        <p:txBody>
          <a:bodyPr/>
          <a:lstStyle>
            <a:lvl1pPr marL="0" indent="0">
              <a:buNone/>
              <a:defRPr/>
            </a:lvl1pPr>
          </a:lstStyle>
          <a:p>
            <a:endParaRPr lang="en-GB"/>
          </a:p>
        </p:txBody>
      </p:sp>
    </p:spTree>
    <p:extLst>
      <p:ext uri="{BB962C8B-B14F-4D97-AF65-F5344CB8AC3E}">
        <p14:creationId xmlns:p14="http://schemas.microsoft.com/office/powerpoint/2010/main" val="522544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82668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fographic layout">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4535A11-29B2-2246-AE7C-EAE4CC17642F}"/>
              </a:ext>
            </a:extLst>
          </p:cNvPr>
          <p:cNvSpPr>
            <a:spLocks noGrp="1"/>
          </p:cNvSpPr>
          <p:nvPr>
            <p:ph sz="quarter" idx="18" hasCustomPrompt="1"/>
          </p:nvPr>
        </p:nvSpPr>
        <p:spPr>
          <a:xfrm>
            <a:off x="426036" y="1687049"/>
            <a:ext cx="8291929" cy="3014013"/>
          </a:xfrm>
        </p:spPr>
        <p:txBody>
          <a:bodyPr wrap="square" anchor="ctr">
            <a:noAutofit/>
          </a:bodyPr>
          <a:lstStyle>
            <a:lvl1pPr marL="0" indent="0" algn="ctr">
              <a:lnSpc>
                <a:spcPct val="100000"/>
              </a:lnSpc>
              <a:buNone/>
              <a:defRPr sz="1471">
                <a:solidFill>
                  <a:schemeClr val="tx2"/>
                </a:solidFill>
                <a:latin typeface="+mj-lt"/>
              </a:defRPr>
            </a:lvl1pPr>
          </a:lstStyle>
          <a:p>
            <a:pPr lvl="0"/>
            <a:r>
              <a:rPr lang="en-US"/>
              <a:t> Infographic here</a:t>
            </a:r>
          </a:p>
        </p:txBody>
      </p:sp>
      <p:sp>
        <p:nvSpPr>
          <p:cNvPr id="8" name="Text Placeholder 3">
            <a:extLst>
              <a:ext uri="{FF2B5EF4-FFF2-40B4-BE49-F238E27FC236}">
                <a16:creationId xmlns:a16="http://schemas.microsoft.com/office/drawing/2014/main" id="{79FBB3B0-FE1B-E544-9824-37CF99F9899B}"/>
              </a:ext>
            </a:extLst>
          </p:cNvPr>
          <p:cNvSpPr>
            <a:spLocks noGrp="1"/>
          </p:cNvSpPr>
          <p:nvPr>
            <p:ph type="body" sz="quarter" idx="12" hasCustomPrompt="1"/>
          </p:nvPr>
        </p:nvSpPr>
        <p:spPr>
          <a:xfrm>
            <a:off x="435478" y="1005917"/>
            <a:ext cx="8285165" cy="226327"/>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90" indent="0">
              <a:lnSpc>
                <a:spcPct val="90000"/>
              </a:lnSpc>
              <a:spcBef>
                <a:spcPts val="0"/>
              </a:spcBef>
              <a:spcAft>
                <a:spcPts val="956"/>
              </a:spcAft>
              <a:buNone/>
              <a:defRPr sz="1471">
                <a:solidFill>
                  <a:schemeClr val="tx2"/>
                </a:solidFill>
              </a:defRPr>
            </a:lvl2pPr>
            <a:lvl3pPr marL="336179" indent="0">
              <a:spcBef>
                <a:spcPts val="0"/>
              </a:spcBef>
              <a:spcAft>
                <a:spcPts val="956"/>
              </a:spcAft>
              <a:buNone/>
              <a:defRPr sz="1471"/>
            </a:lvl3pPr>
            <a:lvl4pPr marL="504269" indent="0">
              <a:spcBef>
                <a:spcPts val="0"/>
              </a:spcBef>
              <a:spcAft>
                <a:spcPts val="956"/>
              </a:spcAft>
              <a:buNone/>
              <a:defRPr sz="1471"/>
            </a:lvl4pPr>
            <a:lvl5pPr marL="672358" indent="0">
              <a:buNone/>
              <a:defRPr/>
            </a:lvl5pPr>
          </a:lstStyle>
          <a:p>
            <a:pPr lvl="0"/>
            <a:r>
              <a:rPr lang="en-US"/>
              <a:t>Subtitle Segoe UI 20pt</a:t>
            </a:r>
          </a:p>
        </p:txBody>
      </p:sp>
      <p:sp>
        <p:nvSpPr>
          <p:cNvPr id="9" name="Title Placeholder 1">
            <a:extLst>
              <a:ext uri="{FF2B5EF4-FFF2-40B4-BE49-F238E27FC236}">
                <a16:creationId xmlns:a16="http://schemas.microsoft.com/office/drawing/2014/main" id="{8F0BA1EA-1289-7B41-AAF4-751B32835914}"/>
              </a:ext>
            </a:extLst>
          </p:cNvPr>
          <p:cNvSpPr>
            <a:spLocks noGrp="1"/>
          </p:cNvSpPr>
          <p:nvPr>
            <p:ph type="title" hasCustomPrompt="1"/>
          </p:nvPr>
        </p:nvSpPr>
        <p:spPr>
          <a:xfrm>
            <a:off x="435498" y="518356"/>
            <a:ext cx="8282436" cy="561627"/>
          </a:xfrm>
          <a:prstGeom prst="rect">
            <a:avLst/>
          </a:prstGeom>
        </p:spPr>
        <p:txBody>
          <a:bodyPr vert="horz" wrap="square" lIns="0" tIns="164592" rIns="0" bIns="0" rtlCol="0" anchor="t">
            <a:noAutofit/>
          </a:bodyPr>
          <a:lstStyle>
            <a:lvl1pPr algn="ctr">
              <a:lnSpc>
                <a:spcPct val="100000"/>
              </a:lnSpc>
              <a:defRPr sz="2353">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965399470"/>
      </p:ext>
    </p:extLst>
  </p:cSld>
  <p:clrMapOvr>
    <a:masterClrMapping/>
  </p:clrMapOvr>
  <p:transition>
    <p:fade/>
  </p:transition>
  <p:extLst>
    <p:ext uri="{DCECCB84-F9BA-43D5-87BE-67443E8EF086}">
      <p15:sldGuideLst xmlns:p15="http://schemas.microsoft.com/office/powerpoint/2012/main">
        <p15:guide id="1" orient="horz" pos="78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C64A-F176-43DC-A8B7-51F09FD6B9A5}"/>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3456D-E934-409D-B99F-84917A53B57B}"/>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071520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5843-A80C-4203-A779-EBA1DC5F903C}"/>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8C36BFB-58B6-41CD-8F0B-9F589D6A6291}"/>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36993730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a:t>Speaker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B84A-4D6E-4B4F-9092-A8FB1214FB32}"/>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9863F-1A0C-4F1F-89E6-3F5534E89BD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53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0DEE-7F9D-4D63-A6BC-60A723066A0D}"/>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A962A60-BCA7-4170-8E48-940D8CA54A5D}"/>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102837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305092"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pic>
        <p:nvPicPr>
          <p:cNvPr id="9" name="Picture 8">
            <a:extLst>
              <a:ext uri="{FF2B5EF4-FFF2-40B4-BE49-F238E27FC236}">
                <a16:creationId xmlns:a16="http://schemas.microsoft.com/office/drawing/2014/main" id="{B96E6BB0-6D6D-483B-96A8-7993672827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348631" y="3635745"/>
            <a:ext cx="7202114"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596423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00B7C3"/>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348631" y="3635746"/>
            <a:ext cx="7206784" cy="592213"/>
          </a:xfrm>
        </p:spPr>
        <p:txBody>
          <a:bodyPr/>
          <a:lstStyle>
            <a:lvl1pPr>
              <a:defRPr sz="1324">
                <a:gradFill>
                  <a:gsLst>
                    <a:gs pos="0">
                      <a:srgbClr val="002050"/>
                    </a:gs>
                    <a:gs pos="100000">
                      <a:srgbClr val="002050"/>
                    </a:gs>
                  </a:gsLst>
                  <a:lin ang="0" scaled="0"/>
                </a:gradFill>
              </a:defRPr>
            </a:lvl1pPr>
            <a:lvl2pPr>
              <a:defRPr sz="1324">
                <a:gradFill>
                  <a:gsLst>
                    <a:gs pos="0">
                      <a:srgbClr val="002050"/>
                    </a:gs>
                    <a:gs pos="100000">
                      <a:srgbClr val="002050"/>
                    </a:gs>
                  </a:gsLst>
                  <a:lin ang="0" scaled="0"/>
                </a:gradFill>
              </a:defRPr>
            </a:lvl2pPr>
            <a:lvl3pPr>
              <a:defRPr sz="1029"/>
            </a:lvl3pPr>
            <a:lvl4pPr>
              <a:defRPr sz="1029"/>
            </a:lvl4pPr>
            <a:lvl5pPr>
              <a:defRPr sz="772"/>
            </a:lvl5pPr>
          </a:lstStyle>
          <a:p>
            <a:pPr lvl="0"/>
            <a:r>
              <a:rPr lang="en-US"/>
              <a:t>Author name</a:t>
            </a:r>
          </a:p>
          <a:p>
            <a:pPr lvl="1"/>
            <a:r>
              <a:rPr lang="en-US"/>
              <a:t>Date</a:t>
            </a:r>
          </a:p>
        </p:txBody>
      </p:sp>
      <p:pic>
        <p:nvPicPr>
          <p:cNvPr id="7" name="Picture 6">
            <a:extLst>
              <a:ext uri="{FF2B5EF4-FFF2-40B4-BE49-F238E27FC236}">
                <a16:creationId xmlns:a16="http://schemas.microsoft.com/office/drawing/2014/main" id="{B91B10E9-B345-4651-9C8F-A65540E0D2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305544" y="2272496"/>
            <a:ext cx="7222792" cy="1344828"/>
          </a:xfrm>
          <a:noFill/>
        </p:spPr>
        <p:txBody>
          <a:bodyPr lIns="0" tIns="0" rIns="0" bIns="182880" anchor="b" anchorCtr="0"/>
          <a:lstStyle>
            <a:lvl1pPr>
              <a:defRPr sz="3529" strike="noStrike" spc="-37" baseline="0">
                <a:gradFill>
                  <a:gsLst>
                    <a:gs pos="0">
                      <a:srgbClr val="002050"/>
                    </a:gs>
                    <a:gs pos="100000">
                      <a:srgbClr val="002050"/>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1225049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498"/>
          </a:xfrm>
          <a:prstGeom prst="rect">
            <a:avLst/>
          </a:prstGeom>
        </p:spPr>
      </p:pic>
      <p:sp>
        <p:nvSpPr>
          <p:cNvPr id="3" name="Rectangle 2">
            <a:extLst>
              <a:ext uri="{FF2B5EF4-FFF2-40B4-BE49-F238E27FC236}">
                <a16:creationId xmlns:a16="http://schemas.microsoft.com/office/drawing/2014/main" id="{F0191069-9A1B-4D96-B56B-775F6023B787}"/>
              </a:ext>
            </a:extLst>
          </p:cNvPr>
          <p:cNvSpPr/>
          <p:nvPr/>
        </p:nvSpPr>
        <p:spPr bwMode="auto">
          <a:xfrm>
            <a:off x="0" y="0"/>
            <a:ext cx="9144000" cy="5143500"/>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348631" y="3635746"/>
            <a:ext cx="7202114" cy="592213"/>
          </a:xfrm>
        </p:spPr>
        <p:txBody>
          <a:bodyPr/>
          <a:lstStyle>
            <a:lvl1pPr>
              <a:defRPr sz="1324">
                <a:gradFill>
                  <a:gsLst>
                    <a:gs pos="0">
                      <a:schemeClr val="bg1"/>
                    </a:gs>
                    <a:gs pos="100000">
                      <a:schemeClr val="bg1"/>
                    </a:gs>
                  </a:gsLst>
                  <a:lin ang="0" scaled="0"/>
                </a:gradFill>
              </a:defRPr>
            </a:lvl1pPr>
            <a:lvl2pPr>
              <a:defRPr sz="1324">
                <a:gradFill>
                  <a:gsLst>
                    <a:gs pos="0">
                      <a:schemeClr val="bg1"/>
                    </a:gs>
                    <a:gs pos="100000">
                      <a:schemeClr val="bg1"/>
                    </a:gs>
                  </a:gsLst>
                  <a:lin ang="0" scaled="0"/>
                </a:gradFill>
              </a:defRPr>
            </a:lvl2pPr>
            <a:lvl3pPr>
              <a:defRPr sz="1029"/>
            </a:lvl3pPr>
            <a:lvl4pPr>
              <a:defRPr sz="1029"/>
            </a:lvl4pPr>
            <a:lvl5pPr>
              <a:defRPr sz="772"/>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305544" y="2272496"/>
            <a:ext cx="7245202" cy="1344828"/>
          </a:xfrm>
          <a:noFill/>
        </p:spPr>
        <p:txBody>
          <a:bodyPr lIns="0" tIns="0" rIns="0" bIns="182880" anchor="b" anchorCtr="0"/>
          <a:lstStyle>
            <a:lvl1pPr>
              <a:defRPr sz="3529" strike="noStrike" spc="-37" baseline="0">
                <a:gradFill>
                  <a:gsLst>
                    <a:gs pos="0">
                      <a:schemeClr val="bg1"/>
                    </a:gs>
                    <a:gs pos="100000">
                      <a:schemeClr val="bg1"/>
                    </a:gs>
                  </a:gsLst>
                  <a:lin ang="0" scaled="0"/>
                </a:gra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971933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3059284" y="0"/>
            <a:ext cx="6084716" cy="5143500"/>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algn="ctr">
              <a:defRPr/>
            </a:lvl1pPr>
          </a:lstStyle>
          <a:p>
            <a:r>
              <a:rPr lang="en-US"/>
              <a:t>Place Image Here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393430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5">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4A379D-BCE5-4A42-8A2B-EABC40EF5275}"/>
              </a:ext>
            </a:extLst>
          </p:cNvPr>
          <p:cNvSpPr>
            <a:spLocks noGrp="1"/>
          </p:cNvSpPr>
          <p:nvPr>
            <p:ph type="pic" sz="quarter" idx="16" hasCustomPrompt="1"/>
          </p:nvPr>
        </p:nvSpPr>
        <p:spPr>
          <a:xfrm>
            <a:off x="3068621" y="333975"/>
            <a:ext cx="5754429" cy="4475654"/>
          </a:xfrm>
          <a:custGeom>
            <a:avLst/>
            <a:gdLst>
              <a:gd name="connsiteX0" fmla="*/ 4336944 w 7826423"/>
              <a:gd name="connsiteY0" fmla="*/ 0 h 6086337"/>
              <a:gd name="connsiteX1" fmla="*/ 7826423 w 7826423"/>
              <a:gd name="connsiteY1" fmla="*/ 0 h 6086337"/>
              <a:gd name="connsiteX2" fmla="*/ 7826423 w 7826423"/>
              <a:gd name="connsiteY2" fmla="*/ 3146741 h 6086337"/>
              <a:gd name="connsiteX3" fmla="*/ 7826422 w 7826423"/>
              <a:gd name="connsiteY3" fmla="*/ 3146741 h 6086337"/>
              <a:gd name="connsiteX4" fmla="*/ 7826422 w 7826423"/>
              <a:gd name="connsiteY4" fmla="*/ 3617978 h 6086337"/>
              <a:gd name="connsiteX5" fmla="*/ 7826422 w 7826423"/>
              <a:gd name="connsiteY5" fmla="*/ 4055368 h 6086337"/>
              <a:gd name="connsiteX6" fmla="*/ 7826422 w 7826423"/>
              <a:gd name="connsiteY6" fmla="*/ 6086337 h 6086337"/>
              <a:gd name="connsiteX7" fmla="*/ 1795149 w 7826423"/>
              <a:gd name="connsiteY7" fmla="*/ 6086337 h 6086337"/>
              <a:gd name="connsiteX8" fmla="*/ 1795149 w 7826423"/>
              <a:gd name="connsiteY8" fmla="*/ 4055924 h 6086337"/>
              <a:gd name="connsiteX9" fmla="*/ 0 w 7826423"/>
              <a:gd name="connsiteY9" fmla="*/ 4055924 h 6086337"/>
              <a:gd name="connsiteX10" fmla="*/ 0 w 7826423"/>
              <a:gd name="connsiteY10" fmla="*/ 2030915 h 6086337"/>
              <a:gd name="connsiteX11" fmla="*/ 4336944 w 7826423"/>
              <a:gd name="connsiteY11" fmla="*/ 2030915 h 608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26423" h="6086337">
                <a:moveTo>
                  <a:pt x="4336944" y="0"/>
                </a:moveTo>
                <a:lnTo>
                  <a:pt x="7826423" y="0"/>
                </a:lnTo>
                <a:lnTo>
                  <a:pt x="7826423" y="3146741"/>
                </a:lnTo>
                <a:lnTo>
                  <a:pt x="7826422" y="3146741"/>
                </a:lnTo>
                <a:lnTo>
                  <a:pt x="7826422" y="3617978"/>
                </a:lnTo>
                <a:lnTo>
                  <a:pt x="7826422" y="4055368"/>
                </a:lnTo>
                <a:lnTo>
                  <a:pt x="7826422" y="6086337"/>
                </a:lnTo>
                <a:lnTo>
                  <a:pt x="1795149" y="6086337"/>
                </a:lnTo>
                <a:lnTo>
                  <a:pt x="1795149" y="4055924"/>
                </a:lnTo>
                <a:lnTo>
                  <a:pt x="0" y="4055924"/>
                </a:lnTo>
                <a:lnTo>
                  <a:pt x="0" y="2030915"/>
                </a:lnTo>
                <a:lnTo>
                  <a:pt x="4336944" y="2030915"/>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anchor="ctr" anchorCtr="0">
            <a:noAutofit/>
          </a:bodyPr>
          <a:lstStyle>
            <a:lvl1pPr algn="ctr">
              <a:defRPr>
                <a:gradFill>
                  <a:gsLst>
                    <a:gs pos="0">
                      <a:schemeClr val="bg1"/>
                    </a:gs>
                    <a:gs pos="100000">
                      <a:schemeClr val="bg1"/>
                    </a:gs>
                  </a:gsLst>
                  <a:lin ang="5400000" scaled="1"/>
                </a:gradFill>
              </a:defRPr>
            </a:lvl1pPr>
          </a:lstStyle>
          <a:p>
            <a:r>
              <a:rPr lang="en-US"/>
              <a:t>Change image by clicking on “insert” picture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5687" y="192989"/>
            <a:ext cx="1699733" cy="426893"/>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318989" y="706269"/>
            <a:ext cx="2426685" cy="1572893"/>
          </a:xfrm>
          <a:noFill/>
        </p:spPr>
        <p:txBody>
          <a:bodyPr lIns="0" tIns="0" rIns="0" bIns="182880" anchor="b" anchorCtr="0"/>
          <a:lstStyle>
            <a:lvl1pPr>
              <a:defRPr sz="2353" strike="noStrike" spc="-37" baseline="0">
                <a:gradFill>
                  <a:gsLst>
                    <a:gs pos="0">
                      <a:srgbClr val="002050"/>
                    </a:gs>
                    <a:gs pos="100000">
                      <a:srgbClr val="002050"/>
                    </a:gs>
                  </a:gsLst>
                  <a:lin ang="5400000" scaled="1"/>
                </a:gra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348631" y="2279162"/>
            <a:ext cx="2406008" cy="592213"/>
          </a:xfrm>
        </p:spPr>
        <p:txBody>
          <a:bodyPr/>
          <a:lstStyle>
            <a:lvl1pPr>
              <a:defRPr sz="1324"/>
            </a:lvl1pPr>
            <a:lvl2pPr>
              <a:defRPr sz="1324"/>
            </a:lvl2pPr>
            <a:lvl3pPr>
              <a:defRPr sz="1029"/>
            </a:lvl3pPr>
            <a:lvl4pPr>
              <a:defRPr sz="1029"/>
            </a:lvl4pPr>
            <a:lvl5pPr>
              <a:defRPr sz="772"/>
            </a:lvl5pPr>
          </a:lstStyle>
          <a:p>
            <a:pPr lvl="0"/>
            <a:r>
              <a:rPr lang="en-US"/>
              <a:t>Author name</a:t>
            </a:r>
          </a:p>
          <a:p>
            <a:pPr lvl="1"/>
            <a:r>
              <a:rPr lang="en-US"/>
              <a:t>Date</a:t>
            </a:r>
          </a:p>
        </p:txBody>
      </p:sp>
    </p:spTree>
    <p:extLst>
      <p:ext uri="{BB962C8B-B14F-4D97-AF65-F5344CB8AC3E}">
        <p14:creationId xmlns:p14="http://schemas.microsoft.com/office/powerpoint/2010/main" val="171426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876708"/>
            <a:ext cx="2713786" cy="674749"/>
          </a:xfrm>
        </p:spPr>
        <p:txBody>
          <a:bodyPr lIns="0" tIns="0" rIns="0" bIns="0"/>
          <a:lstStyle>
            <a:lvl1pPr>
              <a:defRPr sz="1324" spc="0" baseline="0">
                <a:gradFill>
                  <a:gsLst>
                    <a:gs pos="0">
                      <a:schemeClr val="tx1"/>
                    </a:gs>
                    <a:gs pos="100000">
                      <a:schemeClr val="tx1"/>
                    </a:gs>
                  </a:gsLst>
                  <a:lin ang="5400000" scaled="1"/>
                </a:gradFill>
              </a:defRPr>
            </a:lvl1pPr>
          </a:lstStyle>
          <a:p>
            <a:r>
              <a:rPr lang="en-US"/>
              <a:t>Contents</a:t>
            </a:r>
          </a:p>
        </p:txBody>
      </p:sp>
      <p:sp>
        <p:nvSpPr>
          <p:cNvPr id="4" name="Text Placeholder 3"/>
          <p:cNvSpPr>
            <a:spLocks noGrp="1"/>
          </p:cNvSpPr>
          <p:nvPr>
            <p:ph type="body" sz="quarter" idx="10" hasCustomPrompt="1"/>
          </p:nvPr>
        </p:nvSpPr>
        <p:spPr>
          <a:xfrm>
            <a:off x="4672382" y="876707"/>
            <a:ext cx="2878364" cy="2840249"/>
          </a:xfrm>
        </p:spPr>
        <p:txBody>
          <a:bodyPr wrap="square" lIns="0" tIns="0" rIns="0" bIns="0">
            <a:noAutofit/>
          </a:bodyPr>
          <a:lstStyle>
            <a:lvl1pPr marL="0" indent="0" defTabSz="380498">
              <a:spcAft>
                <a:spcPts val="368"/>
              </a:spcAft>
              <a:buNone/>
              <a:defRPr sz="1324" spc="0" baseline="0">
                <a:gradFill>
                  <a:gsLst>
                    <a:gs pos="0">
                      <a:srgbClr val="002050"/>
                    </a:gs>
                    <a:gs pos="100000">
                      <a:srgbClr val="002050"/>
                    </a:gs>
                  </a:gsLst>
                  <a:lin ang="5400000" scaled="1"/>
                </a:gradFill>
              </a:defRPr>
            </a:lvl1pPr>
            <a:lvl2pPr marL="168073" indent="0">
              <a:buNone/>
              <a:defRPr sz="1324"/>
            </a:lvl2pPr>
            <a:lvl3pPr marL="336145" indent="0">
              <a:buNone/>
              <a:defRPr sz="1324"/>
            </a:lvl3pPr>
            <a:lvl4pPr marL="504218" indent="0">
              <a:buNone/>
              <a:defRPr sz="1324"/>
            </a:lvl4pPr>
            <a:lvl5pPr marL="672290" indent="0">
              <a:buNone/>
              <a:defRPr sz="1324"/>
            </a:lvl5pPr>
          </a:lstStyle>
          <a:p>
            <a:pPr lvl="0"/>
            <a:r>
              <a:rPr lang="en-US"/>
              <a:t>##	Section Title</a:t>
            </a:r>
          </a:p>
        </p:txBody>
      </p:sp>
      <p:sp>
        <p:nvSpPr>
          <p:cNvPr id="5" name="Footer Placeholder 14">
            <a:extLst>
              <a:ext uri="{FF2B5EF4-FFF2-40B4-BE49-F238E27FC236}">
                <a16:creationId xmlns:a16="http://schemas.microsoft.com/office/drawing/2014/main" id="{FD6D9E34-4CC8-4DC0-9040-97073FD7472C}"/>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8592843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341997" y="1442101"/>
            <a:ext cx="8479852" cy="452654"/>
          </a:xfrm>
        </p:spPr>
        <p:txBody>
          <a:bodyPr wrap="square" lIns="0" tIns="0" rIns="0" bIns="0">
            <a:spAutoFit/>
          </a:bodyPr>
          <a:lstStyle>
            <a:lvl1pPr marL="0" indent="0">
              <a:lnSpc>
                <a:spcPts val="1765"/>
              </a:lnSpc>
              <a:buNone/>
              <a:defRPr sz="1471" b="0" i="0" spc="0">
                <a:gradFill>
                  <a:gsLst>
                    <a:gs pos="0">
                      <a:schemeClr val="tx1"/>
                    </a:gs>
                    <a:gs pos="100000">
                      <a:schemeClr val="tx1"/>
                    </a:gs>
                  </a:gsLst>
                  <a:lin ang="5400000" scaled="1"/>
                </a:gradFill>
                <a:latin typeface="+mj-lt"/>
              </a:defRPr>
            </a:lvl1pPr>
            <a:lvl2pPr marL="0" indent="0">
              <a:lnSpc>
                <a:spcPts val="1765"/>
              </a:lnSpc>
              <a:buNone/>
              <a:defRPr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341997" y="2363542"/>
            <a:ext cx="8479852" cy="332879"/>
          </a:xfrm>
        </p:spPr>
        <p:txBody>
          <a:bodyPr lIns="0" tIns="0" rIns="0" bIns="0"/>
          <a:lstStyle>
            <a:lvl1pPr marL="0" indent="0">
              <a:lnSpc>
                <a:spcPts val="1324"/>
              </a:lnSpc>
              <a:spcBef>
                <a:spcPts val="0"/>
              </a:spcBef>
              <a:buNone/>
              <a:defRPr sz="1029" b="0" spc="0">
                <a:gradFill>
                  <a:gsLst>
                    <a:gs pos="0">
                      <a:srgbClr val="002050"/>
                    </a:gs>
                    <a:gs pos="100000">
                      <a:srgbClr val="002050"/>
                    </a:gs>
                  </a:gsLst>
                  <a:lin ang="5400000" scaled="1"/>
                </a:gradFill>
                <a:latin typeface="+mj-lt"/>
              </a:defRPr>
            </a:lvl1pPr>
            <a:lvl2pPr marL="0" indent="0">
              <a:lnSpc>
                <a:spcPts val="1324"/>
              </a:lnSpc>
              <a:spcBef>
                <a:spcPts val="0"/>
              </a:spcBef>
              <a:buNone/>
              <a:defRPr sz="1029" spc="0">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341997" y="3264710"/>
            <a:ext cx="8479852" cy="248960"/>
          </a:xfrm>
        </p:spPr>
        <p:txBody>
          <a:bodyPr lIns="0" tIns="0" rIns="0" bIns="0"/>
          <a:lstStyle>
            <a:lvl1pPr marL="0" indent="0">
              <a:lnSpc>
                <a:spcPts val="882"/>
              </a:lnSpc>
              <a:spcBef>
                <a:spcPts val="0"/>
              </a:spcBef>
              <a:buNone/>
              <a:defRPr sz="735" spc="0">
                <a:solidFill>
                  <a:schemeClr val="tx1"/>
                </a:solidFill>
              </a:defRPr>
            </a:lvl1pPr>
            <a:lvl2pPr marL="0" indent="0">
              <a:lnSpc>
                <a:spcPct val="100000"/>
              </a:lnSpc>
              <a:spcBef>
                <a:spcPts val="0"/>
              </a:spcBef>
              <a:buNone/>
              <a:defRPr sz="735" spc="0">
                <a:gradFill>
                  <a:gsLst>
                    <a:gs pos="0">
                      <a:schemeClr val="tx1"/>
                    </a:gs>
                    <a:gs pos="100000">
                      <a:schemeClr val="tx1"/>
                    </a:gs>
                  </a:gsLst>
                  <a:lin ang="5400000" scaled="1"/>
                </a:gradFill>
              </a:defRPr>
            </a:lvl2pPr>
            <a:lvl3pPr marL="336145" indent="0">
              <a:buNone/>
              <a:defRPr/>
            </a:lvl3pPr>
            <a:lvl4pPr marL="504218" indent="0">
              <a:buNone/>
              <a:defRPr/>
            </a:lvl4pPr>
            <a:lvl5pPr marL="0" indent="0">
              <a:lnSpc>
                <a:spcPct val="100000"/>
              </a:lnSpc>
              <a:buNone/>
              <a:defRPr>
                <a:gradFill>
                  <a:gsLst>
                    <a:gs pos="0">
                      <a:schemeClr val="tx1"/>
                    </a:gs>
                    <a:gs pos="100000">
                      <a:schemeClr val="tx1"/>
                    </a:gs>
                  </a:gsLst>
                  <a:lin ang="5400000" scaled="1"/>
                </a:gradFill>
              </a:defRPr>
            </a:lvl5pPr>
          </a:lstStyle>
          <a:p>
            <a:pPr lvl="4"/>
            <a:r>
              <a:rPr lang="en-US"/>
              <a:t>Small caption: Segoe UI Bold 10/12</a:t>
            </a:r>
          </a:p>
          <a:p>
            <a:pPr lvl="1"/>
            <a:r>
              <a:rPr lang="en-US"/>
              <a:t>Small caption Segoe Regular 10/12</a:t>
            </a:r>
          </a:p>
        </p:txBody>
      </p:sp>
      <p:sp>
        <p:nvSpPr>
          <p:cNvPr id="8" name="Footer Placeholder 14">
            <a:extLst>
              <a:ext uri="{FF2B5EF4-FFF2-40B4-BE49-F238E27FC236}">
                <a16:creationId xmlns:a16="http://schemas.microsoft.com/office/drawing/2014/main" id="{375CD45A-5065-443B-A271-689E522B15F2}"/>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78423758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341997" y="1441940"/>
            <a:ext cx="7038335" cy="452654"/>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34199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3238837"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6112470" y="2363541"/>
            <a:ext cx="2713786" cy="1937453"/>
          </a:xfrm>
        </p:spPr>
        <p:txBody>
          <a:bodyPr lIns="0" tIns="0" rIns="0" bIns="0"/>
          <a:lstStyle>
            <a:lvl1pPr marL="0" indent="0">
              <a:lnSpc>
                <a:spcPts val="1324"/>
              </a:lnSpc>
              <a:spcBef>
                <a:spcPts val="0"/>
              </a:spcBef>
              <a:spcAft>
                <a:spcPts val="441"/>
              </a:spcAft>
              <a:buNone/>
              <a:defRPr sz="1029" b="0" spc="0" baseline="0">
                <a:gradFill>
                  <a:gsLst>
                    <a:gs pos="0">
                      <a:srgbClr val="002050"/>
                    </a:gs>
                    <a:gs pos="100000">
                      <a:srgbClr val="002050"/>
                    </a:gs>
                  </a:gsLst>
                  <a:lin ang="5400000" scaled="1"/>
                </a:gradFill>
                <a:latin typeface="+mj-lt"/>
              </a:defRPr>
            </a:lvl1pPr>
            <a:lvl2pPr marL="210091" marR="0" indent="-210091" algn="l" defTabSz="685775" rtl="0" eaLnBrk="1" fontAlgn="auto" latinLnBrk="0" hangingPunct="1">
              <a:lnSpc>
                <a:spcPts val="1324"/>
              </a:lnSpc>
              <a:spcBef>
                <a:spcPts val="0"/>
              </a:spcBef>
              <a:spcAft>
                <a:spcPts val="441"/>
              </a:spcAft>
              <a:buClrTx/>
              <a:buSzPct val="90000"/>
              <a:buFont typeface="Arial" panose="020B0604020202020204" pitchFamily="34" charset="0"/>
              <a:buChar char="•"/>
              <a:tabLst/>
              <a:defRPr lang="en-US" sz="1029" kern="1200" spc="0" baseline="0" dirty="0">
                <a:gradFill>
                  <a:gsLst>
                    <a:gs pos="0">
                      <a:schemeClr val="tx1"/>
                    </a:gs>
                    <a:gs pos="100000">
                      <a:schemeClr val="tx1"/>
                    </a:gs>
                  </a:gsLst>
                  <a:lin ang="5400000" scaled="1"/>
                </a:gradFill>
                <a:latin typeface="+mn-lt"/>
                <a:ea typeface="+mn-ea"/>
                <a:cs typeface="+mn-cs"/>
              </a:defRPr>
            </a:lvl2pPr>
            <a:lvl3pPr marL="336145" indent="0">
              <a:buNone/>
              <a:defRPr/>
            </a:lvl3pPr>
            <a:lvl4pPr marL="504218" indent="0">
              <a:buNone/>
              <a:defRPr/>
            </a:lvl4pPr>
            <a:lvl5pPr marL="672290" indent="0">
              <a:buNone/>
              <a:defRPr/>
            </a:lvl5pPr>
          </a:lstStyle>
          <a:p>
            <a:pPr lvl="0"/>
            <a:r>
              <a:rPr lang="en-US"/>
              <a:t>Paragraph title Segoe UI </a:t>
            </a:r>
            <a:r>
              <a:rPr lang="en-US" err="1"/>
              <a:t>Semibold</a:t>
            </a:r>
            <a:r>
              <a:rPr lang="en-US"/>
              <a:t> 14/18</a:t>
            </a:r>
          </a:p>
          <a:p>
            <a:pPr marL="210091" marR="0" lvl="1" indent="-210091" algn="l" defTabSz="685775" rtl="0" eaLnBrk="1" fontAlgn="auto" latinLnBrk="0" hangingPunct="1">
              <a:lnSpc>
                <a:spcPts val="1324"/>
              </a:lnSpc>
              <a:spcBef>
                <a:spcPts val="882"/>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10091" marR="0" lvl="1" indent="-210091" algn="l" defTabSz="685775" rtl="0" eaLnBrk="1" fontAlgn="auto" latinLnBrk="0" hangingPunct="1">
              <a:lnSpc>
                <a:spcPts val="1324"/>
              </a:lnSpc>
              <a:spcBef>
                <a:spcPts val="882"/>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8" name="Footer Placeholder 14">
            <a:extLst>
              <a:ext uri="{FF2B5EF4-FFF2-40B4-BE49-F238E27FC236}">
                <a16:creationId xmlns:a16="http://schemas.microsoft.com/office/drawing/2014/main" id="{C3334197-F6FD-4697-BB72-4AD1810C0BAB}"/>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3415390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341997" y="1619165"/>
            <a:ext cx="1269935" cy="671891"/>
          </a:xfrm>
        </p:spPr>
        <p:txBody>
          <a:bodyPr>
            <a:noAutofit/>
          </a:bodyPr>
          <a:lstStyle>
            <a:lvl1pPr marL="0" indent="0">
              <a:buNone/>
              <a:defRPr sz="1471"/>
            </a:lvl1pPr>
          </a:lstStyle>
          <a:p>
            <a:pPr lvl="0"/>
            <a:r>
              <a:rPr lang="en-US"/>
              <a:t>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Text option 4: Six columns (numbered list)</a:t>
            </a:r>
          </a:p>
        </p:txBody>
      </p:sp>
      <p:sp>
        <p:nvSpPr>
          <p:cNvPr id="5" name="Text Placeholder 4"/>
          <p:cNvSpPr>
            <a:spLocks noGrp="1"/>
          </p:cNvSpPr>
          <p:nvPr>
            <p:ph type="body" sz="quarter" idx="11" hasCustomPrompt="1"/>
          </p:nvPr>
        </p:nvSpPr>
        <p:spPr>
          <a:xfrm>
            <a:off x="341997" y="2375864"/>
            <a:ext cx="1269935" cy="2027222"/>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17837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32254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466724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6108997"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7550746" y="2375864"/>
            <a:ext cx="1269935" cy="2027222"/>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1783747" y="1619165"/>
            <a:ext cx="1269935" cy="671891"/>
          </a:xfrm>
        </p:spPr>
        <p:txBody>
          <a:bodyPr>
            <a:noAutofit/>
          </a:bodyPr>
          <a:lstStyle>
            <a:lvl1pPr marL="0" indent="0">
              <a:buNone/>
              <a:defRPr sz="1471"/>
            </a:lvl1pPr>
          </a:lstStyle>
          <a:p>
            <a:pPr lvl="0"/>
            <a:r>
              <a:rPr lang="en-US"/>
              <a:t>Picture</a:t>
            </a:r>
          </a:p>
        </p:txBody>
      </p:sp>
      <p:sp>
        <p:nvSpPr>
          <p:cNvPr id="26" name="Content Placeholder 15"/>
          <p:cNvSpPr>
            <a:spLocks noGrp="1"/>
          </p:cNvSpPr>
          <p:nvPr>
            <p:ph sz="quarter" idx="27" hasCustomPrompt="1"/>
          </p:nvPr>
        </p:nvSpPr>
        <p:spPr>
          <a:xfrm>
            <a:off x="3225497" y="1619165"/>
            <a:ext cx="1269935" cy="671891"/>
          </a:xfrm>
        </p:spPr>
        <p:txBody>
          <a:bodyPr>
            <a:noAutofit/>
          </a:bodyPr>
          <a:lstStyle>
            <a:lvl1pPr marL="0" indent="0">
              <a:buNone/>
              <a:defRPr sz="1471"/>
            </a:lvl1pPr>
          </a:lstStyle>
          <a:p>
            <a:pPr lvl="0"/>
            <a:r>
              <a:rPr lang="en-US"/>
              <a:t>Picture</a:t>
            </a:r>
          </a:p>
        </p:txBody>
      </p:sp>
      <p:sp>
        <p:nvSpPr>
          <p:cNvPr id="27" name="Content Placeholder 15"/>
          <p:cNvSpPr>
            <a:spLocks noGrp="1"/>
          </p:cNvSpPr>
          <p:nvPr>
            <p:ph sz="quarter" idx="28" hasCustomPrompt="1"/>
          </p:nvPr>
        </p:nvSpPr>
        <p:spPr>
          <a:xfrm>
            <a:off x="4667247" y="1619165"/>
            <a:ext cx="1269935" cy="671891"/>
          </a:xfrm>
        </p:spPr>
        <p:txBody>
          <a:bodyPr>
            <a:noAutofit/>
          </a:bodyPr>
          <a:lstStyle>
            <a:lvl1pPr marL="0" indent="0">
              <a:buNone/>
              <a:defRPr sz="1471"/>
            </a:lvl1pPr>
          </a:lstStyle>
          <a:p>
            <a:pPr lvl="0"/>
            <a:r>
              <a:rPr lang="en-US"/>
              <a:t>Picture</a:t>
            </a:r>
          </a:p>
        </p:txBody>
      </p:sp>
      <p:sp>
        <p:nvSpPr>
          <p:cNvPr id="28" name="Content Placeholder 15"/>
          <p:cNvSpPr>
            <a:spLocks noGrp="1"/>
          </p:cNvSpPr>
          <p:nvPr>
            <p:ph sz="quarter" idx="29" hasCustomPrompt="1"/>
          </p:nvPr>
        </p:nvSpPr>
        <p:spPr>
          <a:xfrm>
            <a:off x="6108997" y="1619165"/>
            <a:ext cx="1269935" cy="671891"/>
          </a:xfrm>
        </p:spPr>
        <p:txBody>
          <a:bodyPr>
            <a:noAutofit/>
          </a:bodyPr>
          <a:lstStyle>
            <a:lvl1pPr marL="0" indent="0">
              <a:buNone/>
              <a:defRPr sz="1471"/>
            </a:lvl1pPr>
          </a:lstStyle>
          <a:p>
            <a:pPr lvl="0"/>
            <a:r>
              <a:rPr lang="en-US"/>
              <a:t>Picture</a:t>
            </a:r>
          </a:p>
        </p:txBody>
      </p:sp>
      <p:sp>
        <p:nvSpPr>
          <p:cNvPr id="29" name="Content Placeholder 15"/>
          <p:cNvSpPr>
            <a:spLocks noGrp="1"/>
          </p:cNvSpPr>
          <p:nvPr>
            <p:ph sz="quarter" idx="30" hasCustomPrompt="1"/>
          </p:nvPr>
        </p:nvSpPr>
        <p:spPr>
          <a:xfrm>
            <a:off x="7550746" y="1619165"/>
            <a:ext cx="1269935" cy="671891"/>
          </a:xfrm>
        </p:spPr>
        <p:txBody>
          <a:bodyPr>
            <a:noAutofit/>
          </a:bodyPr>
          <a:lstStyle>
            <a:lvl1pPr marL="0" indent="0">
              <a:buNone/>
              <a:defRPr sz="147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341997"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178468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3227364"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4672382"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6104560"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7550746" y="1518770"/>
            <a:ext cx="192590" cy="425309"/>
          </a:xfrm>
        </p:spPr>
        <p:txBody>
          <a:bodyPr tIns="0" bIns="0"/>
          <a:lstStyle>
            <a:lvl1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1pPr>
            <a:lvl2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2pPr>
            <a:lvl3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3pPr>
            <a:lvl4pPr marL="0" algn="l" defTabSz="685577" rtl="0" eaLnBrk="1" fontAlgn="base" latinLnBrk="0" hangingPunct="1">
              <a:lnSpc>
                <a:spcPts val="1765"/>
              </a:lnSpc>
              <a:spcBef>
                <a:spcPct val="0"/>
              </a:spcBef>
              <a:spcAft>
                <a:spcPct val="0"/>
              </a:spcAft>
              <a:defRPr lang="en-US" sz="735" kern="1200" dirty="0" smtClean="0">
                <a:solidFill>
                  <a:schemeClr val="tx1"/>
                </a:solidFill>
                <a:latin typeface="+mj-lt"/>
                <a:ea typeface="Segoe UI" pitchFamily="34" charset="0"/>
                <a:cs typeface="Segoe UI" pitchFamily="34" charset="0"/>
              </a:defRPr>
            </a:lvl4pPr>
            <a:lvl5pPr marL="0" algn="l" defTabSz="685577" rtl="0" eaLnBrk="1" fontAlgn="base" latinLnBrk="0" hangingPunct="1">
              <a:lnSpc>
                <a:spcPts val="1765"/>
              </a:lnSpc>
              <a:spcBef>
                <a:spcPct val="0"/>
              </a:spcBef>
              <a:spcAft>
                <a:spcPct val="0"/>
              </a:spcAft>
              <a:defRPr lang="en-US" sz="735" kern="1200" dirty="0">
                <a:solidFill>
                  <a:schemeClr val="tx1"/>
                </a:solidFill>
                <a:latin typeface="+mj-lt"/>
                <a:ea typeface="Segoe UI" pitchFamily="34" charset="0"/>
                <a:cs typeface="Segoe UI" pitchFamily="34" charset="0"/>
              </a:defRPr>
            </a:lvl5pPr>
          </a:lstStyle>
          <a:p>
            <a:pPr lvl="0"/>
            <a:r>
              <a:rPr lang="en-US"/>
              <a:t>6.</a:t>
            </a:r>
          </a:p>
        </p:txBody>
      </p:sp>
      <p:sp>
        <p:nvSpPr>
          <p:cNvPr id="42" name="Footer Placeholder 14">
            <a:extLst>
              <a:ext uri="{FF2B5EF4-FFF2-40B4-BE49-F238E27FC236}">
                <a16:creationId xmlns:a16="http://schemas.microsoft.com/office/drawing/2014/main" id="{616DC816-DD19-4FC8-9708-971C4080E2A1}"/>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2051504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strike="noStrike">
                <a:gradFill>
                  <a:gsLst>
                    <a:gs pos="0">
                      <a:schemeClr val="tx1"/>
                    </a:gs>
                    <a:gs pos="100000">
                      <a:schemeClr val="tx1"/>
                    </a:gs>
                  </a:gsLst>
                  <a:lin ang="5400000" scaled="1"/>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46313673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68E9-9E50-4218-9A5C-75E6E6C840C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6CA22D9-C2D5-4E92-9105-638EF0C43EDE}"/>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5" name="Text Placeholder 4">
            <a:extLst>
              <a:ext uri="{FF2B5EF4-FFF2-40B4-BE49-F238E27FC236}">
                <a16:creationId xmlns:a16="http://schemas.microsoft.com/office/drawing/2014/main" id="{4EE1A46F-6F48-4FBC-ACAF-7D75C50418E9}"/>
              </a:ext>
            </a:extLst>
          </p:cNvPr>
          <p:cNvSpPr>
            <a:spLocks noGrp="1"/>
          </p:cNvSpPr>
          <p:nvPr>
            <p:ph type="body" sz="quarter" idx="11"/>
          </p:nvPr>
        </p:nvSpPr>
        <p:spPr>
          <a:xfrm>
            <a:off x="341997" y="1024957"/>
            <a:ext cx="8488022" cy="1225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5393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859BFBD-0C43-4396-A7CE-8A9189BB0911}"/>
              </a:ext>
            </a:extLst>
          </p:cNvPr>
          <p:cNvSpPr>
            <a:spLocks noGrp="1"/>
          </p:cNvSpPr>
          <p:nvPr>
            <p:ph type="pic" sz="quarter" idx="16" hasCustomPrompt="1"/>
          </p:nvPr>
        </p:nvSpPr>
        <p:spPr>
          <a:xfrm>
            <a:off x="3061618" y="330959"/>
            <a:ext cx="5770735" cy="4481582"/>
          </a:xfrm>
          <a:custGeom>
            <a:avLst/>
            <a:gdLst>
              <a:gd name="connsiteX0" fmla="*/ 1677339 w 7848600"/>
              <a:gd name="connsiteY0" fmla="*/ 0 h 6094399"/>
              <a:gd name="connsiteX1" fmla="*/ 7848600 w 7848600"/>
              <a:gd name="connsiteY1" fmla="*/ 0 h 6094399"/>
              <a:gd name="connsiteX2" fmla="*/ 7848600 w 7848600"/>
              <a:gd name="connsiteY2" fmla="*/ 1727324 h 6094399"/>
              <a:gd name="connsiteX3" fmla="*/ 7848600 w 7848600"/>
              <a:gd name="connsiteY3" fmla="*/ 1998096 h 6094399"/>
              <a:gd name="connsiteX4" fmla="*/ 7848600 w 7848600"/>
              <a:gd name="connsiteY4" fmla="*/ 4043676 h 6094399"/>
              <a:gd name="connsiteX5" fmla="*/ 7848600 w 7848600"/>
              <a:gd name="connsiteY5" fmla="*/ 4332318 h 6094399"/>
              <a:gd name="connsiteX6" fmla="*/ 7848600 w 7848600"/>
              <a:gd name="connsiteY6" fmla="*/ 6094399 h 6094399"/>
              <a:gd name="connsiteX7" fmla="*/ 0 w 7848600"/>
              <a:gd name="connsiteY7" fmla="*/ 6094399 h 6094399"/>
              <a:gd name="connsiteX8" fmla="*/ 0 w 7848600"/>
              <a:gd name="connsiteY8" fmla="*/ 4043676 h 6094399"/>
              <a:gd name="connsiteX9" fmla="*/ 3059479 w 7848600"/>
              <a:gd name="connsiteY9" fmla="*/ 4043676 h 6094399"/>
              <a:gd name="connsiteX10" fmla="*/ 3059479 w 7848600"/>
              <a:gd name="connsiteY10" fmla="*/ 1998096 h 6094399"/>
              <a:gd name="connsiteX11" fmla="*/ 1677339 w 7848600"/>
              <a:gd name="connsiteY11" fmla="*/ 1998096 h 6094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48600" h="6094399">
                <a:moveTo>
                  <a:pt x="1677339" y="0"/>
                </a:moveTo>
                <a:lnTo>
                  <a:pt x="7848600" y="0"/>
                </a:lnTo>
                <a:lnTo>
                  <a:pt x="7848600" y="1727324"/>
                </a:lnTo>
                <a:lnTo>
                  <a:pt x="7848600" y="1998096"/>
                </a:lnTo>
                <a:lnTo>
                  <a:pt x="7848600" y="4043676"/>
                </a:lnTo>
                <a:lnTo>
                  <a:pt x="7848600" y="4332318"/>
                </a:lnTo>
                <a:lnTo>
                  <a:pt x="7848600" y="6094399"/>
                </a:lnTo>
                <a:lnTo>
                  <a:pt x="0" y="6094399"/>
                </a:lnTo>
                <a:lnTo>
                  <a:pt x="0" y="4043676"/>
                </a:lnTo>
                <a:lnTo>
                  <a:pt x="3059479" y="4043676"/>
                </a:lnTo>
                <a:lnTo>
                  <a:pt x="3059479" y="1998096"/>
                </a:lnTo>
                <a:lnTo>
                  <a:pt x="1677339" y="1998096"/>
                </a:lnTo>
                <a:close/>
              </a:path>
            </a:pathLst>
          </a:custGeom>
          <a:blipFill>
            <a:blip r:embed="rId2" cstate="email">
              <a:extLst>
                <a:ext uri="{28A0092B-C50C-407E-A947-70E740481C1C}">
                  <a14:useLocalDpi xmlns:a14="http://schemas.microsoft.com/office/drawing/2010/main"/>
                </a:ext>
              </a:extLst>
            </a:blip>
            <a:stretch>
              <a:fillRect/>
            </a:stretch>
          </a:blipFill>
        </p:spPr>
        <p:txBody>
          <a:bodyPr wrap="square" lIns="3383280" rIns="274320" anchor="ctr" anchorCtr="0">
            <a:noAutofit/>
          </a:bodyPr>
          <a:lstStyle>
            <a:lvl1pPr algn="ctr">
              <a:defRPr>
                <a:solidFill>
                  <a:schemeClr val="bg1"/>
                </a:solidFill>
              </a:defRPr>
            </a:lvl1pPr>
          </a:lstStyle>
          <a:p>
            <a:r>
              <a:rPr lang="en-US"/>
              <a:t>Change image by clicking on “insert” picture.</a:t>
            </a:r>
          </a:p>
        </p:txBody>
      </p:sp>
      <p:sp>
        <p:nvSpPr>
          <p:cNvPr id="3" name="Title 35">
            <a:extLst>
              <a:ext uri="{FF2B5EF4-FFF2-40B4-BE49-F238E27FC236}">
                <a16:creationId xmlns:a16="http://schemas.microsoft.com/office/drawing/2014/main" id="{88C3AFD5-6B99-4036-8067-D643B2A9D276}"/>
              </a:ext>
            </a:extLst>
          </p:cNvPr>
          <p:cNvSpPr>
            <a:spLocks noGrp="1"/>
          </p:cNvSpPr>
          <p:nvPr>
            <p:ph type="title" hasCustomPrompt="1"/>
          </p:nvPr>
        </p:nvSpPr>
        <p:spPr>
          <a:xfrm>
            <a:off x="341997" y="706269"/>
            <a:ext cx="3663902" cy="2445672"/>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24805555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2">
    <p:bg>
      <p:bgPr>
        <a:solidFill>
          <a:srgbClr val="002050"/>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chemeClr val="tx1"/>
                    </a:gs>
                    <a:gs pos="100000">
                      <a:schemeClr val="tx1"/>
                    </a:gs>
                  </a:gsLst>
                  <a:lin ang="5400000" scaled="1"/>
                </a:gradFill>
              </a:defRPr>
            </a:lvl1pPr>
          </a:lstStyle>
          <a:p>
            <a:pPr marL="0" lvl="0">
              <a:lnSpc>
                <a:spcPts val="4118"/>
              </a:lnSpc>
            </a:pPr>
            <a:r>
              <a:rPr lang="en-US"/>
              <a:t>Section title</a:t>
            </a:r>
          </a:p>
        </p:txBody>
      </p:sp>
    </p:spTree>
    <p:extLst>
      <p:ext uri="{BB962C8B-B14F-4D97-AF65-F5344CB8AC3E}">
        <p14:creationId xmlns:p14="http://schemas.microsoft.com/office/powerpoint/2010/main" val="16182559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3">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Tree>
    <p:extLst>
      <p:ext uri="{BB962C8B-B14F-4D97-AF65-F5344CB8AC3E}">
        <p14:creationId xmlns:p14="http://schemas.microsoft.com/office/powerpoint/2010/main" val="8900612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m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440897" y="3374912"/>
            <a:ext cx="2389122"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Demo</a:t>
            </a:r>
          </a:p>
        </p:txBody>
      </p:sp>
    </p:spTree>
    <p:extLst>
      <p:ext uri="{BB962C8B-B14F-4D97-AF65-F5344CB8AC3E}">
        <p14:creationId xmlns:p14="http://schemas.microsoft.com/office/powerpoint/2010/main" val="2752125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ideo">
    <p:bg>
      <p:bgPr>
        <a:solidFill>
          <a:srgbClr val="ACACAC"/>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341996" y="706270"/>
            <a:ext cx="5590982" cy="2668643"/>
          </a:xfrm>
          <a:noFill/>
        </p:spPr>
        <p:txBody>
          <a:bodyPr vert="horz" wrap="square" lIns="0" tIns="0" rIns="0" bIns="0" rtlCol="0" anchor="t" anchorCtr="0">
            <a:noAutofit/>
          </a:bodyPr>
          <a:lstStyle>
            <a:lvl1pPr>
              <a:defRPr lang="en-US" sz="3529" spc="-37" baseline="0" dirty="0">
                <a:gradFill>
                  <a:gsLst>
                    <a:gs pos="0">
                      <a:srgbClr val="002050"/>
                    </a:gs>
                    <a:gs pos="100000">
                      <a:srgbClr val="002050"/>
                    </a:gs>
                  </a:gsLst>
                  <a:lin ang="0" scaled="0"/>
                </a:gradFill>
              </a:defRPr>
            </a:lvl1pPr>
          </a:lstStyle>
          <a:p>
            <a:pPr marL="0" lvl="0">
              <a:lnSpc>
                <a:spcPts val="4118"/>
              </a:lnSpc>
            </a:pPr>
            <a:r>
              <a:rPr lang="en-US"/>
              <a:t>Section title</a:t>
            </a:r>
          </a:p>
        </p:txBody>
      </p:sp>
      <p:sp>
        <p:nvSpPr>
          <p:cNvPr id="2" name="TextBox 1">
            <a:extLst>
              <a:ext uri="{FF2B5EF4-FFF2-40B4-BE49-F238E27FC236}">
                <a16:creationId xmlns:a16="http://schemas.microsoft.com/office/drawing/2014/main" id="{7173B6E0-77AF-42DC-9C23-4DEA2DFC00C7}"/>
              </a:ext>
            </a:extLst>
          </p:cNvPr>
          <p:cNvSpPr txBox="1"/>
          <p:nvPr/>
        </p:nvSpPr>
        <p:spPr>
          <a:xfrm>
            <a:off x="6503415" y="3374912"/>
            <a:ext cx="2326604" cy="1031890"/>
          </a:xfrm>
          <a:prstGeom prst="rect">
            <a:avLst/>
          </a:prstGeom>
          <a:noFill/>
        </p:spPr>
        <p:txBody>
          <a:bodyPr wrap="none" lIns="134464" tIns="107571" rIns="134464" bIns="107571" rtlCol="0">
            <a:spAutoFit/>
          </a:bodyPr>
          <a:lstStyle/>
          <a:p>
            <a:pPr algn="r">
              <a:lnSpc>
                <a:spcPct val="90000"/>
              </a:lnSpc>
              <a:spcAft>
                <a:spcPts val="441"/>
              </a:spcAft>
            </a:pPr>
            <a:r>
              <a:rPr lang="en-US" sz="5882" b="1">
                <a:gradFill>
                  <a:gsLst>
                    <a:gs pos="0">
                      <a:srgbClr val="002050"/>
                    </a:gs>
                    <a:gs pos="100000">
                      <a:srgbClr val="002050"/>
                    </a:gs>
                  </a:gsLst>
                  <a:lin ang="0" scaled="0"/>
                </a:gradFill>
              </a:rPr>
              <a:t>Video</a:t>
            </a:r>
          </a:p>
        </p:txBody>
      </p:sp>
    </p:spTree>
    <p:extLst>
      <p:ext uri="{BB962C8B-B14F-4D97-AF65-F5344CB8AC3E}">
        <p14:creationId xmlns:p14="http://schemas.microsoft.com/office/powerpoint/2010/main" val="2516518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ide headlin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341997" y="1441941"/>
            <a:ext cx="3617213" cy="215828"/>
          </a:xfrm>
        </p:spPr>
        <p:txBody>
          <a:bodyPr wrap="square" lIns="0" tIns="0" rIns="0" bIns="0">
            <a:spAutoFit/>
          </a:bodyPr>
          <a:lstStyle>
            <a:lvl1pPr marL="0" indent="0">
              <a:lnSpc>
                <a:spcPts val="1765"/>
              </a:lnSpc>
              <a:buNone/>
              <a:defRPr lang="en-US" sz="1471" kern="1200" spc="0" baseline="0" dirty="0">
                <a:gradFill>
                  <a:gsLst>
                    <a:gs pos="0">
                      <a:schemeClr val="tx1"/>
                    </a:gs>
                    <a:gs pos="100000">
                      <a:schemeClr val="tx1"/>
                    </a:gs>
                  </a:gsLst>
                  <a:lin ang="5400000" scaled="1"/>
                </a:gradFill>
                <a:latin typeface="+mn-lt"/>
                <a:ea typeface="+mn-ea"/>
                <a:cs typeface="+mn-cs"/>
              </a:defRPr>
            </a:lvl1pPr>
            <a:lvl2pPr marL="168073" indent="0">
              <a:buNone/>
              <a:defRPr/>
            </a:lvl2pPr>
            <a:lvl3pPr marL="336145" indent="0">
              <a:buNone/>
              <a:defRPr/>
            </a:lvl3pPr>
            <a:lvl4pPr marL="504218" indent="0">
              <a:buNone/>
              <a:defRPr/>
            </a:lvl4pPr>
            <a:lvl5pPr marL="672290"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99A7B4-03BD-409C-B25C-C949AF273212}"/>
              </a:ext>
            </a:extLst>
          </p:cNvPr>
          <p:cNvSpPr>
            <a:spLocks noGrp="1"/>
          </p:cNvSpPr>
          <p:nvPr>
            <p:ph type="title"/>
          </p:nvPr>
        </p:nvSpPr>
        <p:spPr>
          <a:xfrm>
            <a:off x="341996" y="417286"/>
            <a:ext cx="4330386"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9193842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341997" y="1619164"/>
            <a:ext cx="2713786" cy="1905173"/>
          </a:xfrm>
          <a:blipFill>
            <a:blip r:embed="rId2"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2" name="Picture Placeholder 10"/>
          <p:cNvSpPr>
            <a:spLocks noGrp="1"/>
          </p:cNvSpPr>
          <p:nvPr>
            <p:ph type="pic" sz="quarter" idx="15"/>
          </p:nvPr>
        </p:nvSpPr>
        <p:spPr>
          <a:xfrm>
            <a:off x="3227364" y="1619164"/>
            <a:ext cx="2705615" cy="1905173"/>
          </a:xfrm>
          <a:blipFill>
            <a:blip r:embed="rId3"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13" name="Picture Placeholder 10"/>
          <p:cNvSpPr>
            <a:spLocks noGrp="1"/>
          </p:cNvSpPr>
          <p:nvPr>
            <p:ph type="pic" sz="quarter" idx="16"/>
          </p:nvPr>
        </p:nvSpPr>
        <p:spPr>
          <a:xfrm>
            <a:off x="6104560" y="1619164"/>
            <a:ext cx="2717288" cy="1905173"/>
          </a:xfrm>
          <a:blipFill>
            <a:blip r:embed="rId4" cstate="email">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471">
                <a:solidFill>
                  <a:schemeClr val="bg2"/>
                </a:solidFill>
              </a:defRPr>
            </a:lvl1pPr>
          </a:lstStyle>
          <a:p>
            <a:r>
              <a:rPr lang="en-US"/>
              <a:t>Click icon to add picture</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Photo layout 2</a:t>
            </a:r>
          </a:p>
        </p:txBody>
      </p:sp>
      <p:sp>
        <p:nvSpPr>
          <p:cNvPr id="5" name="Text Placeholder 4"/>
          <p:cNvSpPr>
            <a:spLocks noGrp="1"/>
          </p:cNvSpPr>
          <p:nvPr>
            <p:ph type="body" sz="quarter" idx="11" hasCustomPrompt="1"/>
          </p:nvPr>
        </p:nvSpPr>
        <p:spPr>
          <a:xfrm>
            <a:off x="341997"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lang="en-US" sz="1029" b="0" kern="1200" spc="0" baseline="0" dirty="0" smtClean="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3225030"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6108063" y="3695942"/>
            <a:ext cx="2713786" cy="860235"/>
          </a:xfrm>
        </p:spPr>
        <p:txBody>
          <a:bodyPr lIns="0" tIns="0" rIns="0" bIns="0"/>
          <a:lstStyle>
            <a:lvl1pPr marL="0" marR="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defRPr sz="1029">
                <a:gradFill>
                  <a:gsLst>
                    <a:gs pos="0">
                      <a:srgbClr val="002050"/>
                    </a:gs>
                    <a:gs pos="100000">
                      <a:srgbClr val="002050"/>
                    </a:gs>
                  </a:gsLst>
                  <a:lin ang="5400000" scaled="1"/>
                </a:gradFill>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6" name="Footer Placeholder 14">
            <a:extLst>
              <a:ext uri="{FF2B5EF4-FFF2-40B4-BE49-F238E27FC236}">
                <a16:creationId xmlns:a16="http://schemas.microsoft.com/office/drawing/2014/main" id="{3CC8D48C-0AE0-489F-AD07-46162F3D69B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1618247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0A2962-E3D6-41A1-B505-37379A49A241}"/>
              </a:ext>
            </a:extLst>
          </p:cNvPr>
          <p:cNvSpPr>
            <a:spLocks noGrp="1"/>
          </p:cNvSpPr>
          <p:nvPr>
            <p:ph type="ftr" sz="quarter" idx="10"/>
          </p:nvPr>
        </p:nvSpPr>
        <p:spPr/>
        <p:txBody>
          <a:bodyPr/>
          <a:lstStyle>
            <a:lvl1pPr>
              <a:defRPr>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65552879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 eft HC Slide text headline only">
    <p:spTree>
      <p:nvGrpSpPr>
        <p:cNvPr id="1" name=""/>
        <p:cNvGrpSpPr/>
        <p:nvPr/>
      </p:nvGrpSpPr>
      <p:grpSpPr>
        <a:xfrm>
          <a:off x="0" y="0"/>
          <a:ext cx="0" cy="0"/>
          <a:chOff x="0" y="0"/>
          <a:chExt cx="0" cy="0"/>
        </a:xfrm>
      </p:grpSpPr>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p>
            <a:r>
              <a:rPr lang="en-US"/>
              <a:t>Click to edit Master title style</a:t>
            </a:r>
          </a:p>
        </p:txBody>
      </p:sp>
    </p:spTree>
    <p:extLst>
      <p:ext uri="{BB962C8B-B14F-4D97-AF65-F5344CB8AC3E}">
        <p14:creationId xmlns:p14="http://schemas.microsoft.com/office/powerpoint/2010/main" val="9584065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Left  HC Slide text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248653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1767422"/>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145304162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Left 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a:xfrm>
            <a:off x="341996"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5078693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a:xfrm>
            <a:off x="341995" y="417286"/>
            <a:ext cx="3568658" cy="610364"/>
          </a:xfrm>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33857480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lide text headlin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spcBef>
                <a:spcPts val="441"/>
              </a:spcBef>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16B2A466-678A-40CA-85B2-0DDB939F3A58}"/>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5537036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Slide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
        <p:nvSpPr>
          <p:cNvPr id="3" name="Title 2">
            <a:extLst>
              <a:ext uri="{FF2B5EF4-FFF2-40B4-BE49-F238E27FC236}">
                <a16:creationId xmlns:a16="http://schemas.microsoft.com/office/drawing/2014/main" id="{A5C644DE-DB04-462E-8FF3-4AE9639C47EB}"/>
              </a:ext>
            </a:extLst>
          </p:cNvPr>
          <p:cNvSpPr>
            <a:spLocks noGrp="1"/>
          </p:cNvSpPr>
          <p:nvPr>
            <p:ph type="title"/>
          </p:nvPr>
        </p:nvSpPr>
        <p:spPr/>
        <p:txBody>
          <a:bodyPr/>
          <a:lstStyle>
            <a:lvl1pPr>
              <a:defRPr>
                <a:gradFill>
                  <a:gsLst>
                    <a:gs pos="0">
                      <a:schemeClr val="tx1"/>
                    </a:gs>
                    <a:gs pos="100000">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4378968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01706624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005841"/>
            <a:ext cx="8686800" cy="1323439"/>
          </a:xfrm>
        </p:spPr>
        <p:txBody>
          <a:bodyPr/>
          <a:lstStyle>
            <a:lvl1pPr>
              <a:buClr>
                <a:schemeClr val="tx1"/>
              </a:buClr>
              <a:defRPr>
                <a:solidFill>
                  <a:schemeClr val="tx1"/>
                </a:solidFill>
              </a:defRPr>
            </a:lvl1pPr>
            <a:lvl2pPr>
              <a:buClr>
                <a:schemeClr val="tx1"/>
              </a:buClr>
              <a:defRPr spc="-70" baseline="0">
                <a:solidFill>
                  <a:schemeClr val="tx1"/>
                </a:solidFill>
              </a:defRPr>
            </a:lvl2pPr>
            <a:lvl3pPr>
              <a:buClr>
                <a:schemeClr val="tx1"/>
              </a:buClr>
              <a:defRPr spc="-70" baseline="0">
                <a:solidFill>
                  <a:schemeClr val="tx1"/>
                </a:solidFill>
              </a:defRPr>
            </a:lvl3pPr>
            <a:lvl4pPr>
              <a:defRPr spc="-70" baseline="0">
                <a:solidFill>
                  <a:schemeClr val="tx2"/>
                </a:solidFill>
              </a:defRPr>
            </a:lvl4pPr>
            <a:lvl5pPr>
              <a:defRPr spc="-70"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228600" y="171450"/>
            <a:ext cx="8686800" cy="73152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6772275" y="4869180"/>
            <a:ext cx="2133600" cy="171450"/>
          </a:xfrm>
          <a:prstGeom prst="rect">
            <a:avLst/>
          </a:prstGeom>
        </p:spPr>
        <p:txBody>
          <a:bodyPr vert="horz" lIns="0" tIns="0" rIns="0" bIns="0" rtlCol="0" anchor="b"/>
          <a:lstStyle>
            <a:lvl1pPr algn="r">
              <a:defRPr sz="800">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3124200" y="4869180"/>
            <a:ext cx="2895600" cy="171450"/>
          </a:xfrm>
          <a:prstGeom prst="rect">
            <a:avLst/>
          </a:prstGeom>
        </p:spPr>
        <p:txBody>
          <a:bodyPr vert="horz" lIns="0" tIns="0" rIns="0" bIns="0" rtlCol="0" anchor="b"/>
          <a:lstStyle>
            <a:lvl1pPr algn="ctr">
              <a:defRPr sz="800">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228600" y="4848606"/>
            <a:ext cx="2133600" cy="192024"/>
          </a:xfrm>
          <a:prstGeom prst="rect">
            <a:avLst/>
          </a:prstGeom>
        </p:spPr>
        <p:txBody>
          <a:bodyPr vert="horz" lIns="0" tIns="0" rIns="0" bIns="0" rtlCol="0" anchor="b"/>
          <a:lstStyle>
            <a:lvl1pPr algn="l">
              <a:defRPr lang="en-US" sz="800" smtClean="0">
                <a:solidFill>
                  <a:schemeClr val="tx1">
                    <a:tint val="75000"/>
                  </a:schemeClr>
                </a:solidFill>
              </a:defRPr>
            </a:lvl1pPr>
          </a:lstStyle>
          <a:p>
            <a:fld id="{FB4469CA-BC42-4EEE-A9C1-09712B6765A2}" type="datetimeFigureOut">
              <a:rPr lang="en-US">
                <a:solidFill>
                  <a:srgbClr val="292929">
                    <a:tint val="75000"/>
                  </a:srgbClr>
                </a:solidFill>
              </a:rPr>
              <a:pPr/>
              <a:t>1/7/2020</a:t>
            </a:fld>
            <a:endParaRPr>
              <a:solidFill>
                <a:srgbClr val="292929">
                  <a:tint val="75000"/>
                </a:srgbClr>
              </a:solidFill>
            </a:endParaRPr>
          </a:p>
        </p:txBody>
      </p:sp>
    </p:spTree>
    <p:extLst>
      <p:ext uri="{BB962C8B-B14F-4D97-AF65-F5344CB8AC3E}">
        <p14:creationId xmlns:p14="http://schemas.microsoft.com/office/powerpoint/2010/main" val="15409891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7903483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341996" y="2030698"/>
            <a:ext cx="3568658" cy="1890998"/>
          </a:xfrm>
        </p:spPr>
        <p:txBody>
          <a:bodyPr lIns="0" tIns="0" rIns="0" bIns="0"/>
          <a:lstStyle>
            <a:lvl1pPr marL="210091" indent="-210091">
              <a:lnSpc>
                <a:spcPts val="1324"/>
              </a:lnSpc>
              <a:spcBef>
                <a:spcPts val="0"/>
              </a:spcBef>
              <a:buFont typeface="Arial" panose="020B0604020202020204" pitchFamily="34" charset="0"/>
              <a:buChar char="•"/>
              <a:defRPr sz="1029" b="0" i="0" spc="0">
                <a:gradFill>
                  <a:gsLst>
                    <a:gs pos="0">
                      <a:schemeClr val="tx1"/>
                    </a:gs>
                    <a:gs pos="100000">
                      <a:schemeClr val="tx1"/>
                    </a:gs>
                  </a:gsLst>
                  <a:lin ang="5400000" scaled="1"/>
                </a:gradFill>
                <a:latin typeface="+mn-lt"/>
              </a:defRPr>
            </a:lvl1pPr>
            <a:lvl2pPr marL="0" indent="0">
              <a:lnSpc>
                <a:spcPts val="1324"/>
              </a:lnSpc>
              <a:spcBef>
                <a:spcPts val="0"/>
              </a:spcBef>
              <a:buNone/>
              <a:defRPr sz="1029">
                <a:solidFill>
                  <a:schemeClr val="tx1"/>
                </a:solidFill>
              </a:defRPr>
            </a:lvl2pPr>
            <a:lvl3pPr marL="336145" indent="0">
              <a:buNone/>
              <a:defRPr/>
            </a:lvl3pPr>
            <a:lvl4pPr marL="504218" indent="0">
              <a:buNone/>
              <a:defRPr/>
            </a:lvl4pPr>
            <a:lvl5pPr marL="67229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373973049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Device layout 1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7" y="1442101"/>
            <a:ext cx="3568658" cy="452654"/>
          </a:xfrm>
        </p:spPr>
        <p:txBody>
          <a:bodyPr wrap="square" lIns="0" tIns="0" rIns="0" bIns="0">
            <a:spAutoFit/>
          </a:bodyPr>
          <a:lstStyle>
            <a:lvl1pPr marL="0" indent="0">
              <a:lnSpc>
                <a:spcPts val="1765"/>
              </a:lnSpc>
              <a:buNone/>
              <a:defRPr sz="1471" b="0" i="0">
                <a:gradFill>
                  <a:gsLst>
                    <a:gs pos="0">
                      <a:schemeClr val="tx1"/>
                    </a:gs>
                    <a:gs pos="100000">
                      <a:schemeClr val="tx1"/>
                    </a:gs>
                  </a:gsLst>
                  <a:lin ang="5400000" scaled="1"/>
                </a:gradFill>
                <a:latin typeface="+mn-lt"/>
              </a:defRPr>
            </a:lvl1pPr>
            <a:lvl2pPr marL="168073" indent="0">
              <a:buNone/>
              <a:defRPr/>
            </a:lvl2pPr>
            <a:lvl3pPr marL="336145" indent="0">
              <a:buNone/>
              <a:defRPr/>
            </a:lvl3pPr>
            <a:lvl4pPr marL="504218" indent="0">
              <a:buNone/>
              <a:defRPr/>
            </a:lvl4pPr>
            <a:lvl5pPr marL="672290" indent="0">
              <a:buNone/>
              <a:defRPr/>
            </a:lvl5pPr>
          </a:lstStyle>
          <a:p>
            <a:pPr lvl="0"/>
            <a:r>
              <a:rPr lang="pt-BR"/>
              <a:t>Large subhead Segoe UI Regular 20/24. Em volor resequaectur.</a:t>
            </a:r>
            <a:endParaRPr lang="en-US"/>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pic>
        <p:nvPicPr>
          <p:cNvPr id="8" name="Picture 7">
            <a:extLst>
              <a:ext uri="{FF2B5EF4-FFF2-40B4-BE49-F238E27FC236}">
                <a16:creationId xmlns:a16="http://schemas.microsoft.com/office/drawing/2014/main" id="{C039B1C4-BB04-4190-90F9-F4024B0B3BC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55220"/>
            <a:ext cx="4049976" cy="2373761"/>
          </a:xfrm>
          <a:prstGeom prst="rect">
            <a:avLst/>
          </a:prstGeom>
        </p:spPr>
      </p:pic>
      <p:sp>
        <p:nvSpPr>
          <p:cNvPr id="9" name="Picture Placeholder 11">
            <a:extLst>
              <a:ext uri="{FF2B5EF4-FFF2-40B4-BE49-F238E27FC236}">
                <a16:creationId xmlns:a16="http://schemas.microsoft.com/office/drawing/2014/main" id="{72F6419D-F45C-4BDB-9D99-F2C52AE85FC0}"/>
              </a:ext>
            </a:extLst>
          </p:cNvPr>
          <p:cNvSpPr>
            <a:spLocks noGrp="1"/>
          </p:cNvSpPr>
          <p:nvPr>
            <p:ph type="pic" sz="quarter" idx="12"/>
          </p:nvPr>
        </p:nvSpPr>
        <p:spPr>
          <a:xfrm>
            <a:off x="5459696" y="1259837"/>
            <a:ext cx="2860989" cy="456279"/>
          </a:xfrm>
        </p:spPr>
        <p:txBody>
          <a:bodyPr anchor="ctr" anchorCtr="0"/>
          <a:lstStyle>
            <a:lvl1pPr algn="ctr">
              <a:defRPr/>
            </a:lvl1pPr>
          </a:lstStyle>
          <a:p>
            <a:r>
              <a:rPr lang="en-US"/>
              <a:t>Click icon to add picture</a:t>
            </a:r>
          </a:p>
        </p:txBody>
      </p:sp>
      <p:pic>
        <p:nvPicPr>
          <p:cNvPr id="10" name="Picture 9">
            <a:extLst>
              <a:ext uri="{FF2B5EF4-FFF2-40B4-BE49-F238E27FC236}">
                <a16:creationId xmlns:a16="http://schemas.microsoft.com/office/drawing/2014/main" id="{A1B8E8FA-8C2E-4D6A-99B1-D3D0B46B1BC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752028" y="2435868"/>
            <a:ext cx="4049976" cy="2373761"/>
          </a:xfrm>
          <a:prstGeom prst="rect">
            <a:avLst/>
          </a:prstGeom>
        </p:spPr>
      </p:pic>
      <p:sp>
        <p:nvSpPr>
          <p:cNvPr id="14" name="Picture Placeholder 11">
            <a:extLst>
              <a:ext uri="{FF2B5EF4-FFF2-40B4-BE49-F238E27FC236}">
                <a16:creationId xmlns:a16="http://schemas.microsoft.com/office/drawing/2014/main" id="{773703C8-B3C8-4AAC-A6A6-8DEF824F1BF7}"/>
              </a:ext>
            </a:extLst>
          </p:cNvPr>
          <p:cNvSpPr>
            <a:spLocks noGrp="1"/>
          </p:cNvSpPr>
          <p:nvPr>
            <p:ph type="pic" sz="quarter" idx="13"/>
          </p:nvPr>
        </p:nvSpPr>
        <p:spPr>
          <a:xfrm>
            <a:off x="5459696" y="3423497"/>
            <a:ext cx="2860989" cy="456279"/>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121597256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333581" y="313613"/>
            <a:ext cx="5810420" cy="4829888"/>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4768470" y="2542650"/>
            <a:ext cx="4375531" cy="456279"/>
          </a:xfrm>
        </p:spPr>
        <p:txBody>
          <a:bodyPr anchor="ctr" anchorCtr="0"/>
          <a:lstStyle>
            <a:lvl1pPr algn="ctr">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343255"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1789349" y="1500554"/>
            <a:ext cx="1269935" cy="2193934"/>
          </a:xfrm>
        </p:spPr>
        <p:txBody>
          <a:bodyPr lIns="0" tIns="0" rIns="0" bIns="0"/>
          <a:lstStyle>
            <a:lvl1pPr marL="0" indent="0">
              <a:lnSpc>
                <a:spcPts val="1324"/>
              </a:lnSpc>
              <a:spcBef>
                <a:spcPts val="662"/>
              </a:spcBef>
              <a:buNone/>
              <a:defRPr lang="en-US" sz="1029" b="0" kern="1200" spc="0" baseline="0" dirty="0">
                <a:gradFill>
                  <a:gsLst>
                    <a:gs pos="0">
                      <a:srgbClr val="002050"/>
                    </a:gs>
                    <a:gs pos="100000">
                      <a:srgbClr val="002050"/>
                    </a:gs>
                  </a:gsLst>
                  <a:lin ang="5400000" scaled="1"/>
                </a:gradFill>
                <a:latin typeface="+mj-lt"/>
                <a:ea typeface="+mn-ea"/>
                <a:cs typeface="+mn-cs"/>
              </a:defRPr>
            </a:lvl1pPr>
            <a:lvl2pPr marL="0" marR="0" indent="0" algn="l" defTabSz="685775" rtl="0" eaLnBrk="1" fontAlgn="auto" latinLnBrk="0" hangingPunct="1">
              <a:lnSpc>
                <a:spcPts val="1324"/>
              </a:lnSpc>
              <a:spcBef>
                <a:spcPts val="331"/>
              </a:spcBef>
              <a:spcAft>
                <a:spcPts val="0"/>
              </a:spcAft>
              <a:buClrTx/>
              <a:buSzPct val="90000"/>
              <a:buFont typeface="Arial" panose="020B0604020202020204" pitchFamily="34" charset="0"/>
              <a:buNone/>
              <a:tabLst/>
              <a:defRPr sz="1029">
                <a:gradFill>
                  <a:gsLst>
                    <a:gs pos="0">
                      <a:schemeClr val="tx1"/>
                    </a:gs>
                    <a:gs pos="100000">
                      <a:schemeClr val="tx1"/>
                    </a:gs>
                  </a:gsLst>
                  <a:lin ang="5400000" scaled="1"/>
                </a:gradFill>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ts val="1324"/>
              </a:lnSpc>
              <a:spcBef>
                <a:spcPts val="66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322855719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8187" y="365211"/>
            <a:ext cx="8152448" cy="4778290"/>
          </a:xfrm>
          <a:prstGeom prst="rect">
            <a:avLst/>
          </a:prstGeom>
        </p:spPr>
      </p:pic>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1720483" y="2593084"/>
            <a:ext cx="5759063" cy="456279"/>
          </a:xfrm>
        </p:spPr>
        <p:txBody>
          <a:bodyPr anchor="ctr" anchorCtr="0"/>
          <a:lstStyle>
            <a:lvl1pPr algn="ctr">
              <a:defRPr/>
            </a:lvl1pPr>
          </a:lstStyle>
          <a:p>
            <a:r>
              <a:rPr lang="en-US"/>
              <a:t>Click icon to add picture</a:t>
            </a:r>
          </a:p>
        </p:txBody>
      </p:sp>
      <p:sp>
        <p:nvSpPr>
          <p:cNvPr id="9" name="Footer Placeholder 14">
            <a:extLst>
              <a:ext uri="{FF2B5EF4-FFF2-40B4-BE49-F238E27FC236}">
                <a16:creationId xmlns:a16="http://schemas.microsoft.com/office/drawing/2014/main" id="{094367A8-7AEF-4C78-AF93-670FC65820C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66741300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341997" y="1463086"/>
            <a:ext cx="2713783"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Chart examples</a:t>
            </a:r>
          </a:p>
        </p:txBody>
      </p:sp>
      <p:sp>
        <p:nvSpPr>
          <p:cNvPr id="9" name="Text Placeholder 4"/>
          <p:cNvSpPr>
            <a:spLocks noGrp="1"/>
          </p:cNvSpPr>
          <p:nvPr>
            <p:ph type="body" sz="quarter" idx="12" hasCustomPrompt="1"/>
          </p:nvPr>
        </p:nvSpPr>
        <p:spPr>
          <a:xfrm>
            <a:off x="341994" y="4392871"/>
            <a:ext cx="2713786" cy="226328"/>
          </a:xfrm>
        </p:spPr>
        <p:txBody>
          <a:bodyPr lIns="0" tIns="0" rIns="0" bIns="0"/>
          <a:lstStyle>
            <a:lvl1pPr marL="0" indent="0">
              <a:lnSpc>
                <a:spcPts val="882"/>
              </a:lnSpc>
              <a:spcBef>
                <a:spcPts val="662"/>
              </a:spcBef>
              <a:buFont typeface="Arial" panose="020B0604020202020204" pitchFamily="34" charset="0"/>
              <a:buNone/>
              <a:defRPr sz="735" b="0" i="0" spc="0">
                <a:gradFill>
                  <a:gsLst>
                    <a:gs pos="0">
                      <a:schemeClr val="tx1"/>
                    </a:gs>
                    <a:gs pos="100000">
                      <a:schemeClr val="tx1"/>
                    </a:gs>
                  </a:gsLst>
                  <a:lin ang="5400000" scaled="1"/>
                </a:gradFill>
                <a:latin typeface="+mn-lt"/>
              </a:defRPr>
            </a:lvl1pPr>
            <a:lvl2pPr marL="0" marR="0" indent="0" algn="l" defTabSz="685775" rtl="0" eaLnBrk="1" fontAlgn="auto" latinLnBrk="0" hangingPunct="1">
              <a:lnSpc>
                <a:spcPts val="882"/>
              </a:lnSpc>
              <a:spcBef>
                <a:spcPts val="331"/>
              </a:spcBef>
              <a:spcAft>
                <a:spcPts val="0"/>
              </a:spcAft>
              <a:buClrTx/>
              <a:buSzPct val="90000"/>
              <a:buFont typeface="Arial" panose="020B0604020202020204" pitchFamily="34" charset="0"/>
              <a:buNone/>
              <a:tabLst/>
              <a:defRPr sz="735">
                <a:solidFill>
                  <a:schemeClr val="tx1"/>
                </a:solidFill>
              </a:defRPr>
            </a:lvl2pPr>
            <a:lvl3pPr marL="336145" indent="0">
              <a:buNone/>
              <a:defRPr/>
            </a:lvl3pPr>
            <a:lvl4pPr marL="504218" indent="0">
              <a:buNone/>
              <a:defRPr/>
            </a:lvl4pPr>
            <a:lvl5pPr marL="672290"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3227365"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3227365" y="1463086"/>
            <a:ext cx="2705615"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21" name="Chart Placeholder 6"/>
          <p:cNvSpPr>
            <a:spLocks noGrp="1"/>
          </p:cNvSpPr>
          <p:nvPr>
            <p:ph type="chart" sz="quarter" idx="23"/>
          </p:nvPr>
        </p:nvSpPr>
        <p:spPr>
          <a:xfrm>
            <a:off x="6104560" y="1463086"/>
            <a:ext cx="2717288" cy="2651132"/>
          </a:xfrm>
        </p:spPr>
        <p:txBody>
          <a:bodyPr anchor="ctr">
            <a:noAutofit/>
          </a:bodyPr>
          <a:lstStyle>
            <a:lvl1pPr marL="0" indent="0" algn="ctr">
              <a:buNone/>
              <a:defRPr sz="1765">
                <a:gradFill>
                  <a:gsLst>
                    <a:gs pos="0">
                      <a:schemeClr val="tx1"/>
                    </a:gs>
                    <a:gs pos="100000">
                      <a:schemeClr val="tx1"/>
                    </a:gs>
                  </a:gsLst>
                  <a:lin ang="5400000" scaled="1"/>
                </a:gra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34199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3235533"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04560" y="4252786"/>
            <a:ext cx="2721959" cy="205441"/>
          </a:xfrm>
        </p:spPr>
        <p:txBody>
          <a:bodyPr tIns="0"/>
          <a:lstStyle>
            <a:lvl1pPr>
              <a:defRPr lang="en-US" sz="735" b="1" kern="1200" spc="0" dirty="0" smtClean="0">
                <a:gradFill>
                  <a:gsLst>
                    <a:gs pos="0">
                      <a:schemeClr val="tx1"/>
                    </a:gs>
                    <a:gs pos="100000">
                      <a:schemeClr val="tx1"/>
                    </a:gs>
                  </a:gsLst>
                  <a:lin ang="5400000" scaled="1"/>
                </a:gra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104560" y="4392872"/>
            <a:ext cx="2705615" cy="223331"/>
          </a:xfrm>
        </p:spPr>
        <p:txBody>
          <a:bodyPr vert="horz" wrap="square" lIns="0" tIns="0" rIns="0" bIns="0" rtlCol="0">
            <a:spAutoFit/>
          </a:bodyPr>
          <a:lstStyle>
            <a:lvl1pPr>
              <a:tabLst/>
              <a:defRPr lang="en-US" sz="735" b="0" i="0" spc="0" dirty="0" smtClean="0">
                <a:gradFill>
                  <a:gsLst>
                    <a:gs pos="0">
                      <a:schemeClr val="tx1"/>
                    </a:gs>
                    <a:gs pos="100000">
                      <a:schemeClr val="tx1"/>
                    </a:gs>
                  </a:gsLst>
                  <a:lin ang="5400000" scaled="1"/>
                </a:gradFill>
                <a:latin typeface="+mn-lt"/>
              </a:defRPr>
            </a:lvl1pPr>
          </a:lstStyle>
          <a:p>
            <a:pPr marL="0" lvl="0" indent="0">
              <a:lnSpc>
                <a:spcPts val="882"/>
              </a:lnSpc>
              <a:spcBef>
                <a:spcPts val="66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5" name="Footer Placeholder 14">
            <a:extLst>
              <a:ext uri="{FF2B5EF4-FFF2-40B4-BE49-F238E27FC236}">
                <a16:creationId xmlns:a16="http://schemas.microsoft.com/office/drawing/2014/main" id="{0C981775-2AD3-4822-BEA1-B9C42963F17D}"/>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4612410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1"/>
            <a:ext cx="8479852" cy="307777"/>
          </a:xfrm>
        </p:spPr>
        <p:txBody>
          <a:bodyPr wrap="square" lIns="0" tIns="0" rIns="0" bIns="0">
            <a:spAutoFit/>
          </a:bodyPr>
          <a:lstStyle>
            <a:lvl1pPr>
              <a:lnSpc>
                <a:spcPts val="2353"/>
              </a:lnSpc>
              <a:defRPr sz="2059">
                <a:gradFill>
                  <a:gsLst>
                    <a:gs pos="0">
                      <a:schemeClr val="tx1"/>
                    </a:gs>
                    <a:gs pos="100000">
                      <a:schemeClr val="tx1"/>
                    </a:gs>
                  </a:gsLst>
                  <a:lin ang="5400000" scaled="1"/>
                </a:gradFill>
              </a:defRPr>
            </a:lvl1pPr>
          </a:lstStyle>
          <a:p>
            <a:r>
              <a:rPr lang="en-US"/>
              <a:t>Table styling</a:t>
            </a:r>
          </a:p>
        </p:txBody>
      </p:sp>
      <p:sp>
        <p:nvSpPr>
          <p:cNvPr id="4" name="Table Placeholder 3"/>
          <p:cNvSpPr>
            <a:spLocks noGrp="1"/>
          </p:cNvSpPr>
          <p:nvPr>
            <p:ph type="tbl" sz="quarter" idx="10"/>
          </p:nvPr>
        </p:nvSpPr>
        <p:spPr>
          <a:xfrm>
            <a:off x="341997" y="2920532"/>
            <a:ext cx="8479852"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table</a:t>
            </a:r>
          </a:p>
        </p:txBody>
      </p:sp>
      <p:sp>
        <p:nvSpPr>
          <p:cNvPr id="5" name="Footer Placeholder 14">
            <a:extLst>
              <a:ext uri="{FF2B5EF4-FFF2-40B4-BE49-F238E27FC236}">
                <a16:creationId xmlns:a16="http://schemas.microsoft.com/office/drawing/2014/main" id="{0C46E0E1-3C9A-40D4-B021-A6836C885DA5}"/>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247174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medium teal">
    <p:bg>
      <p:bgPr>
        <a:solidFill>
          <a:srgbClr val="00205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340628" y="4838398"/>
            <a:ext cx="3361593" cy="7925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443" eaLnBrk="0" hangingPunct="0"/>
            <a:r>
              <a:rPr lang="en-US" sz="515">
                <a:gradFill>
                  <a:gsLst>
                    <a:gs pos="0">
                      <a:schemeClr val="bg1"/>
                    </a:gs>
                    <a:gs pos="100000">
                      <a:schemeClr val="bg1"/>
                    </a:gs>
                  </a:gsLst>
                  <a:lin ang="5400000" scaled="1"/>
                </a:gra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341996" y="1383958"/>
            <a:ext cx="5590983" cy="1105047"/>
          </a:xfrm>
          <a:noFill/>
        </p:spPr>
        <p:txBody>
          <a:bodyPr lIns="0" tIns="0" rIns="0" bIns="0" anchor="t" anchorCtr="0"/>
          <a:lstStyle>
            <a:lvl1pPr>
              <a:lnSpc>
                <a:spcPct val="100000"/>
              </a:lnSpc>
              <a:spcAft>
                <a:spcPts val="956"/>
              </a:spcAft>
              <a:defRPr sz="1912" spc="-37" baseline="0">
                <a:gradFill>
                  <a:gsLst>
                    <a:gs pos="0">
                      <a:schemeClr val="bg1"/>
                    </a:gs>
                    <a:gs pos="100000">
                      <a:schemeClr val="bg1"/>
                    </a:gs>
                  </a:gsLst>
                  <a:lin ang="5400000" scaled="1"/>
                </a:gradFill>
              </a:defRPr>
            </a:lvl1pPr>
          </a:lstStyle>
          <a:p>
            <a:r>
              <a:rPr lang="en-US"/>
              <a:t>Thank you.</a:t>
            </a:r>
          </a:p>
        </p:txBody>
      </p:sp>
      <p:pic>
        <p:nvPicPr>
          <p:cNvPr id="11" name="Picture 10">
            <a:extLst>
              <a:ext uri="{FF2B5EF4-FFF2-40B4-BE49-F238E27FC236}">
                <a16:creationId xmlns:a16="http://schemas.microsoft.com/office/drawing/2014/main" id="{22878A76-48F5-40B8-BC33-2551AA0746A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687" y="192878"/>
            <a:ext cx="1699733" cy="426893"/>
          </a:xfrm>
          <a:prstGeom prst="rect">
            <a:avLst/>
          </a:prstGeom>
        </p:spPr>
      </p:pic>
    </p:spTree>
    <p:extLst>
      <p:ext uri="{BB962C8B-B14F-4D97-AF65-F5344CB8AC3E}">
        <p14:creationId xmlns:p14="http://schemas.microsoft.com/office/powerpoint/2010/main" val="18942894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1129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1_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a:gradFill>
                  <a:gsLst>
                    <a:gs pos="0">
                      <a:schemeClr val="tx1"/>
                    </a:gs>
                    <a:gs pos="100000">
                      <a:schemeClr val="tx1"/>
                    </a:gs>
                  </a:gsLst>
                  <a:lin ang="5400000" scaled="1"/>
                </a:gradFill>
              </a:defRPr>
            </a:lvl1pPr>
          </a:lstStyle>
          <a:p>
            <a:r>
              <a:rPr lang="en-US"/>
              <a:t>Device layout 1: one column</a:t>
            </a:r>
          </a:p>
        </p:txBody>
      </p:sp>
      <p:sp>
        <p:nvSpPr>
          <p:cNvPr id="4" name="Text Placeholder 3"/>
          <p:cNvSpPr>
            <a:spLocks noGrp="1"/>
          </p:cNvSpPr>
          <p:nvPr>
            <p:ph type="body" sz="quarter" idx="10" hasCustomPrompt="1"/>
          </p:nvPr>
        </p:nvSpPr>
        <p:spPr>
          <a:xfrm>
            <a:off x="341998" y="1442102"/>
            <a:ext cx="3568658" cy="452654"/>
          </a:xfrm>
        </p:spPr>
        <p:txBody>
          <a:bodyPr wrap="square" lIns="0" tIns="0" rIns="0" bIns="0">
            <a:spAutoFit/>
          </a:bodyPr>
          <a:lstStyle>
            <a:lvl1pPr marL="0" indent="0">
              <a:lnSpc>
                <a:spcPts val="1765"/>
              </a:lnSpc>
              <a:spcBef>
                <a:spcPts val="441"/>
              </a:spcBef>
              <a:spcAft>
                <a:spcPts val="441"/>
              </a:spcAft>
              <a:buNone/>
              <a:defRPr sz="1471" b="0" i="0">
                <a:gradFill>
                  <a:gsLst>
                    <a:gs pos="0">
                      <a:schemeClr val="tx1"/>
                    </a:gs>
                    <a:gs pos="100000">
                      <a:schemeClr val="tx1"/>
                    </a:gs>
                  </a:gsLst>
                  <a:lin ang="5400000" scaled="1"/>
                </a:gradFill>
                <a:latin typeface="+mn-lt"/>
              </a:defRPr>
            </a:lvl1pPr>
            <a:lvl2pPr marL="168041" indent="0">
              <a:buNone/>
              <a:defRPr/>
            </a:lvl2pPr>
            <a:lvl3pPr marL="336080" indent="0">
              <a:buNone/>
              <a:defRPr/>
            </a:lvl3pPr>
            <a:lvl4pPr marL="504121" indent="0">
              <a:buNone/>
              <a:defRPr/>
            </a:lvl4pPr>
            <a:lvl5pPr marL="672161" indent="0">
              <a:buNone/>
              <a:defRPr/>
            </a:lvl5pPr>
          </a:lstStyle>
          <a:p>
            <a:pPr lvl="0"/>
            <a:r>
              <a:rPr lang="pt-BR"/>
              <a:t>Large subhead Segoe UI Regular 20/24. Em volor resequaectur.</a:t>
            </a:r>
            <a:endParaRPr lang="en-US"/>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4768470" y="2542651"/>
            <a:ext cx="4375531" cy="456279"/>
          </a:xfrm>
        </p:spPr>
        <p:txBody>
          <a:bodyPr anchor="ctr" anchorCtr="0"/>
          <a:lstStyle>
            <a:lvl1pPr algn="ctr">
              <a:defRPr>
                <a:gradFill>
                  <a:gsLst>
                    <a:gs pos="0">
                      <a:schemeClr val="tx1"/>
                    </a:gs>
                    <a:gs pos="100000">
                      <a:schemeClr val="tx1"/>
                    </a:gs>
                  </a:gsLst>
                  <a:lin ang="5400000" scaled="1"/>
                </a:gradFill>
              </a:defRPr>
            </a:lvl1pPr>
          </a:lstStyle>
          <a:p>
            <a:r>
              <a:rPr lang="en-US"/>
              <a:t>Click icon to add picture</a:t>
            </a:r>
          </a:p>
        </p:txBody>
      </p:sp>
      <p:sp>
        <p:nvSpPr>
          <p:cNvPr id="13" name="Footer Placeholder 14">
            <a:extLst>
              <a:ext uri="{FF2B5EF4-FFF2-40B4-BE49-F238E27FC236}">
                <a16:creationId xmlns:a16="http://schemas.microsoft.com/office/drawing/2014/main" id="{B9AEC771-481D-4FF6-AD08-FD4DD79D2C30}"/>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20303444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01691" y="7242"/>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672381" y="0"/>
            <a:ext cx="4471619" cy="5143500"/>
          </a:xfrm>
          <a:blipFill dpi="0" rotWithShape="1">
            <a:blip r:embed="rId2" cstate="email">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gradFill>
                  <a:gsLst>
                    <a:gs pos="0">
                      <a:schemeClr val="bg1"/>
                    </a:gs>
                    <a:gs pos="100000">
                      <a:schemeClr val="bg1"/>
                    </a:gs>
                  </a:gsLst>
                  <a:lin ang="5400000" scaled="1"/>
                </a:gradFill>
              </a:defRPr>
            </a:lvl1pPr>
          </a:lstStyle>
          <a:p>
            <a:r>
              <a:rPr lang="en-US"/>
              <a:t>Click icon to add picture</a:t>
            </a:r>
          </a:p>
        </p:txBody>
      </p:sp>
      <p:sp>
        <p:nvSpPr>
          <p:cNvPr id="2" name="Title 1"/>
          <p:cNvSpPr>
            <a:spLocks noGrp="1"/>
          </p:cNvSpPr>
          <p:nvPr>
            <p:ph type="title" hasCustomPrompt="1"/>
          </p:nvPr>
        </p:nvSpPr>
        <p:spPr>
          <a:xfrm>
            <a:off x="341998" y="465322"/>
            <a:ext cx="4156469" cy="307777"/>
          </a:xfrm>
        </p:spPr>
        <p:txBody>
          <a:bodyPr wrap="square" lIns="0" tIns="0" rIns="0" bIns="0">
            <a:spAutoFit/>
          </a:bodyPr>
          <a:lstStyle>
            <a:lvl1pPr>
              <a:lnSpc>
                <a:spcPts val="2352"/>
              </a:lnSpc>
              <a:defRPr sz="2059" baseline="0">
                <a:gradFill>
                  <a:gsLst>
                    <a:gs pos="0">
                      <a:schemeClr val="tx1"/>
                    </a:gs>
                    <a:gs pos="100000">
                      <a:schemeClr val="tx1"/>
                    </a:gs>
                  </a:gsLst>
                  <a:lin ang="5400000" scaled="1"/>
                </a:gradFill>
              </a:defRPr>
            </a:lvl1pPr>
          </a:lstStyle>
          <a:p>
            <a:r>
              <a:rPr lang="en-US"/>
              <a:t>Photo layout 1</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pPr defTabSz="685644">
              <a:defRPr/>
            </a:pPr>
            <a:r>
              <a:rPr lang="en-US"/>
              <a:t>© Microsoft Corporation                                                                                  							</a:t>
            </a:r>
          </a:p>
        </p:txBody>
      </p:sp>
      <p:sp>
        <p:nvSpPr>
          <p:cNvPr id="9" name="Text Placeholder 8">
            <a:extLst>
              <a:ext uri="{FF2B5EF4-FFF2-40B4-BE49-F238E27FC236}">
                <a16:creationId xmlns:a16="http://schemas.microsoft.com/office/drawing/2014/main" id="{4247FE69-8FB0-4134-986E-B47663576B8F}"/>
              </a:ext>
            </a:extLst>
          </p:cNvPr>
          <p:cNvSpPr>
            <a:spLocks noGrp="1"/>
          </p:cNvSpPr>
          <p:nvPr>
            <p:ph type="body" sz="quarter" idx="11"/>
          </p:nvPr>
        </p:nvSpPr>
        <p:spPr>
          <a:xfrm>
            <a:off x="341996" y="1592267"/>
            <a:ext cx="4063316" cy="507831"/>
          </a:xfrm>
        </p:spPr>
        <p:txBody>
          <a:bodyPr/>
          <a:lstStyle>
            <a:lvl1pPr>
              <a:spcBef>
                <a:spcPts val="900"/>
              </a:spcBef>
              <a:spcAft>
                <a:spcPts val="0"/>
              </a:spcAft>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Semibold"/>
                <a:ea typeface="+mn-ea"/>
                <a:cs typeface="Segoe UI" panose="020B0502040204020203" pitchFamily="34" charset="0"/>
              </a:defRPr>
            </a:lvl1pPr>
            <a:lvl2pPr>
              <a:defRPr kumimoji="0" lang="en-US" sz="1050" b="0" i="0" u="none" strike="noStrike" kern="0" cap="none" spc="0" normalizeH="0" baseline="0" dirty="0" smtClean="0">
                <a:ln>
                  <a:noFill/>
                </a:ln>
                <a:gradFill>
                  <a:gsLst>
                    <a:gs pos="0">
                      <a:schemeClr val="tx1"/>
                    </a:gs>
                    <a:gs pos="100000">
                      <a:schemeClr val="tx1"/>
                    </a:gs>
                  </a:gsLst>
                  <a:lin ang="5400000" scaled="1"/>
                </a:gradFill>
                <a:effectLst/>
                <a:uLnTx/>
                <a:uFillTx/>
                <a:latin typeface="Segoe UI"/>
                <a:ea typeface="+mn-ea"/>
                <a:cs typeface="Segoe UI Semibold" panose="020B0702040204020203" pitchFamily="34" charset="0"/>
              </a:defRPr>
            </a:lvl2pPr>
            <a:lvl3pPr marL="0" marR="0" indent="0" algn="l" defTabSz="684972" rtl="0" eaLnBrk="1" fontAlgn="base" latinLnBrk="0" hangingPunct="1">
              <a:lnSpc>
                <a:spcPct val="100000"/>
              </a:lnSpc>
              <a:spcBef>
                <a:spcPts val="881"/>
              </a:spcBef>
              <a:spcAft>
                <a:spcPts val="0"/>
              </a:spcAft>
              <a:buClrTx/>
              <a:buSzPct val="90000"/>
              <a:buFont typeface="Arial" pitchFamily="34" charset="0"/>
              <a:buNone/>
              <a:tabLst/>
              <a:defRPr lang="en-US" sz="1050" b="1" kern="1200" spc="0" baseline="0" dirty="0" smtClean="0">
                <a:solidFill>
                  <a:schemeClr val="tx2"/>
                </a:solidFill>
                <a:latin typeface="Segoe UI"/>
                <a:ea typeface="+mn-ea"/>
                <a:cs typeface="+mn-cs"/>
              </a:defRPr>
            </a:lvl3pPr>
            <a:lvl4pPr>
              <a:defRPr sz="1050"/>
            </a:lvl4pPr>
            <a:lvl5pPr>
              <a:defRPr sz="105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856811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1637404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37879752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2798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19189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58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2255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5895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145978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494660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43198"/>
          </a:xfrm>
        </p:spPr>
        <p:txBody>
          <a:bodyPr/>
          <a:lstStyle>
            <a:lvl1pPr marL="0" indent="0">
              <a:buFont typeface="Wingdings" panose="05000000000000000000" pitchFamily="2" charset="2"/>
              <a:buNone/>
              <a:defRPr sz="3200"/>
            </a:lvl1pPr>
          </a:lstStyle>
          <a:p>
            <a:r>
              <a:rPr lang="en-US"/>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42370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673663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701932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2841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565685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8776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5517856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8306457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26252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5967342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1864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1033751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6851857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89986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3486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00061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883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104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6245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8760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0447902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theme" Target="../theme/theme5.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17.emf"/><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theme" Target="../theme/theme6.xml"/><Relationship Id="rId8"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image" Target="../media/image17.emf"/><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41.xml"/><Relationship Id="rId18" Type="http://schemas.openxmlformats.org/officeDocument/2006/relationships/slideLayout" Target="../slideLayouts/slideLayout146.xml"/><Relationship Id="rId26" Type="http://schemas.openxmlformats.org/officeDocument/2006/relationships/slideLayout" Target="../slideLayouts/slideLayout154.xml"/><Relationship Id="rId3" Type="http://schemas.openxmlformats.org/officeDocument/2006/relationships/slideLayout" Target="../slideLayouts/slideLayout131.xml"/><Relationship Id="rId21" Type="http://schemas.openxmlformats.org/officeDocument/2006/relationships/slideLayout" Target="../slideLayouts/slideLayout149.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5" Type="http://schemas.openxmlformats.org/officeDocument/2006/relationships/slideLayout" Target="../slideLayouts/slideLayout153.xml"/><Relationship Id="rId33" Type="http://schemas.openxmlformats.org/officeDocument/2006/relationships/image" Target="../media/image17.emf"/><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0" Type="http://schemas.openxmlformats.org/officeDocument/2006/relationships/slideLayout" Target="../slideLayouts/slideLayout148.xml"/><Relationship Id="rId29" Type="http://schemas.openxmlformats.org/officeDocument/2006/relationships/slideLayout" Target="../slideLayouts/slideLayout157.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24" Type="http://schemas.openxmlformats.org/officeDocument/2006/relationships/slideLayout" Target="../slideLayouts/slideLayout152.xml"/><Relationship Id="rId32" Type="http://schemas.openxmlformats.org/officeDocument/2006/relationships/theme" Target="../theme/theme8.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23" Type="http://schemas.openxmlformats.org/officeDocument/2006/relationships/slideLayout" Target="../slideLayouts/slideLayout151.xml"/><Relationship Id="rId28" Type="http://schemas.openxmlformats.org/officeDocument/2006/relationships/slideLayout" Target="../slideLayouts/slideLayout156.xml"/><Relationship Id="rId10" Type="http://schemas.openxmlformats.org/officeDocument/2006/relationships/slideLayout" Target="../slideLayouts/slideLayout138.xml"/><Relationship Id="rId19" Type="http://schemas.openxmlformats.org/officeDocument/2006/relationships/slideLayout" Target="../slideLayouts/slideLayout147.xml"/><Relationship Id="rId31" Type="http://schemas.openxmlformats.org/officeDocument/2006/relationships/slideLayout" Target="../slideLayouts/slideLayout159.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 Id="rId22" Type="http://schemas.openxmlformats.org/officeDocument/2006/relationships/slideLayout" Target="../slideLayouts/slideLayout150.xml"/><Relationship Id="rId27" Type="http://schemas.openxmlformats.org/officeDocument/2006/relationships/slideLayout" Target="../slideLayouts/slideLayout155.xml"/><Relationship Id="rId30" Type="http://schemas.openxmlformats.org/officeDocument/2006/relationships/slideLayout" Target="../slideLayouts/slideLayout158.xml"/><Relationship Id="rId8"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772" r:id="rId6"/>
    <p:sldLayoutId id="2147483873" r:id="rId7"/>
    <p:sldLayoutId id="2147483877" r:id="rId8"/>
    <p:sldLayoutId id="2147483878" r:id="rId9"/>
    <p:sldLayoutId id="2147483879" r:id="rId10"/>
    <p:sldLayoutId id="2147483880" r:id="rId11"/>
    <p:sldLayoutId id="2147483882" r:id="rId12"/>
    <p:sldLayoutId id="2147483885" r:id="rId13"/>
    <p:sldLayoutId id="2147483886" r:id="rId14"/>
    <p:sldLayoutId id="2147483888" r:id="rId15"/>
    <p:sldLayoutId id="2147483987" r:id="rId16"/>
    <p:sldLayoutId id="2147483988" r:id="rId17"/>
    <p:sldLayoutId id="2147483989" r:id="rId18"/>
    <p:sldLayoutId id="2147483990" r:id="rId19"/>
    <p:sldLayoutId id="2147483991" r:id="rId20"/>
    <p:sldLayoutId id="2147483992" r:id="rId21"/>
    <p:sldLayoutId id="2147483993" r:id="rId22"/>
    <p:sldLayoutId id="2147483994" r:id="rId23"/>
    <p:sldLayoutId id="2147483995" r:id="rId24"/>
    <p:sldLayoutId id="2147483996" r:id="rId25"/>
    <p:sldLayoutId id="2147483997" r:id="rId26"/>
    <p:sldLayoutId id="2147484003" r:id="rId27"/>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99" r:id="rId1"/>
    <p:sldLayoutId id="2147484001" r:id="rId2"/>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a:t>Third level (Size 20pt for the subtopics)</a:t>
            </a:r>
          </a:p>
          <a:p>
            <a:pPr lvl="4"/>
            <a:endParaRPr lang="en-US"/>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4000" r:id="rId1"/>
    <p:sldLayoutId id="214748400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96" y="417286"/>
            <a:ext cx="8479852" cy="610364"/>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341996" y="1363170"/>
            <a:ext cx="8479852" cy="179177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271379" y="4837646"/>
            <a:ext cx="8690033" cy="88722"/>
          </a:xfrm>
          <a:prstGeom prst="rect">
            <a:avLst/>
          </a:prstGeom>
        </p:spPr>
        <p:txBody>
          <a:bodyPr vert="horz" lIns="91440" tIns="45720" rIns="91440" bIns="45720" numCol="2" rtlCol="0" anchor="ctr"/>
          <a:lstStyle>
            <a:lvl1pPr algn="l">
              <a:defRPr sz="515">
                <a:gradFill>
                  <a:gsLst>
                    <a:gs pos="0">
                      <a:schemeClr val="bg1">
                        <a:lumMod val="50000"/>
                      </a:schemeClr>
                    </a:gs>
                    <a:gs pos="100000">
                      <a:schemeClr val="bg1">
                        <a:lumMod val="50000"/>
                      </a:schemeClr>
                    </a:gs>
                  </a:gsLst>
                  <a:lin ang="5400000" scaled="1"/>
                </a:gradFill>
              </a:defRPr>
            </a:lvl1pPr>
          </a:lstStyle>
          <a:p>
            <a:r>
              <a:rPr lang="en-US"/>
              <a:t>© Microsoft Corporation                                                                                  								                      Dynamics 365 </a:t>
            </a:r>
          </a:p>
        </p:txBody>
      </p:sp>
    </p:spTree>
    <p:extLst>
      <p:ext uri="{BB962C8B-B14F-4D97-AF65-F5344CB8AC3E}">
        <p14:creationId xmlns:p14="http://schemas.microsoft.com/office/powerpoint/2010/main" val="78604170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 id="2147483919" r:id="rId30"/>
    <p:sldLayoutId id="2147483920" r:id="rId31"/>
    <p:sldLayoutId id="2147483921" r:id="rId32"/>
    <p:sldLayoutId id="2147483922" r:id="rId33"/>
    <p:sldLayoutId id="2147483923" r:id="rId34"/>
    <p:sldLayoutId id="2147483924" r:id="rId35"/>
    <p:sldLayoutId id="2147483925" r:id="rId36"/>
    <p:sldLayoutId id="2147483926" r:id="rId37"/>
  </p:sldLayoutIdLst>
  <p:transition>
    <p:fade/>
  </p:transition>
  <p:txStyles>
    <p:titleStyle>
      <a:lvl1pPr algn="l" defTabSz="685775" rtl="0" eaLnBrk="1" latinLnBrk="0" hangingPunct="1">
        <a:lnSpc>
          <a:spcPct val="90000"/>
        </a:lnSpc>
        <a:spcBef>
          <a:spcPct val="0"/>
        </a:spcBef>
        <a:buNone/>
        <a:defRPr lang="en-US" sz="2059" b="0" kern="1200" cap="none" spc="-37" baseline="0" dirty="0" smtClean="0">
          <a:ln w="3175">
            <a:noFill/>
          </a:ln>
          <a:gradFill>
            <a:gsLst>
              <a:gs pos="0">
                <a:schemeClr val="tx1"/>
              </a:gs>
              <a:gs pos="100000">
                <a:schemeClr val="tx1"/>
              </a:gs>
            </a:gsLst>
            <a:lin ang="5400000" scaled="1"/>
          </a:gradFill>
          <a:effectLst/>
          <a:latin typeface="+mj-lt"/>
          <a:ea typeface="+mn-ea"/>
          <a:cs typeface="Segoe UI" pitchFamily="34" charset="0"/>
        </a:defRPr>
      </a:lvl1pPr>
    </p:titleStyle>
    <p:bodyStyle>
      <a:lvl1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37" baseline="0">
          <a:gradFill>
            <a:gsLst>
              <a:gs pos="0">
                <a:schemeClr val="tx1"/>
              </a:gs>
              <a:gs pos="100000">
                <a:schemeClr val="tx1"/>
              </a:gs>
            </a:gsLst>
            <a:lin ang="5400000" scaled="1"/>
          </a:gradFill>
          <a:latin typeface="+mj-lt"/>
          <a:ea typeface="+mn-ea"/>
          <a:cs typeface="+mn-cs"/>
        </a:defRPr>
      </a:lvl1pPr>
      <a:lvl2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471" kern="1200" spc="0" baseline="0">
          <a:gradFill>
            <a:gsLst>
              <a:gs pos="0">
                <a:schemeClr val="tx1"/>
              </a:gs>
              <a:gs pos="100000">
                <a:schemeClr val="tx1"/>
              </a:gs>
            </a:gsLst>
            <a:lin ang="5400000" scaled="1"/>
          </a:gradFill>
          <a:latin typeface="+mn-lt"/>
          <a:ea typeface="+mn-ea"/>
          <a:cs typeface="+mn-cs"/>
        </a:defRPr>
      </a:lvl2pPr>
      <a:lvl3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rgbClr val="002050"/>
              </a:gs>
              <a:gs pos="100000">
                <a:srgbClr val="002050"/>
              </a:gs>
            </a:gsLst>
            <a:lin ang="5400000" scaled="1"/>
          </a:gradFill>
          <a:latin typeface="+mj-lt"/>
          <a:ea typeface="+mn-ea"/>
          <a:cs typeface="+mn-cs"/>
        </a:defRPr>
      </a:lvl3pPr>
      <a:lvl4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1324" kern="1200" spc="0" baseline="0">
          <a:gradFill>
            <a:gsLst>
              <a:gs pos="0">
                <a:schemeClr val="tx1"/>
              </a:gs>
              <a:gs pos="100000">
                <a:schemeClr val="tx1"/>
              </a:gs>
            </a:gsLst>
            <a:lin ang="5400000" scaled="1"/>
          </a:gradFill>
          <a:latin typeface="+mn-lt"/>
          <a:ea typeface="+mn-ea"/>
          <a:cs typeface="+mn-cs"/>
        </a:defRPr>
      </a:lvl4pPr>
      <a:lvl5pPr marL="0" marR="0" indent="0" algn="l" defTabSz="685775" rtl="0" eaLnBrk="1" fontAlgn="auto" latinLnBrk="0" hangingPunct="1">
        <a:lnSpc>
          <a:spcPct val="100000"/>
        </a:lnSpc>
        <a:spcBef>
          <a:spcPts val="0"/>
        </a:spcBef>
        <a:spcAft>
          <a:spcPts val="0"/>
        </a:spcAft>
        <a:buClrTx/>
        <a:buSzPct val="90000"/>
        <a:buFont typeface="Wingdings" panose="05000000000000000000" pitchFamily="2" charset="2"/>
        <a:buNone/>
        <a:tabLst/>
        <a:defRPr sz="882" b="1" kern="1200" spc="0" baseline="0">
          <a:gradFill>
            <a:gsLst>
              <a:gs pos="0">
                <a:schemeClr val="tx1"/>
              </a:gs>
              <a:gs pos="100000">
                <a:schemeClr val="tx1"/>
              </a:gs>
            </a:gsLst>
            <a:lin ang="5400000" scaled="1"/>
          </a:gradFill>
          <a:latin typeface="+mn-lt"/>
          <a:ea typeface="+mn-ea"/>
          <a:cs typeface="+mn-cs"/>
        </a:defRPr>
      </a:lvl5pPr>
      <a:lvl6pPr marL="1714437" indent="0" algn="l" defTabSz="685775" rtl="0" eaLnBrk="1" latinLnBrk="0" hangingPunct="1">
        <a:spcBef>
          <a:spcPct val="20000"/>
        </a:spcBef>
        <a:buFont typeface="Arial" pitchFamily="34" charset="0"/>
        <a:buNone/>
        <a:defRPr sz="1471" kern="1200">
          <a:solidFill>
            <a:schemeClr val="tx1"/>
          </a:solidFill>
          <a:latin typeface="+mn-lt"/>
          <a:ea typeface="+mn-ea"/>
          <a:cs typeface="+mn-cs"/>
        </a:defRPr>
      </a:lvl6pPr>
      <a:lvl7pPr marL="0" indent="0" algn="l" defTabSz="685775" rtl="0" eaLnBrk="1" latinLnBrk="0" hangingPunct="1">
        <a:lnSpc>
          <a:spcPct val="100000"/>
        </a:lnSpc>
        <a:spcBef>
          <a:spcPts val="0"/>
        </a:spcBef>
        <a:spcAft>
          <a:spcPts val="0"/>
        </a:spcAft>
        <a:buFont typeface="Arial" pitchFamily="34" charset="0"/>
        <a:buNone/>
        <a:defRPr sz="882" kern="1200">
          <a:gradFill>
            <a:gsLst>
              <a:gs pos="0">
                <a:schemeClr val="tx1"/>
              </a:gs>
              <a:gs pos="100000">
                <a:schemeClr val="tx1"/>
              </a:gs>
            </a:gsLst>
            <a:lin ang="5400000" scaled="1"/>
          </a:gra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340586764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5" r:id="rId28"/>
    <p:sldLayoutId id="2147483956" r:id="rId29"/>
    <p:sldLayoutId id="2147483957" r:id="rId30"/>
    <p:sldLayoutId id="2147483958" r:id="rId31"/>
    <p:sldLayoutId id="2147483959" r:id="rId32"/>
    <p:sldLayoutId id="2147483960" r:id="rId33"/>
    <p:sldLayoutId id="2147483961" r:id="rId3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6"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1309625291"/>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500" kern="1200" spc="0" baseline="0">
          <a:gradFill>
            <a:gsLst>
              <a:gs pos="1250">
                <a:schemeClr val="tx1"/>
              </a:gs>
              <a:gs pos="100000">
                <a:schemeClr val="tx1"/>
              </a:gs>
            </a:gsLst>
            <a:lin ang="5400000" scaled="0"/>
          </a:gradFill>
          <a:latin typeface="+mn-lt"/>
          <a:ea typeface="+mn-ea"/>
          <a:cs typeface="+mn-cs"/>
        </a:defRPr>
      </a:lvl2pPr>
      <a:lvl3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100000"/>
        </a:lnSpc>
        <a:spcBef>
          <a:spcPct val="20000"/>
        </a:spcBef>
        <a:spcAft>
          <a:spcPts val="0"/>
        </a:spcAft>
        <a:buClrTx/>
        <a:buSzPct val="90000"/>
        <a:buFont typeface="Wingdings" panose="05000000000000000000" pitchFamily="2" charset="2"/>
        <a:buNone/>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297331091"/>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6" r:id="rId22"/>
    <p:sldLayoutId id="2147484027" r:id="rId23"/>
    <p:sldLayoutId id="2147484028" r:id="rId24"/>
    <p:sldLayoutId id="2147484029" r:id="rId25"/>
    <p:sldLayoutId id="2147484030" r:id="rId26"/>
    <p:sldLayoutId id="2147484031" r:id="rId27"/>
    <p:sldLayoutId id="2147484032" r:id="rId28"/>
    <p:sldLayoutId id="2147484033" r:id="rId29"/>
    <p:sldLayoutId id="2147484034" r:id="rId30"/>
    <p:sldLayoutId id="2147484035" r:id="rId31"/>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1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9.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3.png"/><Relationship Id="rId7" Type="http://schemas.openxmlformats.org/officeDocument/2006/relationships/image" Target="../media/image78.png"/><Relationship Id="rId2" Type="http://schemas.openxmlformats.org/officeDocument/2006/relationships/image" Target="../media/image82.png"/><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87.png"/><Relationship Id="rId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image" Target="../media/image84.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microsoft-365/commerce/subscriptions/self-service-purchase-faq"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hyperlink" Target="https://aka.ms/ppa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aka.ms/powerappcommunityplan"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svg"/></Relationships>
</file>

<file path=ppt/slides/_rels/slide3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06.svg"/></Relationships>
</file>

<file path=ppt/slides/_rels/slide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46.png"/><Relationship Id="rId4" Type="http://schemas.openxmlformats.org/officeDocument/2006/relationships/image" Target="../media/image4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3" Type="http://schemas.openxmlformats.org/officeDocument/2006/relationships/hyperlink" Target="https://aka.ms/adtenantrestriction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07.png"/><Relationship Id="rId4" Type="http://schemas.openxmlformats.org/officeDocument/2006/relationships/image" Target="../media/image103.png"/></Relationships>
</file>

<file path=ppt/slides/_rels/slide4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4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38.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52.tiff"/><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tiff"/><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notesSlide" Target="../notesSlides/notesSlide3.xml"/><Relationship Id="rId16" Type="http://schemas.openxmlformats.org/officeDocument/2006/relationships/image" Target="../media/image60.png"/><Relationship Id="rId1" Type="http://schemas.openxmlformats.org/officeDocument/2006/relationships/slideLayout" Target="../slideLayouts/slideLayout26.xml"/><Relationship Id="rId6" Type="http://schemas.openxmlformats.org/officeDocument/2006/relationships/image" Target="../media/image50.tiff"/><Relationship Id="rId11" Type="http://schemas.openxmlformats.org/officeDocument/2006/relationships/image" Target="../media/image55.tiff"/><Relationship Id="rId5" Type="http://schemas.openxmlformats.org/officeDocument/2006/relationships/image" Target="../media/image49.tiff"/><Relationship Id="rId15" Type="http://schemas.openxmlformats.org/officeDocument/2006/relationships/image" Target="../media/image59.jpeg"/><Relationship Id="rId10" Type="http://schemas.openxmlformats.org/officeDocument/2006/relationships/image" Target="../media/image54.tiff"/><Relationship Id="rId19" Type="http://schemas.openxmlformats.org/officeDocument/2006/relationships/image" Target="../media/image63.jpeg"/><Relationship Id="rId4" Type="http://schemas.openxmlformats.org/officeDocument/2006/relationships/image" Target="../media/image48.tiff"/><Relationship Id="rId9" Type="http://schemas.openxmlformats.org/officeDocument/2006/relationships/image" Target="../media/image53.tiff"/><Relationship Id="rId14" Type="http://schemas.openxmlformats.org/officeDocument/2006/relationships/image" Target="../media/image58.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flow.microsoft.com/en-us/blog/introducing-http-and-custom-connector-support-for-data-loss-prevention-policies/" TargetMode="External"/><Relationship Id="rId1" Type="http://schemas.openxmlformats.org/officeDocument/2006/relationships/slideLayout" Target="../slideLayouts/slideLayout15.xml"/><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5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comments" Target="../comments/commen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notesSlide" Target="../notesSlides/notesSlide4.xml"/><Relationship Id="rId1" Type="http://schemas.openxmlformats.org/officeDocument/2006/relationships/slideLayout" Target="../slideLayouts/slideLayout107.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s>
</file>

<file path=ppt/slides/_rels/slide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slideLayout" Target="../slideLayouts/slideLayout14.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495769"/>
            <a:ext cx="3448372" cy="553998"/>
          </a:xfrm>
        </p:spPr>
        <p:txBody>
          <a:bodyPr/>
          <a:lstStyle/>
          <a:p>
            <a:pPr algn="ctr"/>
            <a:r>
              <a:rPr lang="en-US" sz="4000"/>
              <a:t>Admin Overview</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378790" y="2041211"/>
            <a:ext cx="3337848" cy="969496"/>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Apps and Power Automate</a:t>
            </a:r>
          </a:p>
          <a:p>
            <a:endParaRPr lang="en-US" sz="2100" dirty="0"/>
          </a:p>
        </p:txBody>
      </p:sp>
      <p:graphicFrame>
        <p:nvGraphicFramePr>
          <p:cNvPr id="5" name="Diagram 4">
            <a:extLst>
              <a:ext uri="{FF2B5EF4-FFF2-40B4-BE49-F238E27FC236}">
                <a16:creationId xmlns:a16="http://schemas.microsoft.com/office/drawing/2014/main" id="{BCD4917B-E5C3-4C80-8059-F9B4097CFA7E}"/>
              </a:ext>
            </a:extLst>
          </p:cNvPr>
          <p:cNvGraphicFramePr/>
          <p:nvPr>
            <p:extLst>
              <p:ext uri="{D42A27DB-BD31-4B8C-83A1-F6EECF244321}">
                <p14:modId xmlns:p14="http://schemas.microsoft.com/office/powerpoint/2010/main" val="1535912885"/>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393FB1E-1167-4FE5-9DC6-A89DB96E9E27}"/>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a:gradFill>
                  <a:gsLst>
                    <a:gs pos="0">
                      <a:schemeClr val="tx1"/>
                    </a:gs>
                    <a:gs pos="86000">
                      <a:schemeClr val="tx1"/>
                    </a:gs>
                  </a:gsLst>
                  <a:lin ang="5400000" scaled="0"/>
                </a:gradFill>
              </a:rPr>
              <a:t>Govern</a:t>
            </a:r>
          </a:p>
          <a:p>
            <a:pPr algn="ctr"/>
            <a:r>
              <a:rPr lang="en-US" sz="3200">
                <a:gradFill>
                  <a:gsLst>
                    <a:gs pos="0">
                      <a:schemeClr val="tx1"/>
                    </a:gs>
                    <a:gs pos="86000">
                      <a:schemeClr val="tx1"/>
                    </a:gs>
                  </a:gsLst>
                  <a:lin ang="5400000" scaled="0"/>
                </a:gradFill>
              </a:rPr>
              <a:t>&amp; </a:t>
            </a:r>
          </a:p>
          <a:p>
            <a:pPr algn="ctr"/>
            <a:r>
              <a:rPr lang="en-US" sz="320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53FBBA93-4541-40BE-8404-F9E7D0389E1A}"/>
              </a:ext>
            </a:extLst>
          </p:cNvPr>
          <p:cNvGraphicFramePr/>
          <p:nvPr>
            <p:extLst>
              <p:ext uri="{D42A27DB-BD31-4B8C-83A1-F6EECF244321}">
                <p14:modId xmlns:p14="http://schemas.microsoft.com/office/powerpoint/2010/main" val="3794432133"/>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85868-A28B-4A0B-996D-B1D70D7727C2}"/>
              </a:ext>
            </a:extLst>
          </p:cNvPr>
          <p:cNvSpPr txBox="1"/>
          <p:nvPr/>
        </p:nvSpPr>
        <p:spPr>
          <a:xfrm>
            <a:off x="723171" y="1869488"/>
            <a:ext cx="2146988" cy="2334485"/>
          </a:xfrm>
          <a:prstGeom prst="rect">
            <a:avLst/>
          </a:prstGeom>
          <a:noFill/>
        </p:spPr>
        <p:txBody>
          <a:bodyPr wrap="square" lIns="0" tIns="0" rIns="0" bIns="0" rtlCol="0">
            <a:spAutoFit/>
          </a:bodyPr>
          <a:lstStyle/>
          <a:p>
            <a:pPr defTabSz="685669">
              <a:lnSpc>
                <a:spcPct val="150000"/>
              </a:lnSpc>
            </a:pPr>
            <a:r>
              <a:rPr lang="en-US" sz="1471">
                <a:gradFill>
                  <a:gsLst>
                    <a:gs pos="0">
                      <a:srgbClr val="0078D4"/>
                    </a:gs>
                    <a:gs pos="100000">
                      <a:srgbClr val="0078D4"/>
                    </a:gs>
                  </a:gsLst>
                  <a:lin ang="5400000" scaled="1"/>
                </a:gradFill>
                <a:latin typeface="Segoe UI Semibold"/>
              </a:rPr>
              <a:t>Information and technology (IT) governance </a:t>
            </a:r>
            <a:r>
              <a:rPr lang="en-US" sz="1471">
                <a:gradFill>
                  <a:gsLst>
                    <a:gs pos="2917">
                      <a:srgbClr val="282828"/>
                    </a:gs>
                    <a:gs pos="30000">
                      <a:srgbClr val="282828"/>
                    </a:gs>
                  </a:gsLst>
                  <a:lin ang="5400000" scaled="0"/>
                </a:gradFill>
                <a:latin typeface="Segoe UI"/>
              </a:rPr>
              <a:t>is a subset discipline of corporate governance, focused on IT and its performance and risk management. </a:t>
            </a:r>
          </a:p>
        </p:txBody>
      </p:sp>
      <p:sp>
        <p:nvSpPr>
          <p:cNvPr id="4" name="TextBox 3">
            <a:extLst>
              <a:ext uri="{FF2B5EF4-FFF2-40B4-BE49-F238E27FC236}">
                <a16:creationId xmlns:a16="http://schemas.microsoft.com/office/drawing/2014/main" id="{7925B16A-A911-406F-90AD-6470B8DC2C4E}"/>
              </a:ext>
            </a:extLst>
          </p:cNvPr>
          <p:cNvSpPr txBox="1"/>
          <p:nvPr/>
        </p:nvSpPr>
        <p:spPr>
          <a:xfrm>
            <a:off x="3498507" y="1869488"/>
            <a:ext cx="4922321" cy="2458558"/>
          </a:xfrm>
          <a:prstGeom prst="rect">
            <a:avLst/>
          </a:prstGeom>
          <a:noFill/>
        </p:spPr>
        <p:txBody>
          <a:bodyPr wrap="square" lIns="0" tIns="0" rIns="0" bIns="0" rtlCol="0">
            <a:spAutoFit/>
          </a:bodyPr>
          <a:lstStyle/>
          <a:p>
            <a:pPr defTabSz="685669">
              <a:lnSpc>
                <a:spcPct val="150000"/>
              </a:lnSpc>
            </a:pPr>
            <a:r>
              <a:rPr lang="en-US" sz="1200">
                <a:gradFill>
                  <a:gsLst>
                    <a:gs pos="2917">
                      <a:srgbClr val="0078D4"/>
                    </a:gs>
                    <a:gs pos="30000">
                      <a:srgbClr val="0078D4"/>
                    </a:gs>
                  </a:gsLst>
                  <a:lin ang="5400000" scaled="0"/>
                </a:gradFill>
                <a:latin typeface="Segoe UI Semibold"/>
              </a:rPr>
              <a:t>IT governance (ITG) </a:t>
            </a:r>
            <a:r>
              <a:rPr lang="en-US" sz="1200">
                <a:gradFill>
                  <a:gsLst>
                    <a:gs pos="2917">
                      <a:srgbClr val="282828"/>
                    </a:gs>
                    <a:gs pos="30000">
                      <a:srgbClr val="282828"/>
                    </a:gs>
                  </a:gsLst>
                  <a:lin ang="5400000" scaled="0"/>
                </a:gradFill>
                <a:latin typeface="Segoe UI"/>
              </a:rPr>
              <a:t>is defined as the process that ensures the effective and efficient use of IT in enabling an organization to achieve its goals. </a:t>
            </a:r>
            <a:br>
              <a:rPr lang="en-US" sz="1200">
                <a:gradFill>
                  <a:gsLst>
                    <a:gs pos="2917">
                      <a:srgbClr val="282828"/>
                    </a:gs>
                    <a:gs pos="30000">
                      <a:srgbClr val="282828"/>
                    </a:gs>
                  </a:gsLst>
                  <a:lin ang="5400000" scaled="0"/>
                </a:gradFill>
                <a:latin typeface="Segoe UI"/>
              </a:rPr>
            </a:br>
            <a:r>
              <a:rPr lang="en-US" sz="1200">
                <a:gradFill>
                  <a:gsLst>
                    <a:gs pos="2917">
                      <a:srgbClr val="0078D4"/>
                    </a:gs>
                    <a:gs pos="30000">
                      <a:srgbClr val="0078D4"/>
                    </a:gs>
                  </a:gsLst>
                  <a:lin ang="5400000" scaled="0"/>
                </a:gradFill>
                <a:latin typeface="Segoe UI Semibold"/>
              </a:rPr>
              <a:t>IT demand governance (ITDG) </a:t>
            </a:r>
            <a:r>
              <a:rPr lang="en-US" sz="1200">
                <a:gradFill>
                  <a:gsLst>
                    <a:gs pos="2917">
                      <a:srgbClr val="282828"/>
                    </a:gs>
                    <a:gs pos="30000">
                      <a:srgbClr val="282828"/>
                    </a:gs>
                  </a:gsLst>
                  <a:lin ang="5400000" scaled="0"/>
                </a:gradFill>
                <a:latin typeface="Segoe UI"/>
              </a:rPr>
              <a:t>is the process by which organizations ensure the effective evaluation, selection, prioritization, and funding of competing IT investments; oversee their implementation; and exact (measurable) business benefits. It is business management responsibility. </a:t>
            </a:r>
            <a:r>
              <a:rPr lang="en-US" sz="1200">
                <a:gradFill>
                  <a:gsLst>
                    <a:gs pos="2917">
                      <a:srgbClr val="0078D4"/>
                    </a:gs>
                    <a:gs pos="30000">
                      <a:srgbClr val="0078D4"/>
                    </a:gs>
                  </a:gsLst>
                  <a:lin ang="5400000" scaled="0"/>
                </a:gradFill>
                <a:latin typeface="Segoe UI Semibold"/>
              </a:rPr>
              <a:t>IT supply-side governance (ITSG) </a:t>
            </a:r>
            <a:r>
              <a:rPr lang="en-US" sz="1200">
                <a:gradFill>
                  <a:gsLst>
                    <a:gs pos="2917">
                      <a:srgbClr val="282828"/>
                    </a:gs>
                    <a:gs pos="30000">
                      <a:srgbClr val="282828"/>
                    </a:gs>
                  </a:gsLst>
                  <a:lin ang="5400000" scaled="0"/>
                </a:gradFill>
                <a:latin typeface="Segoe UI"/>
              </a:rPr>
              <a:t>is concerned with ensuring that the IT organization operates in an effective, efficient and compliant fashion, and it is primarily a CIO responsibility.</a:t>
            </a:r>
          </a:p>
        </p:txBody>
      </p:sp>
      <p:cxnSp>
        <p:nvCxnSpPr>
          <p:cNvPr id="9" name="Straight Connector 8">
            <a:extLst>
              <a:ext uri="{FF2B5EF4-FFF2-40B4-BE49-F238E27FC236}">
                <a16:creationId xmlns:a16="http://schemas.microsoft.com/office/drawing/2014/main" id="{F1B70B20-6311-4637-BD44-948A146D5A1F}"/>
              </a:ext>
            </a:extLst>
          </p:cNvPr>
          <p:cNvCxnSpPr/>
          <p:nvPr/>
        </p:nvCxnSpPr>
        <p:spPr>
          <a:xfrm>
            <a:off x="3096783" y="1903584"/>
            <a:ext cx="0" cy="2342000"/>
          </a:xfrm>
          <a:prstGeom prst="line">
            <a:avLst/>
          </a:prstGeom>
          <a:ln cap="rnd">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17EE1F7-7A2D-4F2D-BCCF-B9366495C42A}"/>
              </a:ext>
            </a:extLst>
          </p:cNvPr>
          <p:cNvSpPr txBox="1"/>
          <p:nvPr/>
        </p:nvSpPr>
        <p:spPr>
          <a:xfrm>
            <a:off x="5959668" y="4775043"/>
            <a:ext cx="2662267" cy="315086"/>
          </a:xfrm>
          <a:prstGeom prst="rect">
            <a:avLst/>
          </a:prstGeom>
          <a:noFill/>
        </p:spPr>
        <p:txBody>
          <a:bodyPr wrap="square" lIns="137160" tIns="109728" rIns="137160" bIns="109728" rtlCol="0">
            <a:spAutoFit/>
          </a:bodyPr>
          <a:lstStyle/>
          <a:p>
            <a:pPr>
              <a:lnSpc>
                <a:spcPct val="90000"/>
              </a:lnSpc>
              <a:spcAft>
                <a:spcPts val="450"/>
              </a:spcAft>
            </a:pPr>
            <a:r>
              <a:rPr lang="en-US" sz="675">
                <a:gradFill>
                  <a:gsLst>
                    <a:gs pos="2917">
                      <a:schemeClr val="tx1"/>
                    </a:gs>
                    <a:gs pos="30000">
                      <a:schemeClr val="tx1"/>
                    </a:gs>
                  </a:gsLst>
                  <a:lin ang="5400000" scaled="0"/>
                </a:gradFill>
              </a:rPr>
              <a:t>Source: https://www.gartner.com/it-glossary/it-governance/</a:t>
            </a:r>
          </a:p>
        </p:txBody>
      </p:sp>
      <p:pic>
        <p:nvPicPr>
          <p:cNvPr id="7" name="Grafik 6">
            <a:extLst>
              <a:ext uri="{FF2B5EF4-FFF2-40B4-BE49-F238E27FC236}">
                <a16:creationId xmlns:a16="http://schemas.microsoft.com/office/drawing/2014/main" id="{FB4F82A8-A072-4E7B-8503-A17EAA9952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171" y="1003542"/>
            <a:ext cx="568294" cy="652486"/>
          </a:xfrm>
          <a:prstGeom prst="rect">
            <a:avLst/>
          </a:prstGeom>
        </p:spPr>
      </p:pic>
      <p:pic>
        <p:nvPicPr>
          <p:cNvPr id="13" name="Grafik 12" descr="Ein Bild, das ClipArt enthält.&#10;&#10;Mit hoher Zuverlässigkeit generierte Beschreibung">
            <a:extLst>
              <a:ext uri="{FF2B5EF4-FFF2-40B4-BE49-F238E27FC236}">
                <a16:creationId xmlns:a16="http://schemas.microsoft.com/office/drawing/2014/main" id="{F6D68538-114D-47E4-88E5-4697BB965AA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98507" y="1139274"/>
            <a:ext cx="1262127" cy="381020"/>
          </a:xfrm>
          <a:prstGeom prst="rect">
            <a:avLst/>
          </a:prstGeom>
        </p:spPr>
      </p:pic>
      <p:sp>
        <p:nvSpPr>
          <p:cNvPr id="8" name="Title 1">
            <a:extLst>
              <a:ext uri="{FF2B5EF4-FFF2-40B4-BE49-F238E27FC236}">
                <a16:creationId xmlns:a16="http://schemas.microsoft.com/office/drawing/2014/main" id="{2228AD5C-46B7-4DE7-8149-66A77B1B5F34}"/>
              </a:ext>
            </a:extLst>
          </p:cNvPr>
          <p:cNvSpPr txBox="1">
            <a:spLocks/>
          </p:cNvSpPr>
          <p:nvPr/>
        </p:nvSpPr>
        <p:spPr>
          <a:xfrm>
            <a:off x="366809" y="171452"/>
            <a:ext cx="8472312" cy="443198"/>
          </a:xfrm>
          <a:prstGeom prst="rect">
            <a:avLst/>
          </a:prstGeom>
        </p:spPr>
        <p:txBody>
          <a:bodyPr/>
          <a:lst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600"/>
              <a:t>Governance</a:t>
            </a:r>
          </a:p>
        </p:txBody>
      </p:sp>
    </p:spTree>
    <p:extLst>
      <p:ext uri="{BB962C8B-B14F-4D97-AF65-F5344CB8AC3E}">
        <p14:creationId xmlns:p14="http://schemas.microsoft.com/office/powerpoint/2010/main" val="6557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750" fill="hold"/>
                                        <p:tgtEl>
                                          <p:spTgt spid="4"/>
                                        </p:tgtEl>
                                        <p:attrNameLst>
                                          <p:attrName>ppt_x</p:attrName>
                                        </p:attrNameLst>
                                      </p:cBhvr>
                                      <p:tavLst>
                                        <p:tav tm="0">
                                          <p:val>
                                            <p:strVal val="1+#ppt_w/2"/>
                                          </p:val>
                                        </p:tav>
                                        <p:tav tm="100000">
                                          <p:val>
                                            <p:strVal val="#ppt_x"/>
                                          </p:val>
                                        </p:tav>
                                      </p:tavLst>
                                    </p:anim>
                                    <p:anim calcmode="lin" valueType="num">
                                      <p:cBhvr additive="base">
                                        <p:cTn id="14" dur="750" fill="hold"/>
                                        <p:tgtEl>
                                          <p:spTgt spid="4"/>
                                        </p:tgtEl>
                                        <p:attrNameLst>
                                          <p:attrName>ppt_y</p:attrName>
                                        </p:attrNameLst>
                                      </p:cBhvr>
                                      <p:tavLst>
                                        <p:tav tm="0">
                                          <p:val>
                                            <p:strVal val="#ppt_y"/>
                                          </p:val>
                                        </p:tav>
                                        <p:tav tm="100000">
                                          <p:val>
                                            <p:strVal val="#ppt_y"/>
                                          </p:val>
                                        </p:tav>
                                      </p:tavLst>
                                    </p:anim>
                                  </p:childTnLst>
                                </p:cTn>
                              </p:par>
                              <p:par>
                                <p:cTn id="15" presetID="16" presetClass="entr" presetSubtype="42"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1815882"/>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p:txBody>
      </p:sp>
      <p:grpSp>
        <p:nvGrpSpPr>
          <p:cNvPr id="5" name="Group 4">
            <a:extLst>
              <a:ext uri="{FF2B5EF4-FFF2-40B4-BE49-F238E27FC236}">
                <a16:creationId xmlns:a16="http://schemas.microsoft.com/office/drawing/2014/main" id="{7260CAE5-3576-4E16-B947-8D217DBB91CF}"/>
              </a:ext>
            </a:extLst>
          </p:cNvPr>
          <p:cNvGrpSpPr/>
          <p:nvPr/>
        </p:nvGrpSpPr>
        <p:grpSpPr>
          <a:xfrm>
            <a:off x="3891033" y="2298472"/>
            <a:ext cx="3434086" cy="1151886"/>
            <a:chOff x="951879" y="3349963"/>
            <a:chExt cx="3948877" cy="1294328"/>
          </a:xfrm>
        </p:grpSpPr>
        <p:pic>
          <p:nvPicPr>
            <p:cNvPr id="6" name="Picture 5">
              <a:extLst>
                <a:ext uri="{FF2B5EF4-FFF2-40B4-BE49-F238E27FC236}">
                  <a16:creationId xmlns:a16="http://schemas.microsoft.com/office/drawing/2014/main" id="{B3BFF23D-73F3-49AC-826B-D51E0ACF52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7" name="Picture 6">
              <a:extLst>
                <a:ext uri="{FF2B5EF4-FFF2-40B4-BE49-F238E27FC236}">
                  <a16:creationId xmlns:a16="http://schemas.microsoft.com/office/drawing/2014/main" id="{1C28B995-873B-4AEA-B45A-F6900E3098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8" name="Picture 7">
              <a:extLst>
                <a:ext uri="{FF2B5EF4-FFF2-40B4-BE49-F238E27FC236}">
                  <a16:creationId xmlns:a16="http://schemas.microsoft.com/office/drawing/2014/main" id="{96885362-5670-4CFE-BA48-D87B43F369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9" name="Picture 8">
              <a:extLst>
                <a:ext uri="{FF2B5EF4-FFF2-40B4-BE49-F238E27FC236}">
                  <a16:creationId xmlns:a16="http://schemas.microsoft.com/office/drawing/2014/main" id="{3FA07A2E-7F91-4A4F-A460-FC3D9382B79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11" name="Group 10">
            <a:extLst>
              <a:ext uri="{FF2B5EF4-FFF2-40B4-BE49-F238E27FC236}">
                <a16:creationId xmlns:a16="http://schemas.microsoft.com/office/drawing/2014/main" id="{29DC22A9-EF23-46BF-926A-F609E092D00C}"/>
              </a:ext>
            </a:extLst>
          </p:cNvPr>
          <p:cNvGrpSpPr/>
          <p:nvPr/>
        </p:nvGrpSpPr>
        <p:grpSpPr>
          <a:xfrm>
            <a:off x="4763107" y="1071761"/>
            <a:ext cx="2562010" cy="1159398"/>
            <a:chOff x="7456700" y="3335864"/>
            <a:chExt cx="2864430" cy="1294258"/>
          </a:xfrm>
        </p:grpSpPr>
        <p:pic>
          <p:nvPicPr>
            <p:cNvPr id="12" name="Picture 11">
              <a:extLst>
                <a:ext uri="{FF2B5EF4-FFF2-40B4-BE49-F238E27FC236}">
                  <a16:creationId xmlns:a16="http://schemas.microsoft.com/office/drawing/2014/main" id="{6AB2C620-729B-4D46-B821-6911C51F2EA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15" name="Picture 14">
              <a:extLst>
                <a:ext uri="{FF2B5EF4-FFF2-40B4-BE49-F238E27FC236}">
                  <a16:creationId xmlns:a16="http://schemas.microsoft.com/office/drawing/2014/main" id="{E097F781-BB83-4089-A167-8309D9DE2E2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16" name="Picture 15">
              <a:extLst>
                <a:ext uri="{FF2B5EF4-FFF2-40B4-BE49-F238E27FC236}">
                  <a16:creationId xmlns:a16="http://schemas.microsoft.com/office/drawing/2014/main" id="{A9B64F0E-13B0-4A42-A824-F18B55879A1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19" name="Picture 18">
            <a:extLst>
              <a:ext uri="{FF2B5EF4-FFF2-40B4-BE49-F238E27FC236}">
                <a16:creationId xmlns:a16="http://schemas.microsoft.com/office/drawing/2014/main" id="{C1FB8C6C-13A3-4116-9F27-2094A9246F4F}"/>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878487" y="1084391"/>
            <a:ext cx="820286" cy="1148400"/>
          </a:xfrm>
          <a:prstGeom prst="rect">
            <a:avLst/>
          </a:prstGeom>
        </p:spPr>
      </p:pic>
      <p:pic>
        <p:nvPicPr>
          <p:cNvPr id="20" name="Picture 19">
            <a:extLst>
              <a:ext uri="{FF2B5EF4-FFF2-40B4-BE49-F238E27FC236}">
                <a16:creationId xmlns:a16="http://schemas.microsoft.com/office/drawing/2014/main" id="{92516373-7331-4075-AF9D-849365B3F0B4}"/>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389451" y="1084893"/>
            <a:ext cx="819162" cy="1146266"/>
          </a:xfrm>
          <a:prstGeom prst="rect">
            <a:avLst/>
          </a:prstGeom>
        </p:spPr>
      </p:pic>
      <p:pic>
        <p:nvPicPr>
          <p:cNvPr id="21" name="Picture 20">
            <a:extLst>
              <a:ext uri="{FF2B5EF4-FFF2-40B4-BE49-F238E27FC236}">
                <a16:creationId xmlns:a16="http://schemas.microsoft.com/office/drawing/2014/main" id="{83091A13-1FCD-41BC-A106-9FE2B83F675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379332" y="2311080"/>
            <a:ext cx="803093" cy="1126669"/>
          </a:xfrm>
          <a:prstGeom prst="rect">
            <a:avLst/>
          </a:prstGeom>
        </p:spPr>
      </p:pic>
    </p:spTree>
    <p:extLst>
      <p:ext uri="{BB962C8B-B14F-4D97-AF65-F5344CB8AC3E}">
        <p14:creationId xmlns:p14="http://schemas.microsoft.com/office/powerpoint/2010/main" val="2990651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A28E-68C5-48D1-BAD5-551272C6D463}"/>
              </a:ext>
            </a:extLst>
          </p:cNvPr>
          <p:cNvSpPr>
            <a:spLocks noGrp="1"/>
          </p:cNvSpPr>
          <p:nvPr>
            <p:ph type="title"/>
          </p:nvPr>
        </p:nvSpPr>
        <p:spPr/>
        <p:txBody>
          <a:bodyPr/>
          <a:lstStyle/>
          <a:p>
            <a:r>
              <a:rPr lang="en-US"/>
              <a:t>Our philosophy… includes governance!</a:t>
            </a:r>
          </a:p>
        </p:txBody>
      </p:sp>
      <p:sp>
        <p:nvSpPr>
          <p:cNvPr id="3" name="TextBox 2">
            <a:extLst>
              <a:ext uri="{FF2B5EF4-FFF2-40B4-BE49-F238E27FC236}">
                <a16:creationId xmlns:a16="http://schemas.microsoft.com/office/drawing/2014/main" id="{5EB74F2D-6DF1-4FF1-BA17-87827AA2426F}"/>
              </a:ext>
            </a:extLst>
          </p:cNvPr>
          <p:cNvSpPr txBox="1"/>
          <p:nvPr/>
        </p:nvSpPr>
        <p:spPr>
          <a:xfrm>
            <a:off x="395536" y="1059582"/>
            <a:ext cx="3388451" cy="3754874"/>
          </a:xfrm>
          <a:prstGeom prst="rect">
            <a:avLst/>
          </a:prstGeom>
          <a:noFill/>
        </p:spPr>
        <p:txBody>
          <a:bodyPr wrap="square" lIns="0" tIns="0" rIns="0" bIns="0" rtlCol="0">
            <a:spAutoFit/>
          </a:bodyPr>
          <a:lstStyle/>
          <a:p>
            <a:pPr marL="457200" indent="-457200">
              <a:buFont typeface="+mj-lt"/>
              <a:buAutoNum type="arabicPeriod"/>
            </a:pPr>
            <a:r>
              <a:rPr lang="en-US"/>
              <a:t>Empower anyone to be a maker, a #</a:t>
            </a:r>
            <a:r>
              <a:rPr lang="en-US" err="1"/>
              <a:t>PowerAddict</a:t>
            </a:r>
            <a:endParaRPr lang="en-US"/>
          </a:p>
          <a:p>
            <a:pPr marL="914400" lvl="1" indent="-457200">
              <a:buFont typeface="Arial" panose="020B0604020202020204" pitchFamily="34" charset="0"/>
              <a:buChar char="•"/>
            </a:pPr>
            <a:r>
              <a:rPr lang="en-US" sz="1600"/>
              <a:t>Enable an open ecosystem for building</a:t>
            </a:r>
          </a:p>
          <a:p>
            <a:pPr marL="914400" lvl="1" indent="-457200">
              <a:buFont typeface="Arial" panose="020B0604020202020204" pitchFamily="34" charset="0"/>
              <a:buChar char="•"/>
            </a:pPr>
            <a:r>
              <a:rPr lang="en-US" sz="1600"/>
              <a:t>But an ecosystem that does not escalate privilege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r>
              <a:rPr lang="en-US"/>
              <a:t>But also empower admins with full visibility and the tools they need to balance business productivity with governance</a:t>
            </a:r>
          </a:p>
        </p:txBody>
      </p:sp>
      <p:sp>
        <p:nvSpPr>
          <p:cNvPr id="19" name="TextBox 18">
            <a:extLst>
              <a:ext uri="{FF2B5EF4-FFF2-40B4-BE49-F238E27FC236}">
                <a16:creationId xmlns:a16="http://schemas.microsoft.com/office/drawing/2014/main" id="{50B42E25-E540-4574-B44F-62191D4C7D94}"/>
              </a:ext>
            </a:extLst>
          </p:cNvPr>
          <p:cNvSpPr txBox="1"/>
          <p:nvPr/>
        </p:nvSpPr>
        <p:spPr>
          <a:xfrm>
            <a:off x="4492120" y="3902350"/>
            <a:ext cx="3361690" cy="830997"/>
          </a:xfrm>
          <a:prstGeom prst="rect">
            <a:avLst/>
          </a:prstGeom>
          <a:noFill/>
        </p:spPr>
        <p:txBody>
          <a:bodyPr wrap="none" lIns="0" tIns="0" rIns="0" bIns="0" rtlCol="0">
            <a:spAutoFit/>
          </a:bodyPr>
          <a:lstStyle/>
          <a:p>
            <a:pPr marL="457200" indent="-457200">
              <a:buFont typeface="+mj-lt"/>
              <a:buAutoNum type="arabicPeriod"/>
            </a:pPr>
            <a:r>
              <a:rPr lang="en-US"/>
              <a:t>Incent the right behavior</a:t>
            </a:r>
          </a:p>
          <a:p>
            <a:pPr marL="457200" indent="-457200">
              <a:buFont typeface="+mj-lt"/>
              <a:buAutoNum type="arabicPeriod"/>
            </a:pPr>
            <a:r>
              <a:rPr lang="en-US"/>
              <a:t>Implement strategy early</a:t>
            </a:r>
          </a:p>
          <a:p>
            <a:pPr marL="457200" indent="-457200">
              <a:buFont typeface="+mj-lt"/>
              <a:buAutoNum type="arabicPeriod"/>
            </a:pPr>
            <a:r>
              <a:rPr lang="en-US"/>
              <a:t>Treat exceptions as exceptions</a:t>
            </a:r>
            <a:endParaRPr lang="en-US">
              <a:gradFill>
                <a:gsLst>
                  <a:gs pos="0">
                    <a:schemeClr val="tx1"/>
                  </a:gs>
                  <a:gs pos="86000">
                    <a:schemeClr val="tx1"/>
                  </a:gs>
                </a:gsLst>
                <a:lin ang="5400000" scaled="0"/>
              </a:gradFill>
            </a:endParaRPr>
          </a:p>
        </p:txBody>
      </p:sp>
      <p:sp>
        <p:nvSpPr>
          <p:cNvPr id="21" name="Left Brace 20">
            <a:extLst>
              <a:ext uri="{FF2B5EF4-FFF2-40B4-BE49-F238E27FC236}">
                <a16:creationId xmlns:a16="http://schemas.microsoft.com/office/drawing/2014/main" id="{C623EC67-6AF4-4421-94F9-DCECA7D67EB0}"/>
              </a:ext>
            </a:extLst>
          </p:cNvPr>
          <p:cNvSpPr/>
          <p:nvPr/>
        </p:nvSpPr>
        <p:spPr>
          <a:xfrm rot="16200000">
            <a:off x="5935076" y="1925051"/>
            <a:ext cx="249835" cy="3520062"/>
          </a:xfrm>
          <a:prstGeom prst="leftBrace">
            <a:avLst/>
          </a:prstGeom>
          <a:ln w="28575">
            <a:solidFill>
              <a:srgbClr val="75287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 name="Group 17">
            <a:extLst>
              <a:ext uri="{FF2B5EF4-FFF2-40B4-BE49-F238E27FC236}">
                <a16:creationId xmlns:a16="http://schemas.microsoft.com/office/drawing/2014/main" id="{5294AF91-CF03-4B65-8BDF-5EA1A9843F4C}"/>
              </a:ext>
            </a:extLst>
          </p:cNvPr>
          <p:cNvGrpSpPr/>
          <p:nvPr/>
        </p:nvGrpSpPr>
        <p:grpSpPr>
          <a:xfrm>
            <a:off x="3948785" y="2315928"/>
            <a:ext cx="3434086" cy="1151886"/>
            <a:chOff x="951879" y="3349963"/>
            <a:chExt cx="3948877" cy="1294328"/>
          </a:xfrm>
        </p:grpSpPr>
        <p:pic>
          <p:nvPicPr>
            <p:cNvPr id="20" name="Picture 19">
              <a:extLst>
                <a:ext uri="{FF2B5EF4-FFF2-40B4-BE49-F238E27FC236}">
                  <a16:creationId xmlns:a16="http://schemas.microsoft.com/office/drawing/2014/main" id="{4C8C028B-F28E-4997-BE88-22FC54F15F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22" name="Picture 21">
              <a:extLst>
                <a:ext uri="{FF2B5EF4-FFF2-40B4-BE49-F238E27FC236}">
                  <a16:creationId xmlns:a16="http://schemas.microsoft.com/office/drawing/2014/main" id="{FFADDD48-4AF5-464C-B57B-A76FC2FB4E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23" name="Picture 22">
              <a:extLst>
                <a:ext uri="{FF2B5EF4-FFF2-40B4-BE49-F238E27FC236}">
                  <a16:creationId xmlns:a16="http://schemas.microsoft.com/office/drawing/2014/main" id="{52A00C0E-2B55-4A95-BB86-24F34DFB0A4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24" name="Picture 23">
              <a:extLst>
                <a:ext uri="{FF2B5EF4-FFF2-40B4-BE49-F238E27FC236}">
                  <a16:creationId xmlns:a16="http://schemas.microsoft.com/office/drawing/2014/main" id="{753109F0-1876-48B9-B488-B6ABAB0085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grpSp>
        <p:nvGrpSpPr>
          <p:cNvPr id="25" name="Group 24">
            <a:extLst>
              <a:ext uri="{FF2B5EF4-FFF2-40B4-BE49-F238E27FC236}">
                <a16:creationId xmlns:a16="http://schemas.microsoft.com/office/drawing/2014/main" id="{FBA21A0B-DCF5-4140-BE14-372C448EFAD8}"/>
              </a:ext>
            </a:extLst>
          </p:cNvPr>
          <p:cNvGrpSpPr/>
          <p:nvPr/>
        </p:nvGrpSpPr>
        <p:grpSpPr>
          <a:xfrm>
            <a:off x="4820859" y="1089217"/>
            <a:ext cx="2562010" cy="1159398"/>
            <a:chOff x="7456700" y="3335864"/>
            <a:chExt cx="2864430" cy="1294258"/>
          </a:xfrm>
        </p:grpSpPr>
        <p:pic>
          <p:nvPicPr>
            <p:cNvPr id="26" name="Picture 25">
              <a:extLst>
                <a:ext uri="{FF2B5EF4-FFF2-40B4-BE49-F238E27FC236}">
                  <a16:creationId xmlns:a16="http://schemas.microsoft.com/office/drawing/2014/main" id="{5561529B-8435-4917-A012-3772906F5B5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7" name="Picture 26">
              <a:extLst>
                <a:ext uri="{FF2B5EF4-FFF2-40B4-BE49-F238E27FC236}">
                  <a16:creationId xmlns:a16="http://schemas.microsoft.com/office/drawing/2014/main" id="{7AFCBB84-8741-4283-9BBA-EA4B7A494A29}"/>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8" name="Picture 27">
              <a:extLst>
                <a:ext uri="{FF2B5EF4-FFF2-40B4-BE49-F238E27FC236}">
                  <a16:creationId xmlns:a16="http://schemas.microsoft.com/office/drawing/2014/main" id="{B5565691-B6D7-4AD9-9A68-FB466182146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9" name="Picture 28">
            <a:extLst>
              <a:ext uri="{FF2B5EF4-FFF2-40B4-BE49-F238E27FC236}">
                <a16:creationId xmlns:a16="http://schemas.microsoft.com/office/drawing/2014/main" id="{0D604FC3-670B-40F6-BAC1-4F8C8C31ED46}"/>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936239" y="1101847"/>
            <a:ext cx="820286" cy="1148400"/>
          </a:xfrm>
          <a:prstGeom prst="rect">
            <a:avLst/>
          </a:prstGeom>
        </p:spPr>
      </p:pic>
      <p:pic>
        <p:nvPicPr>
          <p:cNvPr id="30" name="Picture 29">
            <a:extLst>
              <a:ext uri="{FF2B5EF4-FFF2-40B4-BE49-F238E27FC236}">
                <a16:creationId xmlns:a16="http://schemas.microsoft.com/office/drawing/2014/main" id="{66B55BC8-B791-49B0-849C-E00F4A87839D}"/>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t="-4"/>
          <a:stretch/>
        </p:blipFill>
        <p:spPr>
          <a:xfrm>
            <a:off x="7447203" y="1102349"/>
            <a:ext cx="819162" cy="1146266"/>
          </a:xfrm>
          <a:prstGeom prst="rect">
            <a:avLst/>
          </a:prstGeom>
        </p:spPr>
      </p:pic>
      <p:pic>
        <p:nvPicPr>
          <p:cNvPr id="31" name="Picture 30">
            <a:extLst>
              <a:ext uri="{FF2B5EF4-FFF2-40B4-BE49-F238E27FC236}">
                <a16:creationId xmlns:a16="http://schemas.microsoft.com/office/drawing/2014/main" id="{2266BB18-EC89-4BAA-BA6E-E274FE9E759E}"/>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437084" y="2328536"/>
            <a:ext cx="803093" cy="1126669"/>
          </a:xfrm>
          <a:prstGeom prst="rect">
            <a:avLst/>
          </a:prstGeom>
        </p:spPr>
      </p:pic>
    </p:spTree>
    <p:extLst>
      <p:ext uri="{BB962C8B-B14F-4D97-AF65-F5344CB8AC3E}">
        <p14:creationId xmlns:p14="http://schemas.microsoft.com/office/powerpoint/2010/main" val="27764196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p:txBody>
          <a:bodyPr anchor="ctr"/>
          <a:lstStyle/>
          <a:p>
            <a:r>
              <a:rPr lang="en-US"/>
              <a:t>After today…</a:t>
            </a:r>
          </a:p>
        </p:txBody>
      </p:sp>
      <p:sp>
        <p:nvSpPr>
          <p:cNvPr id="2" name="Content Placeholder 1">
            <a:extLst>
              <a:ext uri="{FF2B5EF4-FFF2-40B4-BE49-F238E27FC236}">
                <a16:creationId xmlns:a16="http://schemas.microsoft.com/office/drawing/2014/main" id="{FF721CD8-9EDD-4930-8371-184C99197C3B}"/>
              </a:ext>
            </a:extLst>
          </p:cNvPr>
          <p:cNvSpPr>
            <a:spLocks noGrp="1"/>
          </p:cNvSpPr>
          <p:nvPr>
            <p:ph idx="1"/>
          </p:nvPr>
        </p:nvSpPr>
        <p:spPr>
          <a:xfrm>
            <a:off x="366808" y="1083564"/>
            <a:ext cx="4421216" cy="3077766"/>
          </a:xfrm>
        </p:spPr>
        <p:txBody>
          <a:bodyPr/>
          <a:lstStyle/>
          <a:p>
            <a:pPr>
              <a:buFont typeface="Wingdings" panose="05000000000000000000" pitchFamily="2" charset="2"/>
              <a:buChar char="ü"/>
            </a:pPr>
            <a:r>
              <a:rPr lang="en-US" sz="2000" dirty="0"/>
              <a:t>You will have the confidence to get ahead of adoption in your organization and proactively establish your policies</a:t>
            </a:r>
          </a:p>
          <a:p>
            <a:pPr>
              <a:buFont typeface="Wingdings" panose="05000000000000000000" pitchFamily="2" charset="2"/>
              <a:buChar char="ü"/>
            </a:pPr>
            <a:r>
              <a:rPr lang="en-US" sz="2000" dirty="0"/>
              <a:t>You will understand the tools Microsoft has provided to empower admins, and the background to best use them</a:t>
            </a:r>
          </a:p>
          <a:p>
            <a:pPr>
              <a:buFont typeface="Wingdings" panose="05000000000000000000" pitchFamily="2" charset="2"/>
              <a:buChar char="ü"/>
            </a:pPr>
            <a:r>
              <a:rPr lang="en-US" sz="2000" dirty="0"/>
              <a:t>You will know how to identify your champions, support them, and basics of building your own Center of Excellence</a:t>
            </a:r>
          </a:p>
        </p:txBody>
      </p:sp>
      <p:pic>
        <p:nvPicPr>
          <p:cNvPr id="4" name="Picture 3">
            <a:extLst>
              <a:ext uri="{FF2B5EF4-FFF2-40B4-BE49-F238E27FC236}">
                <a16:creationId xmlns:a16="http://schemas.microsoft.com/office/drawing/2014/main" id="{45B1186D-6C52-409C-97C6-F46C27310A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1397" y="0"/>
            <a:ext cx="4272603" cy="5143500"/>
          </a:xfrm>
          <a:prstGeom prst="rect">
            <a:avLst/>
          </a:prstGeom>
        </p:spPr>
      </p:pic>
    </p:spTree>
    <p:extLst>
      <p:ext uri="{BB962C8B-B14F-4D97-AF65-F5344CB8AC3E}">
        <p14:creationId xmlns:p14="http://schemas.microsoft.com/office/powerpoint/2010/main" val="166411161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2866394243"/>
              </p:ext>
            </p:extLst>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938370448"/>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endParaRPr lang="en-US" sz="1200">
                        <a:solidFill>
                          <a:schemeClr val="tx1"/>
                        </a:solidFill>
                      </a:endParaRP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Govern &amp; Grow</a:t>
            </a:r>
          </a:p>
        </p:txBody>
      </p:sp>
      <p:graphicFrame>
        <p:nvGraphicFramePr>
          <p:cNvPr id="10" name="Diagram 9">
            <a:extLst>
              <a:ext uri="{FF2B5EF4-FFF2-40B4-BE49-F238E27FC236}">
                <a16:creationId xmlns:a16="http://schemas.microsoft.com/office/drawing/2014/main" id="{BE87364C-0E20-46A0-99C2-FBEA117CD93D}"/>
              </a:ext>
            </a:extLst>
          </p:cNvPr>
          <p:cNvGraphicFramePr/>
          <p:nvPr>
            <p:extLst>
              <p:ext uri="{D42A27DB-BD31-4B8C-83A1-F6EECF244321}">
                <p14:modId xmlns:p14="http://schemas.microsoft.com/office/powerpoint/2010/main" val="4259278809"/>
              </p:ext>
            </p:extLst>
          </p:nvPr>
        </p:nvGraphicFramePr>
        <p:xfrm>
          <a:off x="395068" y="1026236"/>
          <a:ext cx="6392757"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1954709163"/>
              </p:ext>
            </p:extLst>
          </p:nvPr>
        </p:nvGraphicFramePr>
        <p:xfrm>
          <a:off x="443170" y="1683858"/>
          <a:ext cx="6485005" cy="1019255"/>
        </p:xfrm>
        <a:graphic>
          <a:graphicData uri="http://schemas.openxmlformats.org/drawingml/2006/table">
            <a:tbl>
              <a:tblPr firstRow="1" bandRow="1">
                <a:tableStyleId>{5940675A-B579-460E-94D1-54222C63F5DA}</a:tableStyleId>
              </a:tblPr>
              <a:tblGrid>
                <a:gridCol w="2088773">
                  <a:extLst>
                    <a:ext uri="{9D8B030D-6E8A-4147-A177-3AD203B41FA5}">
                      <a16:colId xmlns:a16="http://schemas.microsoft.com/office/drawing/2014/main" val="2277271702"/>
                    </a:ext>
                  </a:extLst>
                </a:gridCol>
                <a:gridCol w="2234564">
                  <a:extLst>
                    <a:ext uri="{9D8B030D-6E8A-4147-A177-3AD203B41FA5}">
                      <a16:colId xmlns:a16="http://schemas.microsoft.com/office/drawing/2014/main" val="273900774"/>
                    </a:ext>
                  </a:extLst>
                </a:gridCol>
                <a:gridCol w="2161668">
                  <a:extLst>
                    <a:ext uri="{9D8B030D-6E8A-4147-A177-3AD203B41FA5}">
                      <a16:colId xmlns:a16="http://schemas.microsoft.com/office/drawing/2014/main" val="512626847"/>
                    </a:ext>
                  </a:extLst>
                </a:gridCol>
              </a:tblGrid>
              <a:tr h="287735">
                <a:tc>
                  <a:txBody>
                    <a:bodyPr/>
                    <a:lstStyle/>
                    <a:p>
                      <a:pPr marL="171450" indent="-171450">
                        <a:buFont typeface="Wingdings" panose="05000000000000000000" pitchFamily="2" charset="2"/>
                        <a:buChar char="q"/>
                      </a:pPr>
                      <a:r>
                        <a:rPr lang="en-US" sz="1200">
                          <a:solidFill>
                            <a:schemeClr val="tx1"/>
                          </a:solidFill>
                        </a:rPr>
                        <a:t>Evangelism and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Tools and Components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236581">
                <a:tc>
                  <a:txBody>
                    <a:bodyPr/>
                    <a:lstStyle/>
                    <a:p>
                      <a:pPr marL="171450" indent="-171450">
                        <a:buFont typeface="Wingdings" panose="05000000000000000000" pitchFamily="2" charset="2"/>
                        <a:buChar char="q"/>
                      </a:pPr>
                      <a:r>
                        <a:rPr lang="en-US" sz="1200">
                          <a:solidFill>
                            <a:schemeClr val="tx1"/>
                          </a:solidFill>
                        </a:rPr>
                        <a:t>Technical guidance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Application Lifecycle Management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263770">
                <a:tc>
                  <a:txBody>
                    <a:bodyPr/>
                    <a:lstStyle/>
                    <a:p>
                      <a:pPr marL="171450" indent="-171450">
                        <a:buFont typeface="Wingdings" panose="05000000000000000000" pitchFamily="2" charset="2"/>
                        <a:buChar char="q"/>
                      </a:pPr>
                      <a:r>
                        <a:rPr lang="en-US" sz="1200">
                          <a:solidFill>
                            <a:schemeClr val="tx1"/>
                          </a:solidFill>
                        </a:rPr>
                        <a:t>Center of Excellence toolkit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fr-FR" sz="1200">
                          <a:solidFill>
                            <a:schemeClr val="tx1"/>
                          </a:solidFill>
                        </a:rPr>
                        <a:t>Infrastructure automations </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bl>
          </a:graphicData>
        </a:graphic>
      </p:graphicFrame>
      <p:pic>
        <p:nvPicPr>
          <p:cNvPr id="6" name="Picture 5">
            <a:extLst>
              <a:ext uri="{FF2B5EF4-FFF2-40B4-BE49-F238E27FC236}">
                <a16:creationId xmlns:a16="http://schemas.microsoft.com/office/drawing/2014/main" id="{1578E41F-DD50-462E-9FBD-196DEAA2DD5D}"/>
              </a:ext>
            </a:extLst>
          </p:cNvPr>
          <p:cNvPicPr>
            <a:picLocks noChangeAspect="1"/>
          </p:cNvPicPr>
          <p:nvPr/>
        </p:nvPicPr>
        <p:blipFill>
          <a:blip r:embed="rId7"/>
          <a:stretch>
            <a:fillRect/>
          </a:stretch>
        </p:blipFill>
        <p:spPr>
          <a:xfrm>
            <a:off x="7172325" y="9525"/>
            <a:ext cx="1971675" cy="5124450"/>
          </a:xfrm>
          <a:prstGeom prst="rect">
            <a:avLst/>
          </a:prstGeom>
        </p:spPr>
      </p:pic>
    </p:spTree>
    <p:extLst>
      <p:ext uri="{BB962C8B-B14F-4D97-AF65-F5344CB8AC3E}">
        <p14:creationId xmlns:p14="http://schemas.microsoft.com/office/powerpoint/2010/main" val="272945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a:t>Now let’s </a:t>
            </a:r>
            <a:r>
              <a:rPr lang="en-US" u="sng"/>
              <a:t>secure</a:t>
            </a:r>
          </a:p>
        </p:txBody>
      </p:sp>
      <p:graphicFrame>
        <p:nvGraphicFramePr>
          <p:cNvPr id="3" name="Diagram 2">
            <a:extLst>
              <a:ext uri="{FF2B5EF4-FFF2-40B4-BE49-F238E27FC236}">
                <a16:creationId xmlns:a16="http://schemas.microsoft.com/office/drawing/2014/main" id="{2DC7394D-2CA6-4676-9706-862107519961}"/>
              </a:ext>
            </a:extLst>
          </p:cNvPr>
          <p:cNvGraphicFramePr/>
          <p:nvPr>
            <p:extLst>
              <p:ext uri="{D42A27DB-BD31-4B8C-83A1-F6EECF244321}">
                <p14:modId xmlns:p14="http://schemas.microsoft.com/office/powerpoint/2010/main" val="558130938"/>
              </p:ext>
            </p:extLst>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1803282" y="2722689"/>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1521676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a:t>Secure: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13995727"/>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q"/>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r>
                        <a:rPr lang="en-US" sz="120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q"/>
                      </a:pPr>
                      <a:r>
                        <a:rPr lang="en-US" sz="120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q"/>
                      </a:pPr>
                      <a:r>
                        <a:rPr lang="en-US" sz="120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a:solidFill>
                            <a:schemeClr val="tx1"/>
                          </a:solidFill>
                        </a:rPr>
                        <a:t>Identify and empower champions</a:t>
                      </a:r>
                    </a:p>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q"/>
                      </a:pPr>
                      <a:r>
                        <a:rPr lang="en-US" sz="120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114040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3547-1B73-4917-B289-4A37D10FB213}"/>
              </a:ext>
            </a:extLst>
          </p:cNvPr>
          <p:cNvSpPr>
            <a:spLocks noGrp="1"/>
          </p:cNvSpPr>
          <p:nvPr>
            <p:ph type="title"/>
          </p:nvPr>
        </p:nvSpPr>
        <p:spPr>
          <a:xfrm>
            <a:off x="376611" y="266288"/>
            <a:ext cx="8479852" cy="307777"/>
          </a:xfrm>
        </p:spPr>
        <p:txBody>
          <a:bodyPr/>
          <a:lstStyle/>
          <a:p>
            <a:r>
              <a:rPr lang="en-US" dirty="0"/>
              <a:t>Who is building solutions with the Power Apps?</a:t>
            </a:r>
          </a:p>
        </p:txBody>
      </p:sp>
      <p:sp>
        <p:nvSpPr>
          <p:cNvPr id="3" name="Text Placeholder 2">
            <a:extLst>
              <a:ext uri="{FF2B5EF4-FFF2-40B4-BE49-F238E27FC236}">
                <a16:creationId xmlns:a16="http://schemas.microsoft.com/office/drawing/2014/main" id="{E74958BE-4E37-44CE-840F-95EAE03C20F7}"/>
              </a:ext>
            </a:extLst>
          </p:cNvPr>
          <p:cNvSpPr>
            <a:spLocks noGrp="1"/>
          </p:cNvSpPr>
          <p:nvPr>
            <p:ph type="body" sz="quarter" idx="10"/>
          </p:nvPr>
        </p:nvSpPr>
        <p:spPr>
          <a:xfrm>
            <a:off x="5103945" y="936985"/>
            <a:ext cx="2827210" cy="230832"/>
          </a:xfrm>
        </p:spPr>
        <p:txBody>
          <a:bodyPr/>
          <a:lstStyle/>
          <a:p>
            <a:r>
              <a:rPr lang="en-US" sz="1500" b="1"/>
              <a:t>2. Pro-dev / IT productivity</a:t>
            </a:r>
          </a:p>
        </p:txBody>
      </p:sp>
      <p:sp>
        <p:nvSpPr>
          <p:cNvPr id="4" name="Text Placeholder 3">
            <a:extLst>
              <a:ext uri="{FF2B5EF4-FFF2-40B4-BE49-F238E27FC236}">
                <a16:creationId xmlns:a16="http://schemas.microsoft.com/office/drawing/2014/main" id="{AC4E2D6D-8BD2-48DE-AF92-51CC024F44A9}"/>
              </a:ext>
            </a:extLst>
          </p:cNvPr>
          <p:cNvSpPr>
            <a:spLocks noGrp="1"/>
          </p:cNvSpPr>
          <p:nvPr>
            <p:ph type="body" sz="quarter" idx="11"/>
          </p:nvPr>
        </p:nvSpPr>
        <p:spPr>
          <a:xfrm>
            <a:off x="5103944" y="1381173"/>
            <a:ext cx="3515826" cy="730969"/>
          </a:xfrm>
        </p:spPr>
        <p:txBody>
          <a:bodyPr/>
          <a:lstStyle/>
          <a:p>
            <a:pPr>
              <a:spcBef>
                <a:spcPts val="450"/>
              </a:spcBef>
            </a:pPr>
            <a:r>
              <a:rPr lang="en-US" sz="1350"/>
              <a:t>Enables high productivity app development</a:t>
            </a:r>
          </a:p>
          <a:p>
            <a:pPr>
              <a:spcBef>
                <a:spcPts val="450"/>
              </a:spcBef>
            </a:pPr>
            <a:r>
              <a:rPr lang="en-US" sz="1350"/>
              <a:t>Reduces time to develop and deploy</a:t>
            </a:r>
          </a:p>
          <a:p>
            <a:pPr>
              <a:spcBef>
                <a:spcPts val="450"/>
              </a:spcBef>
            </a:pPr>
            <a:r>
              <a:rPr lang="en-US" sz="1350"/>
              <a:t>Centrally managed and rolled out</a:t>
            </a:r>
          </a:p>
        </p:txBody>
      </p:sp>
      <p:sp>
        <p:nvSpPr>
          <p:cNvPr id="5" name="Text Placeholder 4">
            <a:extLst>
              <a:ext uri="{FF2B5EF4-FFF2-40B4-BE49-F238E27FC236}">
                <a16:creationId xmlns:a16="http://schemas.microsoft.com/office/drawing/2014/main" id="{2DA5E438-C059-4C9A-ABA8-810D8C13C607}"/>
              </a:ext>
            </a:extLst>
          </p:cNvPr>
          <p:cNvSpPr>
            <a:spLocks noGrp="1"/>
          </p:cNvSpPr>
          <p:nvPr>
            <p:ph type="body" sz="quarter" idx="12"/>
          </p:nvPr>
        </p:nvSpPr>
        <p:spPr>
          <a:xfrm>
            <a:off x="376611" y="1378625"/>
            <a:ext cx="4025245" cy="897682"/>
          </a:xfrm>
        </p:spPr>
        <p:txBody>
          <a:bodyPr/>
          <a:lstStyle/>
          <a:p>
            <a:pPr>
              <a:spcBef>
                <a:spcPts val="450"/>
              </a:spcBef>
            </a:pPr>
            <a:r>
              <a:rPr lang="en-US" sz="1350"/>
              <a:t>Lower barrier of entry for app development</a:t>
            </a:r>
          </a:p>
          <a:p>
            <a:pPr>
              <a:spcBef>
                <a:spcPts val="450"/>
              </a:spcBef>
            </a:pPr>
            <a:r>
              <a:rPr lang="en-US" sz="1350"/>
              <a:t>Power users in business units close to the problem building solutions for their teams</a:t>
            </a:r>
          </a:p>
          <a:p>
            <a:pPr>
              <a:spcBef>
                <a:spcPts val="450"/>
              </a:spcBef>
            </a:pPr>
            <a:r>
              <a:rPr lang="en-US" sz="1350"/>
              <a:t>Often with IT oversight or in an approved sandbox</a:t>
            </a:r>
          </a:p>
        </p:txBody>
      </p:sp>
      <p:sp>
        <p:nvSpPr>
          <p:cNvPr id="7" name="Text Placeholder 2">
            <a:extLst>
              <a:ext uri="{FF2B5EF4-FFF2-40B4-BE49-F238E27FC236}">
                <a16:creationId xmlns:a16="http://schemas.microsoft.com/office/drawing/2014/main" id="{C98A8CD4-3D0C-4607-9347-59975B57A630}"/>
              </a:ext>
            </a:extLst>
          </p:cNvPr>
          <p:cNvSpPr txBox="1">
            <a:spLocks/>
          </p:cNvSpPr>
          <p:nvPr/>
        </p:nvSpPr>
        <p:spPr>
          <a:xfrm>
            <a:off x="376611" y="936984"/>
            <a:ext cx="3517828" cy="274370"/>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r>
              <a:rPr lang="en-US" sz="1500">
                <a:solidFill>
                  <a:srgbClr val="3C3C41"/>
                </a:solidFill>
                <a:latin typeface="Segoe UI"/>
              </a:rPr>
              <a:t>1. Citizen developer enablement</a:t>
            </a:r>
          </a:p>
        </p:txBody>
      </p:sp>
      <p:sp>
        <p:nvSpPr>
          <p:cNvPr id="8" name="Text Placeholder 2">
            <a:extLst>
              <a:ext uri="{FF2B5EF4-FFF2-40B4-BE49-F238E27FC236}">
                <a16:creationId xmlns:a16="http://schemas.microsoft.com/office/drawing/2014/main" id="{F2DB7344-CB2A-4E34-BA10-B23431BCE29D}"/>
              </a:ext>
            </a:extLst>
          </p:cNvPr>
          <p:cNvSpPr txBox="1">
            <a:spLocks/>
          </p:cNvSpPr>
          <p:nvPr/>
        </p:nvSpPr>
        <p:spPr>
          <a:xfrm>
            <a:off x="410508" y="3957549"/>
            <a:ext cx="8322985" cy="683905"/>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n-lt"/>
                <a:ea typeface="+mn-ea"/>
                <a:cs typeface="+mn-cs"/>
              </a:defRPr>
            </a:lvl1pPr>
            <a:lvl2pPr marL="2286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644">
              <a:spcBef>
                <a:spcPts val="441"/>
              </a:spcBef>
              <a:spcAft>
                <a:spcPts val="441"/>
              </a:spcAft>
            </a:pPr>
            <a:r>
              <a:rPr lang="en-US" sz="1471" b="1">
                <a:solidFill>
                  <a:srgbClr val="3C3C41"/>
                </a:solidFill>
              </a:rPr>
              <a:t>Some organizations start with a centralized IT apps and then grow into organic development</a:t>
            </a:r>
          </a:p>
          <a:p>
            <a:pPr defTabSz="685644">
              <a:spcBef>
                <a:spcPts val="441"/>
              </a:spcBef>
              <a:spcAft>
                <a:spcPts val="441"/>
              </a:spcAft>
            </a:pPr>
            <a:r>
              <a:rPr lang="en-US" sz="1471" b="1">
                <a:solidFill>
                  <a:srgbClr val="3C3C41"/>
                </a:solidFill>
              </a:rPr>
              <a:t>Far more start with organic solutions in business units and grow into a centralized IT </a:t>
            </a:r>
            <a:r>
              <a:rPr lang="en-US" sz="1471" b="1" err="1">
                <a:solidFill>
                  <a:srgbClr val="3C3C41"/>
                </a:solidFill>
              </a:rPr>
              <a:t>CoE</a:t>
            </a:r>
            <a:endParaRPr lang="en-US" sz="1471" b="1">
              <a:solidFill>
                <a:srgbClr val="3C3C41"/>
              </a:solidFill>
            </a:endParaRPr>
          </a:p>
        </p:txBody>
      </p:sp>
      <p:grpSp>
        <p:nvGrpSpPr>
          <p:cNvPr id="20" name="Group 19">
            <a:extLst>
              <a:ext uri="{FF2B5EF4-FFF2-40B4-BE49-F238E27FC236}">
                <a16:creationId xmlns:a16="http://schemas.microsoft.com/office/drawing/2014/main" id="{BD674F9B-31F2-456E-AFA5-42F7666E2B0F}"/>
              </a:ext>
            </a:extLst>
          </p:cNvPr>
          <p:cNvGrpSpPr/>
          <p:nvPr/>
        </p:nvGrpSpPr>
        <p:grpSpPr>
          <a:xfrm>
            <a:off x="875617" y="2410094"/>
            <a:ext cx="2562010" cy="1159398"/>
            <a:chOff x="7456700" y="3335864"/>
            <a:chExt cx="2864430" cy="1294258"/>
          </a:xfrm>
        </p:grpSpPr>
        <p:pic>
          <p:nvPicPr>
            <p:cNvPr id="23" name="Picture 22">
              <a:extLst>
                <a:ext uri="{FF2B5EF4-FFF2-40B4-BE49-F238E27FC236}">
                  <a16:creationId xmlns:a16="http://schemas.microsoft.com/office/drawing/2014/main" id="{DA0A508F-EF1E-4737-A43D-A808AD7B0D9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06730" y="3349963"/>
              <a:ext cx="914400" cy="1280159"/>
            </a:xfrm>
            <a:prstGeom prst="rect">
              <a:avLst/>
            </a:prstGeom>
          </p:spPr>
        </p:pic>
        <p:pic>
          <p:nvPicPr>
            <p:cNvPr id="24" name="Picture 23">
              <a:extLst>
                <a:ext uri="{FF2B5EF4-FFF2-40B4-BE49-F238E27FC236}">
                  <a16:creationId xmlns:a16="http://schemas.microsoft.com/office/drawing/2014/main" id="{69B48696-10DB-4EBC-B200-89853E6981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6700" y="3349963"/>
              <a:ext cx="914400" cy="1280159"/>
            </a:xfrm>
            <a:prstGeom prst="rect">
              <a:avLst/>
            </a:prstGeom>
          </p:spPr>
        </p:pic>
        <p:pic>
          <p:nvPicPr>
            <p:cNvPr id="25" name="Picture 24">
              <a:extLst>
                <a:ext uri="{FF2B5EF4-FFF2-40B4-BE49-F238E27FC236}">
                  <a16:creationId xmlns:a16="http://schemas.microsoft.com/office/drawing/2014/main" id="{D9279E66-6989-4772-820F-02BDA0C649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1715" y="3335864"/>
              <a:ext cx="914400" cy="1280159"/>
            </a:xfrm>
            <a:prstGeom prst="rect">
              <a:avLst/>
            </a:prstGeom>
          </p:spPr>
        </p:pic>
      </p:grpSp>
      <p:pic>
        <p:nvPicPr>
          <p:cNvPr id="26" name="Picture 25">
            <a:extLst>
              <a:ext uri="{FF2B5EF4-FFF2-40B4-BE49-F238E27FC236}">
                <a16:creationId xmlns:a16="http://schemas.microsoft.com/office/drawing/2014/main" id="{71AF7DD7-1546-4757-AFC4-1A5ADE05167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003" y="2422724"/>
            <a:ext cx="820286" cy="1148400"/>
          </a:xfrm>
          <a:prstGeom prst="rect">
            <a:avLst/>
          </a:prstGeom>
        </p:spPr>
      </p:pic>
      <p:pic>
        <p:nvPicPr>
          <p:cNvPr id="27" name="Picture 26">
            <a:extLst>
              <a:ext uri="{FF2B5EF4-FFF2-40B4-BE49-F238E27FC236}">
                <a16:creationId xmlns:a16="http://schemas.microsoft.com/office/drawing/2014/main" id="{1C4847BA-B46F-4391-8300-7BD1AACE690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4"/>
          <a:stretch/>
        </p:blipFill>
        <p:spPr>
          <a:xfrm>
            <a:off x="3501961" y="2423226"/>
            <a:ext cx="819162" cy="1146266"/>
          </a:xfrm>
          <a:prstGeom prst="rect">
            <a:avLst/>
          </a:prstGeom>
        </p:spPr>
      </p:pic>
      <p:grpSp>
        <p:nvGrpSpPr>
          <p:cNvPr id="28" name="Group 27">
            <a:extLst>
              <a:ext uri="{FF2B5EF4-FFF2-40B4-BE49-F238E27FC236}">
                <a16:creationId xmlns:a16="http://schemas.microsoft.com/office/drawing/2014/main" id="{774245B3-434D-47EA-B56B-7CB374374FD0}"/>
              </a:ext>
            </a:extLst>
          </p:cNvPr>
          <p:cNvGrpSpPr/>
          <p:nvPr/>
        </p:nvGrpSpPr>
        <p:grpSpPr>
          <a:xfrm>
            <a:off x="4852608" y="2406864"/>
            <a:ext cx="3434086" cy="1151886"/>
            <a:chOff x="951879" y="3349963"/>
            <a:chExt cx="3948877" cy="1294328"/>
          </a:xfrm>
        </p:grpSpPr>
        <p:pic>
          <p:nvPicPr>
            <p:cNvPr id="29" name="Picture 28">
              <a:extLst>
                <a:ext uri="{FF2B5EF4-FFF2-40B4-BE49-F238E27FC236}">
                  <a16:creationId xmlns:a16="http://schemas.microsoft.com/office/drawing/2014/main" id="{5ED7A299-34DE-4E5F-AC99-2F7C519785F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86356" y="3364130"/>
              <a:ext cx="914400" cy="1280161"/>
            </a:xfrm>
            <a:prstGeom prst="rect">
              <a:avLst/>
            </a:prstGeom>
          </p:spPr>
        </p:pic>
        <p:pic>
          <p:nvPicPr>
            <p:cNvPr id="30" name="Picture 29">
              <a:extLst>
                <a:ext uri="{FF2B5EF4-FFF2-40B4-BE49-F238E27FC236}">
                  <a16:creationId xmlns:a16="http://schemas.microsoft.com/office/drawing/2014/main" id="{A89FD176-E201-4C4B-8092-239E9815B02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1879" y="3364130"/>
              <a:ext cx="914400" cy="1280160"/>
            </a:xfrm>
            <a:prstGeom prst="rect">
              <a:avLst/>
            </a:prstGeom>
          </p:spPr>
        </p:pic>
        <p:pic>
          <p:nvPicPr>
            <p:cNvPr id="31" name="Picture 30">
              <a:extLst>
                <a:ext uri="{FF2B5EF4-FFF2-40B4-BE49-F238E27FC236}">
                  <a16:creationId xmlns:a16="http://schemas.microsoft.com/office/drawing/2014/main" id="{780D4DDA-1745-4445-9838-329115039F8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69232" y="3364131"/>
              <a:ext cx="914400" cy="1280159"/>
            </a:xfrm>
            <a:prstGeom prst="rect">
              <a:avLst/>
            </a:prstGeom>
          </p:spPr>
        </p:pic>
        <p:pic>
          <p:nvPicPr>
            <p:cNvPr id="32" name="Picture 31">
              <a:extLst>
                <a:ext uri="{FF2B5EF4-FFF2-40B4-BE49-F238E27FC236}">
                  <a16:creationId xmlns:a16="http://schemas.microsoft.com/office/drawing/2014/main" id="{E01E38E1-D3D0-458A-B361-798085E2B7D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996655" y="3349963"/>
              <a:ext cx="914400" cy="1280160"/>
            </a:xfrm>
            <a:prstGeom prst="rect">
              <a:avLst/>
            </a:prstGeom>
          </p:spPr>
        </p:pic>
      </p:grpSp>
      <p:pic>
        <p:nvPicPr>
          <p:cNvPr id="33" name="Picture 32">
            <a:extLst>
              <a:ext uri="{FF2B5EF4-FFF2-40B4-BE49-F238E27FC236}">
                <a16:creationId xmlns:a16="http://schemas.microsoft.com/office/drawing/2014/main" id="{380BD7B2-BE0F-4B73-B16A-CEF57959A294}"/>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8340907" y="2419472"/>
            <a:ext cx="803093" cy="1126669"/>
          </a:xfrm>
          <a:prstGeom prst="rect">
            <a:avLst/>
          </a:prstGeom>
        </p:spPr>
      </p:pic>
    </p:spTree>
    <p:extLst>
      <p:ext uri="{BB962C8B-B14F-4D97-AF65-F5344CB8AC3E}">
        <p14:creationId xmlns:p14="http://schemas.microsoft.com/office/powerpoint/2010/main" val="26178271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pic>
        <p:nvPicPr>
          <p:cNvPr id="6" name="Picture 5">
            <a:extLst>
              <a:ext uri="{FF2B5EF4-FFF2-40B4-BE49-F238E27FC236}">
                <a16:creationId xmlns:a16="http://schemas.microsoft.com/office/drawing/2014/main" id="{F30AFFBF-9775-4D29-9C7D-C6D97A63FE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3528" y="840368"/>
            <a:ext cx="4945281" cy="3164980"/>
          </a:xfrm>
          <a:prstGeom prst="rect">
            <a:avLst/>
          </a:prstGeom>
          <a:ln>
            <a:solidFill>
              <a:schemeClr val="bg2">
                <a:lumMod val="50000"/>
              </a:schemeClr>
            </a:solidFill>
          </a:ln>
        </p:spPr>
      </p:pic>
      <p:pic>
        <p:nvPicPr>
          <p:cNvPr id="7" name="Picture 6">
            <a:extLst>
              <a:ext uri="{FF2B5EF4-FFF2-40B4-BE49-F238E27FC236}">
                <a16:creationId xmlns:a16="http://schemas.microsoft.com/office/drawing/2014/main" id="{F54C4456-9352-4736-B7F7-1B53ACC96F5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640" y="2035527"/>
            <a:ext cx="4594424" cy="2940431"/>
          </a:xfrm>
          <a:prstGeom prst="rect">
            <a:avLst/>
          </a:prstGeom>
          <a:ln>
            <a:solidFill>
              <a:schemeClr val="bg2">
                <a:lumMod val="50000"/>
              </a:schemeClr>
            </a:solidFill>
          </a:ln>
        </p:spPr>
      </p:pic>
      <p:sp>
        <p:nvSpPr>
          <p:cNvPr id="9" name="TextBox 8">
            <a:extLst>
              <a:ext uri="{FF2B5EF4-FFF2-40B4-BE49-F238E27FC236}">
                <a16:creationId xmlns:a16="http://schemas.microsoft.com/office/drawing/2014/main" id="{8D4A9F03-D383-40F1-95A2-827AFD4743E2}"/>
              </a:ext>
            </a:extLst>
          </p:cNvPr>
          <p:cNvSpPr txBox="1"/>
          <p:nvPr/>
        </p:nvSpPr>
        <p:spPr>
          <a:xfrm>
            <a:off x="6012160" y="915566"/>
            <a:ext cx="3024336" cy="1477328"/>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5363713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 Placeholder 2">
            <a:extLst>
              <a:ext uri="{FF2B5EF4-FFF2-40B4-BE49-F238E27FC236}">
                <a16:creationId xmlns:a16="http://schemas.microsoft.com/office/drawing/2014/main" id="{221367FB-B6E3-F54D-A3B9-558BEBBAC6BA}"/>
              </a:ext>
            </a:extLst>
          </p:cNvPr>
          <p:cNvSpPr>
            <a:spLocks noGrp="1"/>
          </p:cNvSpPr>
          <p:nvPr>
            <p:ph type="body" sz="quarter" idx="12"/>
          </p:nvPr>
        </p:nvSpPr>
        <p:spPr>
          <a:xfrm>
            <a:off x="497413" y="936407"/>
            <a:ext cx="8195238" cy="226295"/>
          </a:xfrm>
        </p:spPr>
        <p:txBody>
          <a:bodyPr/>
          <a:lstStyle/>
          <a:p>
            <a:r>
              <a:rPr lang="en-US" dirty="0"/>
              <a:t>One low-code platform that spans Office 365, Dynamics 365, Azure and standalone applications</a:t>
            </a:r>
          </a:p>
        </p:txBody>
      </p:sp>
      <p:sp>
        <p:nvSpPr>
          <p:cNvPr id="71" name="Rectangle 70">
            <a:extLst>
              <a:ext uri="{FF2B5EF4-FFF2-40B4-BE49-F238E27FC236}">
                <a16:creationId xmlns:a16="http://schemas.microsoft.com/office/drawing/2014/main" id="{F724DD68-7824-084E-B77F-5300B319DCA5}"/>
              </a:ext>
            </a:extLst>
          </p:cNvPr>
          <p:cNvSpPr/>
          <p:nvPr/>
        </p:nvSpPr>
        <p:spPr bwMode="auto">
          <a:xfrm>
            <a:off x="3822" y="1907155"/>
            <a:ext cx="9144000" cy="132919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r>
              <a:rPr lang="en-US" sz="1765">
                <a:gradFill>
                  <a:gsLst>
                    <a:gs pos="0">
                      <a:srgbClr val="FFFFFF"/>
                    </a:gs>
                    <a:gs pos="100000">
                      <a:srgbClr val="FFFFFF"/>
                    </a:gs>
                  </a:gsLst>
                  <a:lin ang="5400000" scaled="0"/>
                </a:gradFill>
                <a:latin typeface="Segoe UI"/>
                <a:ea typeface="Segoe UI" pitchFamily="34" charset="0"/>
                <a:cs typeface="Segoe UI" pitchFamily="34" charset="0"/>
              </a:rPr>
              <a:t> </a:t>
            </a:r>
          </a:p>
        </p:txBody>
      </p:sp>
      <p:sp>
        <p:nvSpPr>
          <p:cNvPr id="73" name="Rectangle 1231">
            <a:extLst>
              <a:ext uri="{FF2B5EF4-FFF2-40B4-BE49-F238E27FC236}">
                <a16:creationId xmlns:a16="http://schemas.microsoft.com/office/drawing/2014/main" id="{9864D296-EF37-6E4C-ABC4-1C21C2CB7922}"/>
              </a:ext>
            </a:extLst>
          </p:cNvPr>
          <p:cNvSpPr/>
          <p:nvPr/>
        </p:nvSpPr>
        <p:spPr>
          <a:xfrm>
            <a:off x="21137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BI</a:t>
            </a:r>
          </a:p>
          <a:p>
            <a:pPr algn="ctr" defTabSz="646004">
              <a:defRPr/>
            </a:pPr>
            <a:r>
              <a:rPr lang="en-GB" sz="882">
                <a:solidFill>
                  <a:srgbClr val="1A1A1A"/>
                </a:solidFill>
                <a:latin typeface="Segoe UI"/>
                <a:cs typeface="Segoe UI Semibold" panose="020B0702040204020203" pitchFamily="34" charset="0"/>
              </a:rPr>
              <a:t>Business analytics</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grpSp>
        <p:nvGrpSpPr>
          <p:cNvPr id="75" name="Group 1238">
            <a:extLst>
              <a:ext uri="{FF2B5EF4-FFF2-40B4-BE49-F238E27FC236}">
                <a16:creationId xmlns:a16="http://schemas.microsoft.com/office/drawing/2014/main" id="{FE232BF7-7C8E-B24D-98F9-879A0E63271C}"/>
              </a:ext>
            </a:extLst>
          </p:cNvPr>
          <p:cNvGrpSpPr>
            <a:grpSpLocks noChangeAspect="1"/>
          </p:cNvGrpSpPr>
          <p:nvPr/>
        </p:nvGrpSpPr>
        <p:grpSpPr>
          <a:xfrm>
            <a:off x="3150891" y="2063842"/>
            <a:ext cx="537244" cy="537244"/>
            <a:chOff x="5216172" y="2614115"/>
            <a:chExt cx="1986317" cy="1986317"/>
          </a:xfrm>
          <a:effectLst/>
        </p:grpSpPr>
        <p:sp>
          <p:nvSpPr>
            <p:cNvPr id="76" name="Oval 1270">
              <a:extLst>
                <a:ext uri="{FF2B5EF4-FFF2-40B4-BE49-F238E27FC236}">
                  <a16:creationId xmlns:a16="http://schemas.microsoft.com/office/drawing/2014/main" id="{5E3A9633-8DAD-184C-8FDA-6845B969BE3A}"/>
                </a:ext>
              </a:extLst>
            </p:cNvPr>
            <p:cNvSpPr/>
            <p:nvPr/>
          </p:nvSpPr>
          <p:spPr bwMode="auto">
            <a:xfrm>
              <a:off x="5216172" y="2614115"/>
              <a:ext cx="1986317" cy="1986317"/>
            </a:xfrm>
            <a:prstGeom prst="ellipse">
              <a:avLst/>
            </a:prstGeom>
            <a:solidFill>
              <a:srgbClr val="742774"/>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gradFill>
                  <a:gsLst>
                    <a:gs pos="0">
                      <a:srgbClr val="FFFFFF"/>
                    </a:gs>
                    <a:gs pos="100000">
                      <a:srgbClr val="FFFFFF"/>
                    </a:gs>
                  </a:gsLst>
                  <a:lin ang="5400000" scaled="0"/>
                </a:gradFill>
                <a:latin typeface="Segoe UI"/>
                <a:cs typeface="Segoe UI" pitchFamily="34" charset="0"/>
              </a:endParaRPr>
            </a:p>
          </p:txBody>
        </p:sp>
        <p:grpSp>
          <p:nvGrpSpPr>
            <p:cNvPr id="77" name="Group 4">
              <a:extLst>
                <a:ext uri="{FF2B5EF4-FFF2-40B4-BE49-F238E27FC236}">
                  <a16:creationId xmlns:a16="http://schemas.microsoft.com/office/drawing/2014/main" id="{409F0D35-8736-1144-9C1A-6D6CC734C195}"/>
                </a:ext>
              </a:extLst>
            </p:cNvPr>
            <p:cNvGrpSpPr>
              <a:grpSpLocks noChangeAspect="1"/>
            </p:cNvGrpSpPr>
            <p:nvPr/>
          </p:nvGrpSpPr>
          <p:grpSpPr bwMode="auto">
            <a:xfrm>
              <a:off x="5688149" y="3213138"/>
              <a:ext cx="1130198" cy="860666"/>
              <a:chOff x="2882" y="2096"/>
              <a:chExt cx="369" cy="281"/>
            </a:xfrm>
            <a:solidFill>
              <a:srgbClr val="D2D2D2"/>
            </a:solidFill>
          </p:grpSpPr>
          <p:sp>
            <p:nvSpPr>
              <p:cNvPr id="78" name="Freeform 5">
                <a:extLst>
                  <a:ext uri="{FF2B5EF4-FFF2-40B4-BE49-F238E27FC236}">
                    <a16:creationId xmlns:a16="http://schemas.microsoft.com/office/drawing/2014/main" id="{F2E3CFF4-EF42-C74F-9D14-AFF83D87E848}"/>
                  </a:ext>
                </a:extLst>
              </p:cNvPr>
              <p:cNvSpPr>
                <a:spLocks/>
              </p:cNvSpPr>
              <p:nvPr/>
            </p:nvSpPr>
            <p:spPr bwMode="auto">
              <a:xfrm>
                <a:off x="3066" y="2304"/>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79" name="Freeform 6">
                <a:extLst>
                  <a:ext uri="{FF2B5EF4-FFF2-40B4-BE49-F238E27FC236}">
                    <a16:creationId xmlns:a16="http://schemas.microsoft.com/office/drawing/2014/main" id="{E7013742-7521-7E4B-90E7-171CA86D787C}"/>
                  </a:ext>
                </a:extLst>
              </p:cNvPr>
              <p:cNvSpPr>
                <a:spLocks/>
              </p:cNvSpPr>
              <p:nvPr/>
            </p:nvSpPr>
            <p:spPr bwMode="auto">
              <a:xfrm>
                <a:off x="3120" y="2258"/>
                <a:ext cx="73" cy="73"/>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0" name="Freeform 7">
                <a:extLst>
                  <a:ext uri="{FF2B5EF4-FFF2-40B4-BE49-F238E27FC236}">
                    <a16:creationId xmlns:a16="http://schemas.microsoft.com/office/drawing/2014/main" id="{60DCCF21-FC5B-E046-A1A7-DC448E7D8EE7}"/>
                  </a:ext>
                </a:extLst>
              </p:cNvPr>
              <p:cNvSpPr>
                <a:spLocks noEditPoints="1"/>
              </p:cNvSpPr>
              <p:nvPr/>
            </p:nvSpPr>
            <p:spPr bwMode="auto">
              <a:xfrm>
                <a:off x="2937" y="2212"/>
                <a:ext cx="146" cy="150"/>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1" name="Freeform 8">
                <a:extLst>
                  <a:ext uri="{FF2B5EF4-FFF2-40B4-BE49-F238E27FC236}">
                    <a16:creationId xmlns:a16="http://schemas.microsoft.com/office/drawing/2014/main" id="{23BB1BCB-39E9-A049-9C63-133FF72928DB}"/>
                  </a:ext>
                </a:extLst>
              </p:cNvPr>
              <p:cNvSpPr>
                <a:spLocks/>
              </p:cNvSpPr>
              <p:nvPr/>
            </p:nvSpPr>
            <p:spPr bwMode="auto">
              <a:xfrm>
                <a:off x="3069" y="2204"/>
                <a:ext cx="73" cy="73"/>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sp>
            <p:nvSpPr>
              <p:cNvPr id="82" name="Freeform 9">
                <a:extLst>
                  <a:ext uri="{FF2B5EF4-FFF2-40B4-BE49-F238E27FC236}">
                    <a16:creationId xmlns:a16="http://schemas.microsoft.com/office/drawing/2014/main" id="{19B86090-80B9-A240-8B4B-7432FFB0E4E0}"/>
                  </a:ext>
                </a:extLst>
              </p:cNvPr>
              <p:cNvSpPr>
                <a:spLocks/>
              </p:cNvSpPr>
              <p:nvPr/>
            </p:nvSpPr>
            <p:spPr bwMode="auto">
              <a:xfrm>
                <a:off x="2882" y="2096"/>
                <a:ext cx="369" cy="24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a:solidFill>
                    <a:srgbClr val="505050"/>
                  </a:solidFill>
                  <a:latin typeface="Segoe UI"/>
                </a:endParaRPr>
              </a:p>
            </p:txBody>
          </p:sp>
        </p:grpSp>
      </p:grpSp>
      <p:grpSp>
        <p:nvGrpSpPr>
          <p:cNvPr id="83" name="Group 1241">
            <a:extLst>
              <a:ext uri="{FF2B5EF4-FFF2-40B4-BE49-F238E27FC236}">
                <a16:creationId xmlns:a16="http://schemas.microsoft.com/office/drawing/2014/main" id="{85B56489-F913-1E49-9656-979AC39368C4}"/>
              </a:ext>
            </a:extLst>
          </p:cNvPr>
          <p:cNvGrpSpPr>
            <a:grpSpLocks noChangeAspect="1"/>
          </p:cNvGrpSpPr>
          <p:nvPr/>
        </p:nvGrpSpPr>
        <p:grpSpPr>
          <a:xfrm>
            <a:off x="5435996" y="2058210"/>
            <a:ext cx="536640" cy="537244"/>
            <a:chOff x="4726929" y="4360586"/>
            <a:chExt cx="813975" cy="813975"/>
          </a:xfrm>
          <a:effectLst/>
        </p:grpSpPr>
        <p:sp>
          <p:nvSpPr>
            <p:cNvPr id="84" name="Oval 1261">
              <a:extLst>
                <a:ext uri="{FF2B5EF4-FFF2-40B4-BE49-F238E27FC236}">
                  <a16:creationId xmlns:a16="http://schemas.microsoft.com/office/drawing/2014/main" id="{3D41D39C-4E0E-3148-B226-9A1F347C4C6C}"/>
                </a:ext>
              </a:extLst>
            </p:cNvPr>
            <p:cNvSpPr/>
            <p:nvPr/>
          </p:nvSpPr>
          <p:spPr bwMode="auto">
            <a:xfrm>
              <a:off x="4726929" y="4360586"/>
              <a:ext cx="813975" cy="813975"/>
            </a:xfrm>
            <a:prstGeom prst="ellipse">
              <a:avLst/>
            </a:prstGeom>
            <a:solidFill>
              <a:srgbClr val="287EFF"/>
            </a:solidFill>
            <a:ln w="9525" cap="flat" cmpd="sng" algn="ctr">
              <a:noFill/>
              <a:prstDash val="solid"/>
            </a:ln>
            <a:effectLst/>
          </p:spPr>
          <p:txBody>
            <a:bodyPr rot="0" spcFirstLastPara="0" vert="horz" wrap="square" lIns="120986" tIns="96789" rIns="120986" bIns="96789" numCol="1" spcCol="0" rtlCol="0" fromWordArt="0" anchor="ctr" anchorCtr="0" forceAA="0" compatLnSpc="1">
              <a:prstTxWarp prst="textNoShape">
                <a:avLst/>
              </a:prstTxWarp>
              <a:noAutofit/>
            </a:bodyPr>
            <a:lstStyle/>
            <a:p>
              <a:pPr defTabSz="616897" fontAlgn="base">
                <a:spcBef>
                  <a:spcPct val="0"/>
                </a:spcBef>
                <a:spcAft>
                  <a:spcPct val="0"/>
                </a:spcAft>
                <a:defRPr/>
              </a:pPr>
              <a:endParaRPr lang="en-US" sz="1323" kern="0">
                <a:solidFill>
                  <a:srgbClr val="1A1A1A"/>
                </a:solidFill>
                <a:latin typeface="Segoe UI"/>
                <a:cs typeface="Segoe UI" pitchFamily="34" charset="0"/>
              </a:endParaRPr>
            </a:p>
          </p:txBody>
        </p:sp>
        <p:grpSp>
          <p:nvGrpSpPr>
            <p:cNvPr id="85" name="Group 1262">
              <a:extLst>
                <a:ext uri="{FF2B5EF4-FFF2-40B4-BE49-F238E27FC236}">
                  <a16:creationId xmlns:a16="http://schemas.microsoft.com/office/drawing/2014/main" id="{7506304C-C0B4-FA46-9D84-71244434870D}"/>
                </a:ext>
              </a:extLst>
            </p:cNvPr>
            <p:cNvGrpSpPr/>
            <p:nvPr/>
          </p:nvGrpSpPr>
          <p:grpSpPr>
            <a:xfrm>
              <a:off x="4964178" y="4638765"/>
              <a:ext cx="350968" cy="266643"/>
              <a:chOff x="-969390" y="530773"/>
              <a:chExt cx="1017587" cy="773113"/>
            </a:xfrm>
            <a:solidFill>
              <a:srgbClr val="D2D2D2"/>
            </a:solidFill>
          </p:grpSpPr>
          <p:sp>
            <p:nvSpPr>
              <p:cNvPr id="86" name="Freeform 5">
                <a:extLst>
                  <a:ext uri="{FF2B5EF4-FFF2-40B4-BE49-F238E27FC236}">
                    <a16:creationId xmlns:a16="http://schemas.microsoft.com/office/drawing/2014/main" id="{F46722A0-B4DA-AB45-80B1-931B6D68391D}"/>
                  </a:ext>
                </a:extLst>
              </p:cNvPr>
              <p:cNvSpPr>
                <a:spLocks/>
              </p:cNvSpPr>
              <p:nvPr/>
            </p:nvSpPr>
            <p:spPr bwMode="auto">
              <a:xfrm>
                <a:off x="-969390" y="530773"/>
                <a:ext cx="1017587" cy="669924"/>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sp>
            <p:nvSpPr>
              <p:cNvPr id="87" name="Freeform 6">
                <a:extLst>
                  <a:ext uri="{FF2B5EF4-FFF2-40B4-BE49-F238E27FC236}">
                    <a16:creationId xmlns:a16="http://schemas.microsoft.com/office/drawing/2014/main" id="{042AA9BA-14EF-414A-8269-E15DF5205BE1}"/>
                  </a:ext>
                </a:extLst>
              </p:cNvPr>
              <p:cNvSpPr>
                <a:spLocks noEditPoints="1"/>
              </p:cNvSpPr>
              <p:nvPr/>
            </p:nvSpPr>
            <p:spPr bwMode="auto">
              <a:xfrm>
                <a:off x="-969390" y="697462"/>
                <a:ext cx="777876" cy="606424"/>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614" tIns="32307" rIns="64614" bIns="323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6128">
                  <a:defRPr/>
                </a:pPr>
                <a:endParaRPr lang="en-US" sz="1413">
                  <a:solidFill>
                    <a:srgbClr val="1A1A1A"/>
                  </a:solidFill>
                  <a:latin typeface="Segoe UI"/>
                </a:endParaRPr>
              </a:p>
            </p:txBody>
          </p:sp>
        </p:grpSp>
      </p:grpSp>
      <p:sp>
        <p:nvSpPr>
          <p:cNvPr id="88" name="Rectangle 1243">
            <a:extLst>
              <a:ext uri="{FF2B5EF4-FFF2-40B4-BE49-F238E27FC236}">
                <a16:creationId xmlns:a16="http://schemas.microsoft.com/office/drawing/2014/main" id="{C2739AB8-3B13-FD4F-8E7F-874AFAB824C6}"/>
              </a:ext>
            </a:extLst>
          </p:cNvPr>
          <p:cNvSpPr/>
          <p:nvPr/>
        </p:nvSpPr>
        <p:spPr bwMode="auto">
          <a:xfrm>
            <a:off x="2775006" y="3948159"/>
            <a:ext cx="743793"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Common</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Data Service</a:t>
            </a:r>
          </a:p>
        </p:txBody>
      </p:sp>
      <p:sp>
        <p:nvSpPr>
          <p:cNvPr id="89" name="Rectangle 1244">
            <a:extLst>
              <a:ext uri="{FF2B5EF4-FFF2-40B4-BE49-F238E27FC236}">
                <a16:creationId xmlns:a16="http://schemas.microsoft.com/office/drawing/2014/main" id="{00C88612-77E8-7A47-ADF5-D850E96AA853}"/>
              </a:ext>
            </a:extLst>
          </p:cNvPr>
          <p:cNvSpPr/>
          <p:nvPr/>
        </p:nvSpPr>
        <p:spPr bwMode="auto">
          <a:xfrm>
            <a:off x="4307790" y="3948159"/>
            <a:ext cx="658942" cy="28507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85647"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Data</a:t>
            </a:r>
            <a:br>
              <a:rPr lang="en-US" sz="1029" b="1">
                <a:solidFill>
                  <a:srgbClr val="1A1A1A"/>
                </a:solidFill>
                <a:latin typeface="Segoe UI Semibold" panose="020B0702040204020203" pitchFamily="34" charset="0"/>
                <a:cs typeface="Segoe UI Semibold" panose="020B0702040204020203" pitchFamily="34" charset="0"/>
              </a:rPr>
            </a:br>
            <a:r>
              <a:rPr lang="en-US" sz="1029" b="1">
                <a:solidFill>
                  <a:srgbClr val="1A1A1A"/>
                </a:solidFill>
                <a:latin typeface="Segoe UI Semibold" panose="020B0702040204020203" pitchFamily="34" charset="0"/>
                <a:cs typeface="Segoe UI Semibold" panose="020B0702040204020203" pitchFamily="34" charset="0"/>
              </a:rPr>
              <a:t>connectors</a:t>
            </a:r>
          </a:p>
        </p:txBody>
      </p:sp>
      <p:pic>
        <p:nvPicPr>
          <p:cNvPr id="90" name="Graphic 1245">
            <a:extLst>
              <a:ext uri="{FF2B5EF4-FFF2-40B4-BE49-F238E27FC236}">
                <a16:creationId xmlns:a16="http://schemas.microsoft.com/office/drawing/2014/main" id="{10B93481-1541-8C4C-8699-059F3B59EBC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04285" y="3542273"/>
            <a:ext cx="262592" cy="262592"/>
          </a:xfrm>
          <a:prstGeom prst="rect">
            <a:avLst/>
          </a:prstGeom>
        </p:spPr>
      </p:pic>
      <p:sp>
        <p:nvSpPr>
          <p:cNvPr id="91" name="Rectangle 1259">
            <a:extLst>
              <a:ext uri="{FF2B5EF4-FFF2-40B4-BE49-F238E27FC236}">
                <a16:creationId xmlns:a16="http://schemas.microsoft.com/office/drawing/2014/main" id="{CD95FF71-F989-094D-A3F6-69561291D8AF}"/>
              </a:ext>
            </a:extLst>
          </p:cNvPr>
          <p:cNvSpPr/>
          <p:nvPr/>
        </p:nvSpPr>
        <p:spPr bwMode="auto">
          <a:xfrm>
            <a:off x="5721097" y="3991024"/>
            <a:ext cx="591679" cy="13630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646004" fontAlgn="base">
              <a:lnSpc>
                <a:spcPct val="90000"/>
              </a:lnSpc>
              <a:spcBef>
                <a:spcPct val="0"/>
              </a:spcBef>
              <a:spcAft>
                <a:spcPts val="294"/>
              </a:spcAft>
              <a:defRPr/>
            </a:pPr>
            <a:r>
              <a:rPr lang="en-US" sz="1029" b="1">
                <a:solidFill>
                  <a:srgbClr val="1A1A1A"/>
                </a:solidFill>
                <a:latin typeface="Segoe UI Semibold" panose="020B0702040204020203" pitchFamily="34" charset="0"/>
                <a:cs typeface="Segoe UI Semibold" panose="020B0702040204020203" pitchFamily="34" charset="0"/>
              </a:rPr>
              <a:t>AI B</a:t>
            </a:r>
            <a:r>
              <a:rPr lang="en-US" sz="1029" b="1" err="1">
                <a:solidFill>
                  <a:srgbClr val="1A1A1A"/>
                </a:solidFill>
                <a:latin typeface="Segoe UI Semibold" panose="020B0702040204020203" pitchFamily="34" charset="0"/>
                <a:cs typeface="Segoe UI Semibold" panose="020B0702040204020203" pitchFamily="34" charset="0"/>
              </a:rPr>
              <a:t>uilder</a:t>
            </a:r>
            <a:endParaRPr lang="en-US" sz="1029" b="1">
              <a:solidFill>
                <a:srgbClr val="1A1A1A"/>
              </a:solidFill>
              <a:latin typeface="Segoe UI Semibold" panose="020B0702040204020203" pitchFamily="34" charset="0"/>
              <a:cs typeface="Segoe UI Semibold" panose="020B0702040204020203" pitchFamily="34" charset="0"/>
            </a:endParaRPr>
          </a:p>
        </p:txBody>
      </p:sp>
      <p:pic>
        <p:nvPicPr>
          <p:cNvPr id="93" name="Graphic 1248">
            <a:extLst>
              <a:ext uri="{FF2B5EF4-FFF2-40B4-BE49-F238E27FC236}">
                <a16:creationId xmlns:a16="http://schemas.microsoft.com/office/drawing/2014/main" id="{63CA3F62-9B64-EC48-90D7-74361C045590}"/>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49657" y="3535506"/>
            <a:ext cx="351662" cy="361082"/>
          </a:xfrm>
          <a:prstGeom prst="rect">
            <a:avLst/>
          </a:prstGeom>
        </p:spPr>
      </p:pic>
      <p:cxnSp>
        <p:nvCxnSpPr>
          <p:cNvPr id="94" name="Straight Connector 1253">
            <a:extLst>
              <a:ext uri="{FF2B5EF4-FFF2-40B4-BE49-F238E27FC236}">
                <a16:creationId xmlns:a16="http://schemas.microsoft.com/office/drawing/2014/main" id="{D19BA52C-7F83-7A4F-913D-8C75B9253C47}"/>
              </a:ext>
            </a:extLst>
          </p:cNvPr>
          <p:cNvCxnSpPr/>
          <p:nvPr/>
        </p:nvCxnSpPr>
        <p:spPr>
          <a:xfrm flipH="1">
            <a:off x="6030360"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5" name="Straight Connector 1253">
            <a:extLst>
              <a:ext uri="{FF2B5EF4-FFF2-40B4-BE49-F238E27FC236}">
                <a16:creationId xmlns:a16="http://schemas.microsoft.com/office/drawing/2014/main" id="{A71B5FBB-502B-7B4E-8903-7D78D52068AB}"/>
              </a:ext>
            </a:extLst>
          </p:cNvPr>
          <p:cNvCxnSpPr/>
          <p:nvPr/>
        </p:nvCxnSpPr>
        <p:spPr>
          <a:xfrm flipH="1">
            <a:off x="4624575"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96" name="Straight Connector 1253">
            <a:extLst>
              <a:ext uri="{FF2B5EF4-FFF2-40B4-BE49-F238E27FC236}">
                <a16:creationId xmlns:a16="http://schemas.microsoft.com/office/drawing/2014/main" id="{63101269-A7D5-3943-8E50-DCCB1997F60D}"/>
              </a:ext>
            </a:extLst>
          </p:cNvPr>
          <p:cNvCxnSpPr/>
          <p:nvPr/>
        </p:nvCxnSpPr>
        <p:spPr>
          <a:xfrm flipH="1">
            <a:off x="3135581" y="3239174"/>
            <a:ext cx="0" cy="196230"/>
          </a:xfrm>
          <a:prstGeom prst="line">
            <a:avLst/>
          </a:prstGeom>
          <a:noFill/>
          <a:ln w="22225" cap="flat" cmpd="sng" algn="ctr">
            <a:solidFill>
              <a:schemeClr val="bg1">
                <a:lumMod val="85000"/>
              </a:schemeClr>
            </a:solidFill>
            <a:prstDash val="sysDot"/>
            <a:miter lim="800000"/>
            <a:headEnd type="none" w="lg" len="med"/>
            <a:tailEnd type="none" w="lg" len="med"/>
          </a:ln>
          <a:effectLst/>
        </p:spPr>
      </p:cxnSp>
      <p:grpSp>
        <p:nvGrpSpPr>
          <p:cNvPr id="97" name="Group 96">
            <a:extLst>
              <a:ext uri="{FF2B5EF4-FFF2-40B4-BE49-F238E27FC236}">
                <a16:creationId xmlns:a16="http://schemas.microsoft.com/office/drawing/2014/main" id="{5222F153-F65B-3443-B222-BF6280E7FDAB}"/>
              </a:ext>
            </a:extLst>
          </p:cNvPr>
          <p:cNvGrpSpPr/>
          <p:nvPr/>
        </p:nvGrpSpPr>
        <p:grpSpPr>
          <a:xfrm>
            <a:off x="7720498" y="2073280"/>
            <a:ext cx="537244" cy="537244"/>
            <a:chOff x="10522653" y="3502067"/>
            <a:chExt cx="1051262" cy="1051262"/>
          </a:xfrm>
        </p:grpSpPr>
        <p:sp>
          <p:nvSpPr>
            <p:cNvPr id="98" name="Oval 97">
              <a:extLst>
                <a:ext uri="{FF2B5EF4-FFF2-40B4-BE49-F238E27FC236}">
                  <a16:creationId xmlns:a16="http://schemas.microsoft.com/office/drawing/2014/main" id="{A378361E-9AE6-D545-8906-9F4CC56E5B56}"/>
                </a:ext>
              </a:extLst>
            </p:cNvPr>
            <p:cNvSpPr/>
            <p:nvPr/>
          </p:nvSpPr>
          <p:spPr bwMode="auto">
            <a:xfrm>
              <a:off x="10522653" y="3502067"/>
              <a:ext cx="1051262" cy="1051262"/>
            </a:xfrm>
            <a:prstGeom prst="ellipse">
              <a:avLst/>
            </a:prstGeom>
            <a:solidFill>
              <a:srgbClr val="14848F"/>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0951" tIns="96762" rIns="120951" bIns="96762" numCol="1" spcCol="0" rtlCol="0" fromWordArt="0" anchor="ctr" anchorCtr="0" forceAA="0" compatLnSpc="1">
              <a:prstTxWarp prst="textNoShape">
                <a:avLst/>
              </a:prstTxWarp>
              <a:noAutofit/>
            </a:bodyPr>
            <a:lstStyle/>
            <a:p>
              <a:pPr defTabSz="616660" fontAlgn="base">
                <a:spcBef>
                  <a:spcPct val="0"/>
                </a:spcBef>
                <a:spcAft>
                  <a:spcPct val="0"/>
                </a:spcAft>
                <a:defRPr/>
              </a:pPr>
              <a:endParaRPr lang="en-US" sz="1323">
                <a:solidFill>
                  <a:srgbClr val="1A1A1A"/>
                </a:solidFill>
                <a:latin typeface="Segoe UI"/>
                <a:cs typeface="Segoe UI" pitchFamily="34" charset="0"/>
              </a:endParaRPr>
            </a:p>
          </p:txBody>
        </p:sp>
        <p:pic>
          <p:nvPicPr>
            <p:cNvPr id="99" name="Picture 98" descr="A picture containing drawing&#10;&#10;Description automatically generated">
              <a:extLst>
                <a:ext uri="{FF2B5EF4-FFF2-40B4-BE49-F238E27FC236}">
                  <a16:creationId xmlns:a16="http://schemas.microsoft.com/office/drawing/2014/main" id="{B161C3F8-8EA7-8848-8033-D43C7D90C1F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70949" y="3767009"/>
              <a:ext cx="553237" cy="553237"/>
            </a:xfrm>
            <a:prstGeom prst="rect">
              <a:avLst/>
            </a:prstGeom>
          </p:spPr>
        </p:pic>
      </p:grpSp>
      <p:sp>
        <p:nvSpPr>
          <p:cNvPr id="100" name="Rectangle 1236">
            <a:extLst>
              <a:ext uri="{FF2B5EF4-FFF2-40B4-BE49-F238E27FC236}">
                <a16:creationId xmlns:a16="http://schemas.microsoft.com/office/drawing/2014/main" id="{243D1E1E-9AE5-5B41-B2CD-D5FDA6829E12}"/>
              </a:ext>
            </a:extLst>
          </p:cNvPr>
          <p:cNvSpPr/>
          <p:nvPr/>
        </p:nvSpPr>
        <p:spPr>
          <a:xfrm>
            <a:off x="6979484" y="2747721"/>
            <a:ext cx="2019272"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Virtual Agents</a:t>
            </a:r>
            <a:endParaRPr lang="en-US" sz="882">
              <a:solidFill>
                <a:srgbClr val="1A1A1A"/>
              </a:solidFill>
              <a:latin typeface="Segoe UI Semibold" panose="020B0702040204020203" pitchFamily="34" charset="0"/>
              <a:cs typeface="Segoe UI Semibold" panose="020B0702040204020203" pitchFamily="34" charset="0"/>
            </a:endParaRPr>
          </a:p>
          <a:p>
            <a:pPr algn="ctr" defTabSz="646004">
              <a:defRPr/>
            </a:pPr>
            <a:r>
              <a:rPr lang="en-US" sz="882">
                <a:solidFill>
                  <a:srgbClr val="1A1A1A"/>
                </a:solidFill>
                <a:latin typeface="Segoe UI"/>
                <a:cs typeface="Segoe UI Semibold" panose="020B0702040204020203" pitchFamily="34" charset="0"/>
              </a:rPr>
              <a:t>Intelligent virtual agents</a:t>
            </a:r>
          </a:p>
        </p:txBody>
      </p:sp>
      <p:grpSp>
        <p:nvGrpSpPr>
          <p:cNvPr id="101" name="Group 100">
            <a:extLst>
              <a:ext uri="{FF2B5EF4-FFF2-40B4-BE49-F238E27FC236}">
                <a16:creationId xmlns:a16="http://schemas.microsoft.com/office/drawing/2014/main" id="{1DF41A7C-D61D-F240-B1A3-25EC3D62F414}"/>
              </a:ext>
            </a:extLst>
          </p:cNvPr>
          <p:cNvGrpSpPr/>
          <p:nvPr/>
        </p:nvGrpSpPr>
        <p:grpSpPr>
          <a:xfrm>
            <a:off x="874037" y="2075092"/>
            <a:ext cx="528561" cy="528561"/>
            <a:chOff x="3088969" y="2333617"/>
            <a:chExt cx="1051560" cy="1051560"/>
          </a:xfrm>
        </p:grpSpPr>
        <p:sp>
          <p:nvSpPr>
            <p:cNvPr id="102" name="Oval 101">
              <a:extLst>
                <a:ext uri="{FF2B5EF4-FFF2-40B4-BE49-F238E27FC236}">
                  <a16:creationId xmlns:a16="http://schemas.microsoft.com/office/drawing/2014/main" id="{DC01710F-AC85-B946-94DE-DA7733A4DBD3}"/>
                </a:ext>
              </a:extLst>
            </p:cNvPr>
            <p:cNvSpPr/>
            <p:nvPr/>
          </p:nvSpPr>
          <p:spPr bwMode="auto">
            <a:xfrm>
              <a:off x="3088969" y="2333617"/>
              <a:ext cx="1051560" cy="1051560"/>
            </a:xfrm>
            <a:prstGeom prst="ellipse">
              <a:avLst/>
            </a:prstGeom>
            <a:solidFill>
              <a:srgbClr val="FFC000"/>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23394" tIns="98716" rIns="123394" bIns="98716" numCol="1" spcCol="0" rtlCol="0" fromWordArt="0" anchor="ctr" anchorCtr="0" forceAA="0" compatLnSpc="1">
              <a:prstTxWarp prst="textNoShape">
                <a:avLst/>
              </a:prstTxWarp>
              <a:noAutofit/>
            </a:bodyPr>
            <a:lstStyle/>
            <a:p>
              <a:pPr defTabSz="629173" fontAlgn="base">
                <a:spcBef>
                  <a:spcPct val="0"/>
                </a:spcBef>
                <a:spcAft>
                  <a:spcPct val="0"/>
                </a:spcAft>
                <a:defRPr/>
              </a:pPr>
              <a:endParaRPr lang="en-US" sz="1349">
                <a:gradFill>
                  <a:gsLst>
                    <a:gs pos="0">
                      <a:srgbClr val="FFFFFF"/>
                    </a:gs>
                    <a:gs pos="100000">
                      <a:srgbClr val="FFFFFF"/>
                    </a:gs>
                  </a:gsLst>
                  <a:lin ang="5400000" scaled="0"/>
                </a:gradFill>
                <a:latin typeface="Segoe UI"/>
                <a:cs typeface="Segoe UI" pitchFamily="34" charset="0"/>
              </a:endParaRPr>
            </a:p>
          </p:txBody>
        </p:sp>
        <p:grpSp>
          <p:nvGrpSpPr>
            <p:cNvPr id="103" name="Group 12">
              <a:extLst>
                <a:ext uri="{FF2B5EF4-FFF2-40B4-BE49-F238E27FC236}">
                  <a16:creationId xmlns:a16="http://schemas.microsoft.com/office/drawing/2014/main" id="{02927100-65C1-CE45-8729-71378A779C09}"/>
                </a:ext>
              </a:extLst>
            </p:cNvPr>
            <p:cNvGrpSpPr>
              <a:grpSpLocks noChangeAspect="1"/>
            </p:cNvGrpSpPr>
            <p:nvPr/>
          </p:nvGrpSpPr>
          <p:grpSpPr bwMode="auto">
            <a:xfrm>
              <a:off x="3372588" y="2675429"/>
              <a:ext cx="484321" cy="367935"/>
              <a:chOff x="4543" y="2176"/>
              <a:chExt cx="258" cy="196"/>
            </a:xfrm>
            <a:solidFill>
              <a:schemeClr val="bg1"/>
            </a:solidFill>
          </p:grpSpPr>
          <p:sp>
            <p:nvSpPr>
              <p:cNvPr id="104" name="Freeform 13">
                <a:extLst>
                  <a:ext uri="{FF2B5EF4-FFF2-40B4-BE49-F238E27FC236}">
                    <a16:creationId xmlns:a16="http://schemas.microsoft.com/office/drawing/2014/main" id="{E3ACD224-3102-3247-8A0B-20A73B416543}"/>
                  </a:ext>
                </a:extLst>
              </p:cNvPr>
              <p:cNvSpPr>
                <a:spLocks/>
              </p:cNvSpPr>
              <p:nvPr/>
            </p:nvSpPr>
            <p:spPr bwMode="auto">
              <a:xfrm>
                <a:off x="4543" y="2176"/>
                <a:ext cx="258" cy="170"/>
              </a:xfrm>
              <a:custGeom>
                <a:avLst/>
                <a:gdLst>
                  <a:gd name="T0" fmla="*/ 635 w 720"/>
                  <a:gd name="T1" fmla="*/ 467 h 467"/>
                  <a:gd name="T2" fmla="*/ 620 w 720"/>
                  <a:gd name="T3" fmla="*/ 467 h 467"/>
                  <a:gd name="T4" fmla="*/ 620 w 720"/>
                  <a:gd name="T5" fmla="*/ 438 h 467"/>
                  <a:gd name="T6" fmla="*/ 635 w 720"/>
                  <a:gd name="T7" fmla="*/ 438 h 467"/>
                  <a:gd name="T8" fmla="*/ 691 w 720"/>
                  <a:gd name="T9" fmla="*/ 382 h 467"/>
                  <a:gd name="T10" fmla="*/ 691 w 720"/>
                  <a:gd name="T11" fmla="*/ 85 h 467"/>
                  <a:gd name="T12" fmla="*/ 635 w 720"/>
                  <a:gd name="T13" fmla="*/ 29 h 467"/>
                  <a:gd name="T14" fmla="*/ 85 w 720"/>
                  <a:gd name="T15" fmla="*/ 29 h 467"/>
                  <a:gd name="T16" fmla="*/ 29 w 720"/>
                  <a:gd name="T17" fmla="*/ 85 h 467"/>
                  <a:gd name="T18" fmla="*/ 29 w 720"/>
                  <a:gd name="T19" fmla="*/ 382 h 467"/>
                  <a:gd name="T20" fmla="*/ 85 w 720"/>
                  <a:gd name="T21" fmla="*/ 438 h 467"/>
                  <a:gd name="T22" fmla="*/ 99 w 720"/>
                  <a:gd name="T23" fmla="*/ 438 h 467"/>
                  <a:gd name="T24" fmla="*/ 99 w 720"/>
                  <a:gd name="T25" fmla="*/ 467 h 467"/>
                  <a:gd name="T26" fmla="*/ 85 w 720"/>
                  <a:gd name="T27" fmla="*/ 467 h 467"/>
                  <a:gd name="T28" fmla="*/ 0 w 720"/>
                  <a:gd name="T29" fmla="*/ 382 h 467"/>
                  <a:gd name="T30" fmla="*/ 0 w 720"/>
                  <a:gd name="T31" fmla="*/ 85 h 467"/>
                  <a:gd name="T32" fmla="*/ 85 w 720"/>
                  <a:gd name="T33" fmla="*/ 0 h 467"/>
                  <a:gd name="T34" fmla="*/ 635 w 720"/>
                  <a:gd name="T35" fmla="*/ 0 h 467"/>
                  <a:gd name="T36" fmla="*/ 720 w 720"/>
                  <a:gd name="T37" fmla="*/ 85 h 467"/>
                  <a:gd name="T38" fmla="*/ 720 w 720"/>
                  <a:gd name="T39" fmla="*/ 382 h 467"/>
                  <a:gd name="T40" fmla="*/ 635 w 720"/>
                  <a:gd name="T41"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0" h="467">
                    <a:moveTo>
                      <a:pt x="635" y="467"/>
                    </a:moveTo>
                    <a:cubicBezTo>
                      <a:pt x="620" y="467"/>
                      <a:pt x="620" y="467"/>
                      <a:pt x="620" y="467"/>
                    </a:cubicBezTo>
                    <a:cubicBezTo>
                      <a:pt x="620" y="438"/>
                      <a:pt x="620" y="438"/>
                      <a:pt x="620" y="438"/>
                    </a:cubicBezTo>
                    <a:cubicBezTo>
                      <a:pt x="635" y="438"/>
                      <a:pt x="635" y="438"/>
                      <a:pt x="635" y="438"/>
                    </a:cubicBezTo>
                    <a:cubicBezTo>
                      <a:pt x="666" y="438"/>
                      <a:pt x="691" y="413"/>
                      <a:pt x="691" y="382"/>
                    </a:cubicBezTo>
                    <a:cubicBezTo>
                      <a:pt x="691" y="85"/>
                      <a:pt x="691" y="85"/>
                      <a:pt x="691" y="85"/>
                    </a:cubicBezTo>
                    <a:cubicBezTo>
                      <a:pt x="691" y="54"/>
                      <a:pt x="666" y="29"/>
                      <a:pt x="635" y="29"/>
                    </a:cubicBezTo>
                    <a:cubicBezTo>
                      <a:pt x="85" y="29"/>
                      <a:pt x="85" y="29"/>
                      <a:pt x="85" y="29"/>
                    </a:cubicBezTo>
                    <a:cubicBezTo>
                      <a:pt x="54" y="29"/>
                      <a:pt x="29" y="54"/>
                      <a:pt x="29" y="85"/>
                    </a:cubicBezTo>
                    <a:cubicBezTo>
                      <a:pt x="29" y="382"/>
                      <a:pt x="29" y="382"/>
                      <a:pt x="29" y="382"/>
                    </a:cubicBezTo>
                    <a:cubicBezTo>
                      <a:pt x="29" y="413"/>
                      <a:pt x="54" y="438"/>
                      <a:pt x="85" y="438"/>
                    </a:cubicBezTo>
                    <a:cubicBezTo>
                      <a:pt x="99" y="438"/>
                      <a:pt x="99" y="438"/>
                      <a:pt x="99" y="438"/>
                    </a:cubicBezTo>
                    <a:cubicBezTo>
                      <a:pt x="99" y="467"/>
                      <a:pt x="99" y="467"/>
                      <a:pt x="99" y="467"/>
                    </a:cubicBezTo>
                    <a:cubicBezTo>
                      <a:pt x="85" y="467"/>
                      <a:pt x="85" y="467"/>
                      <a:pt x="85" y="467"/>
                    </a:cubicBezTo>
                    <a:cubicBezTo>
                      <a:pt x="38" y="467"/>
                      <a:pt x="0" y="429"/>
                      <a:pt x="0" y="382"/>
                    </a:cubicBezTo>
                    <a:cubicBezTo>
                      <a:pt x="0" y="85"/>
                      <a:pt x="0" y="85"/>
                      <a:pt x="0" y="85"/>
                    </a:cubicBezTo>
                    <a:cubicBezTo>
                      <a:pt x="0" y="38"/>
                      <a:pt x="38" y="0"/>
                      <a:pt x="85" y="0"/>
                    </a:cubicBezTo>
                    <a:cubicBezTo>
                      <a:pt x="635" y="0"/>
                      <a:pt x="635" y="0"/>
                      <a:pt x="635" y="0"/>
                    </a:cubicBezTo>
                    <a:cubicBezTo>
                      <a:pt x="682" y="0"/>
                      <a:pt x="720" y="38"/>
                      <a:pt x="720" y="85"/>
                    </a:cubicBezTo>
                    <a:cubicBezTo>
                      <a:pt x="720" y="382"/>
                      <a:pt x="720" y="382"/>
                      <a:pt x="720" y="382"/>
                    </a:cubicBezTo>
                    <a:cubicBezTo>
                      <a:pt x="720" y="429"/>
                      <a:pt x="682" y="467"/>
                      <a:pt x="635" y="46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5" name="Freeform 14">
                <a:extLst>
                  <a:ext uri="{FF2B5EF4-FFF2-40B4-BE49-F238E27FC236}">
                    <a16:creationId xmlns:a16="http://schemas.microsoft.com/office/drawing/2014/main" id="{FD6CC83B-EC5B-BD42-8C49-E46502BA7F15}"/>
                  </a:ext>
                </a:extLst>
              </p:cNvPr>
              <p:cNvSpPr>
                <a:spLocks/>
              </p:cNvSpPr>
              <p:nvPr/>
            </p:nvSpPr>
            <p:spPr bwMode="auto">
              <a:xfrm>
                <a:off x="4591" y="2311"/>
                <a:ext cx="28" cy="61"/>
              </a:xfrm>
              <a:custGeom>
                <a:avLst/>
                <a:gdLst>
                  <a:gd name="T0" fmla="*/ 40 w 79"/>
                  <a:gd name="T1" fmla="*/ 169 h 169"/>
                  <a:gd name="T2" fmla="*/ 0 w 79"/>
                  <a:gd name="T3" fmla="*/ 130 h 169"/>
                  <a:gd name="T4" fmla="*/ 0 w 79"/>
                  <a:gd name="T5" fmla="*/ 39 h 169"/>
                  <a:gd name="T6" fmla="*/ 40 w 79"/>
                  <a:gd name="T7" fmla="*/ 0 h 169"/>
                  <a:gd name="T8" fmla="*/ 40 w 79"/>
                  <a:gd name="T9" fmla="*/ 0 h 169"/>
                  <a:gd name="T10" fmla="*/ 79 w 79"/>
                  <a:gd name="T11" fmla="*/ 39 h 169"/>
                  <a:gd name="T12" fmla="*/ 79 w 79"/>
                  <a:gd name="T13" fmla="*/ 130 h 169"/>
                  <a:gd name="T14" fmla="*/ 40 w 79"/>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69">
                    <a:moveTo>
                      <a:pt x="40" y="169"/>
                    </a:moveTo>
                    <a:cubicBezTo>
                      <a:pt x="18" y="169"/>
                      <a:pt x="0" y="152"/>
                      <a:pt x="0" y="130"/>
                    </a:cubicBezTo>
                    <a:cubicBezTo>
                      <a:pt x="0" y="39"/>
                      <a:pt x="0" y="39"/>
                      <a:pt x="0" y="39"/>
                    </a:cubicBezTo>
                    <a:cubicBezTo>
                      <a:pt x="0" y="17"/>
                      <a:pt x="18" y="0"/>
                      <a:pt x="40" y="0"/>
                    </a:cubicBezTo>
                    <a:cubicBezTo>
                      <a:pt x="40" y="0"/>
                      <a:pt x="40" y="0"/>
                      <a:pt x="40" y="0"/>
                    </a:cubicBezTo>
                    <a:cubicBezTo>
                      <a:pt x="62" y="0"/>
                      <a:pt x="79" y="17"/>
                      <a:pt x="79" y="39"/>
                    </a:cubicBezTo>
                    <a:cubicBezTo>
                      <a:pt x="79" y="130"/>
                      <a:pt x="79" y="130"/>
                      <a:pt x="79" y="130"/>
                    </a:cubicBezTo>
                    <a:cubicBezTo>
                      <a:pt x="79" y="152"/>
                      <a:pt x="62" y="169"/>
                      <a:pt x="40"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6" name="Freeform 15">
                <a:extLst>
                  <a:ext uri="{FF2B5EF4-FFF2-40B4-BE49-F238E27FC236}">
                    <a16:creationId xmlns:a16="http://schemas.microsoft.com/office/drawing/2014/main" id="{96C4C220-C3DE-E34E-B90C-7879B828FB30}"/>
                  </a:ext>
                </a:extLst>
              </p:cNvPr>
              <p:cNvSpPr>
                <a:spLocks/>
              </p:cNvSpPr>
              <p:nvPr/>
            </p:nvSpPr>
            <p:spPr bwMode="auto">
              <a:xfrm>
                <a:off x="4635" y="2259"/>
                <a:ext cx="29" cy="113"/>
              </a:xfrm>
              <a:custGeom>
                <a:avLst/>
                <a:gdLst>
                  <a:gd name="T0" fmla="*/ 40 w 79"/>
                  <a:gd name="T1" fmla="*/ 312 h 312"/>
                  <a:gd name="T2" fmla="*/ 0 w 79"/>
                  <a:gd name="T3" fmla="*/ 273 h 312"/>
                  <a:gd name="T4" fmla="*/ 0 w 79"/>
                  <a:gd name="T5" fmla="*/ 40 h 312"/>
                  <a:gd name="T6" fmla="*/ 40 w 79"/>
                  <a:gd name="T7" fmla="*/ 0 h 312"/>
                  <a:gd name="T8" fmla="*/ 79 w 79"/>
                  <a:gd name="T9" fmla="*/ 40 h 312"/>
                  <a:gd name="T10" fmla="*/ 79 w 79"/>
                  <a:gd name="T11" fmla="*/ 273 h 312"/>
                  <a:gd name="T12" fmla="*/ 40 w 79"/>
                  <a:gd name="T13" fmla="*/ 312 h 312"/>
                </a:gdLst>
                <a:ahLst/>
                <a:cxnLst>
                  <a:cxn ang="0">
                    <a:pos x="T0" y="T1"/>
                  </a:cxn>
                  <a:cxn ang="0">
                    <a:pos x="T2" y="T3"/>
                  </a:cxn>
                  <a:cxn ang="0">
                    <a:pos x="T4" y="T5"/>
                  </a:cxn>
                  <a:cxn ang="0">
                    <a:pos x="T6" y="T7"/>
                  </a:cxn>
                  <a:cxn ang="0">
                    <a:pos x="T8" y="T9"/>
                  </a:cxn>
                  <a:cxn ang="0">
                    <a:pos x="T10" y="T11"/>
                  </a:cxn>
                  <a:cxn ang="0">
                    <a:pos x="T12" y="T13"/>
                  </a:cxn>
                </a:cxnLst>
                <a:rect l="0" t="0" r="r" b="b"/>
                <a:pathLst>
                  <a:path w="79" h="312">
                    <a:moveTo>
                      <a:pt x="40" y="312"/>
                    </a:moveTo>
                    <a:cubicBezTo>
                      <a:pt x="18" y="312"/>
                      <a:pt x="0" y="295"/>
                      <a:pt x="0" y="273"/>
                    </a:cubicBezTo>
                    <a:cubicBezTo>
                      <a:pt x="0" y="40"/>
                      <a:pt x="0" y="40"/>
                      <a:pt x="0" y="40"/>
                    </a:cubicBezTo>
                    <a:cubicBezTo>
                      <a:pt x="0" y="18"/>
                      <a:pt x="18" y="0"/>
                      <a:pt x="40" y="0"/>
                    </a:cubicBezTo>
                    <a:cubicBezTo>
                      <a:pt x="62" y="0"/>
                      <a:pt x="79" y="18"/>
                      <a:pt x="79" y="40"/>
                    </a:cubicBezTo>
                    <a:cubicBezTo>
                      <a:pt x="79" y="273"/>
                      <a:pt x="79" y="273"/>
                      <a:pt x="79" y="273"/>
                    </a:cubicBezTo>
                    <a:cubicBezTo>
                      <a:pt x="79" y="295"/>
                      <a:pt x="62" y="312"/>
                      <a:pt x="40" y="3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7" name="Freeform 16">
                <a:extLst>
                  <a:ext uri="{FF2B5EF4-FFF2-40B4-BE49-F238E27FC236}">
                    <a16:creationId xmlns:a16="http://schemas.microsoft.com/office/drawing/2014/main" id="{FCFEAAC0-F1B5-BE47-B12A-434E0947646D}"/>
                  </a:ext>
                </a:extLst>
              </p:cNvPr>
              <p:cNvSpPr>
                <a:spLocks/>
              </p:cNvSpPr>
              <p:nvPr/>
            </p:nvSpPr>
            <p:spPr bwMode="auto">
              <a:xfrm>
                <a:off x="4724" y="2223"/>
                <a:ext cx="29" cy="149"/>
              </a:xfrm>
              <a:custGeom>
                <a:avLst/>
                <a:gdLst>
                  <a:gd name="T0" fmla="*/ 40 w 79"/>
                  <a:gd name="T1" fmla="*/ 409 h 409"/>
                  <a:gd name="T2" fmla="*/ 0 w 79"/>
                  <a:gd name="T3" fmla="*/ 370 h 409"/>
                  <a:gd name="T4" fmla="*/ 0 w 79"/>
                  <a:gd name="T5" fmla="*/ 39 h 409"/>
                  <a:gd name="T6" fmla="*/ 40 w 79"/>
                  <a:gd name="T7" fmla="*/ 0 h 409"/>
                  <a:gd name="T8" fmla="*/ 79 w 79"/>
                  <a:gd name="T9" fmla="*/ 39 h 409"/>
                  <a:gd name="T10" fmla="*/ 79 w 79"/>
                  <a:gd name="T11" fmla="*/ 370 h 409"/>
                  <a:gd name="T12" fmla="*/ 40 w 79"/>
                  <a:gd name="T13" fmla="*/ 409 h 409"/>
                </a:gdLst>
                <a:ahLst/>
                <a:cxnLst>
                  <a:cxn ang="0">
                    <a:pos x="T0" y="T1"/>
                  </a:cxn>
                  <a:cxn ang="0">
                    <a:pos x="T2" y="T3"/>
                  </a:cxn>
                  <a:cxn ang="0">
                    <a:pos x="T4" y="T5"/>
                  </a:cxn>
                  <a:cxn ang="0">
                    <a:pos x="T6" y="T7"/>
                  </a:cxn>
                  <a:cxn ang="0">
                    <a:pos x="T8" y="T9"/>
                  </a:cxn>
                  <a:cxn ang="0">
                    <a:pos x="T10" y="T11"/>
                  </a:cxn>
                  <a:cxn ang="0">
                    <a:pos x="T12" y="T13"/>
                  </a:cxn>
                </a:cxnLst>
                <a:rect l="0" t="0" r="r" b="b"/>
                <a:pathLst>
                  <a:path w="79" h="409">
                    <a:moveTo>
                      <a:pt x="40" y="409"/>
                    </a:moveTo>
                    <a:cubicBezTo>
                      <a:pt x="18" y="409"/>
                      <a:pt x="0" y="392"/>
                      <a:pt x="0" y="370"/>
                    </a:cubicBezTo>
                    <a:cubicBezTo>
                      <a:pt x="0" y="39"/>
                      <a:pt x="0" y="39"/>
                      <a:pt x="0" y="39"/>
                    </a:cubicBezTo>
                    <a:cubicBezTo>
                      <a:pt x="0" y="18"/>
                      <a:pt x="18" y="0"/>
                      <a:pt x="40" y="0"/>
                    </a:cubicBezTo>
                    <a:cubicBezTo>
                      <a:pt x="61" y="0"/>
                      <a:pt x="79" y="18"/>
                      <a:pt x="79" y="39"/>
                    </a:cubicBezTo>
                    <a:cubicBezTo>
                      <a:pt x="79" y="370"/>
                      <a:pt x="79" y="370"/>
                      <a:pt x="79" y="370"/>
                    </a:cubicBezTo>
                    <a:cubicBezTo>
                      <a:pt x="79" y="392"/>
                      <a:pt x="61" y="409"/>
                      <a:pt x="40" y="40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sp>
            <p:nvSpPr>
              <p:cNvPr id="108" name="Freeform 17">
                <a:extLst>
                  <a:ext uri="{FF2B5EF4-FFF2-40B4-BE49-F238E27FC236}">
                    <a16:creationId xmlns:a16="http://schemas.microsoft.com/office/drawing/2014/main" id="{6154327D-E5EF-7F41-84BE-1ACA5165E28E}"/>
                  </a:ext>
                </a:extLst>
              </p:cNvPr>
              <p:cNvSpPr>
                <a:spLocks/>
              </p:cNvSpPr>
              <p:nvPr/>
            </p:nvSpPr>
            <p:spPr bwMode="auto">
              <a:xfrm>
                <a:off x="4680" y="2280"/>
                <a:ext cx="28" cy="92"/>
              </a:xfrm>
              <a:custGeom>
                <a:avLst/>
                <a:gdLst>
                  <a:gd name="T0" fmla="*/ 40 w 79"/>
                  <a:gd name="T1" fmla="*/ 252 h 252"/>
                  <a:gd name="T2" fmla="*/ 0 w 79"/>
                  <a:gd name="T3" fmla="*/ 213 h 252"/>
                  <a:gd name="T4" fmla="*/ 0 w 79"/>
                  <a:gd name="T5" fmla="*/ 40 h 252"/>
                  <a:gd name="T6" fmla="*/ 40 w 79"/>
                  <a:gd name="T7" fmla="*/ 0 h 252"/>
                  <a:gd name="T8" fmla="*/ 79 w 79"/>
                  <a:gd name="T9" fmla="*/ 40 h 252"/>
                  <a:gd name="T10" fmla="*/ 79 w 79"/>
                  <a:gd name="T11" fmla="*/ 213 h 252"/>
                  <a:gd name="T12" fmla="*/ 40 w 79"/>
                  <a:gd name="T13" fmla="*/ 252 h 252"/>
                </a:gdLst>
                <a:ahLst/>
                <a:cxnLst>
                  <a:cxn ang="0">
                    <a:pos x="T0" y="T1"/>
                  </a:cxn>
                  <a:cxn ang="0">
                    <a:pos x="T2" y="T3"/>
                  </a:cxn>
                  <a:cxn ang="0">
                    <a:pos x="T4" y="T5"/>
                  </a:cxn>
                  <a:cxn ang="0">
                    <a:pos x="T6" y="T7"/>
                  </a:cxn>
                  <a:cxn ang="0">
                    <a:pos x="T8" y="T9"/>
                  </a:cxn>
                  <a:cxn ang="0">
                    <a:pos x="T10" y="T11"/>
                  </a:cxn>
                  <a:cxn ang="0">
                    <a:pos x="T12" y="T13"/>
                  </a:cxn>
                </a:cxnLst>
                <a:rect l="0" t="0" r="r" b="b"/>
                <a:pathLst>
                  <a:path w="79" h="252">
                    <a:moveTo>
                      <a:pt x="40" y="252"/>
                    </a:moveTo>
                    <a:cubicBezTo>
                      <a:pt x="18" y="252"/>
                      <a:pt x="0" y="235"/>
                      <a:pt x="0" y="213"/>
                    </a:cubicBezTo>
                    <a:cubicBezTo>
                      <a:pt x="0" y="40"/>
                      <a:pt x="0" y="40"/>
                      <a:pt x="0" y="40"/>
                    </a:cubicBezTo>
                    <a:cubicBezTo>
                      <a:pt x="0" y="18"/>
                      <a:pt x="18" y="0"/>
                      <a:pt x="40" y="0"/>
                    </a:cubicBezTo>
                    <a:cubicBezTo>
                      <a:pt x="61" y="0"/>
                      <a:pt x="79" y="18"/>
                      <a:pt x="79" y="40"/>
                    </a:cubicBezTo>
                    <a:cubicBezTo>
                      <a:pt x="79" y="213"/>
                      <a:pt x="79" y="213"/>
                      <a:pt x="79" y="213"/>
                    </a:cubicBezTo>
                    <a:cubicBezTo>
                      <a:pt x="79" y="235"/>
                      <a:pt x="62" y="252"/>
                      <a:pt x="40" y="2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defRPr/>
                </a:pPr>
                <a:endParaRPr lang="en-US" sz="1350" kern="0">
                  <a:solidFill>
                    <a:srgbClr val="505050"/>
                  </a:solidFill>
                  <a:latin typeface="Segoe UI Semilight"/>
                </a:endParaRPr>
              </a:p>
            </p:txBody>
          </p:sp>
        </p:grpSp>
      </p:grpSp>
      <p:sp>
        <p:nvSpPr>
          <p:cNvPr id="109" name="Rectangle 1231">
            <a:extLst>
              <a:ext uri="{FF2B5EF4-FFF2-40B4-BE49-F238E27FC236}">
                <a16:creationId xmlns:a16="http://schemas.microsoft.com/office/drawing/2014/main" id="{170DAF96-85E8-FC47-888E-7F7EFA028D72}"/>
              </a:ext>
            </a:extLst>
          </p:cNvPr>
          <p:cNvSpPr/>
          <p:nvPr/>
        </p:nvSpPr>
        <p:spPr>
          <a:xfrm>
            <a:off x="2525703" y="2747721"/>
            <a:ext cx="1846069" cy="363045"/>
          </a:xfrm>
          <a:prstGeom prst="rect">
            <a:avLst/>
          </a:prstGeom>
        </p:spPr>
        <p:txBody>
          <a:bodyPr wrap="square" lIns="0" tIns="0" rIns="0" bIns="0">
            <a:noAutofit/>
          </a:bodyPr>
          <a:lstStyle/>
          <a:p>
            <a:pPr algn="ctr" defTabSz="646004">
              <a:defRPr/>
            </a:pPr>
            <a:r>
              <a:rPr lang="en-US" sz="1176">
                <a:solidFill>
                  <a:srgbClr val="1A1A1A"/>
                </a:solidFill>
                <a:latin typeface="Segoe UI Semibold" panose="020B0702040204020203" pitchFamily="34" charset="0"/>
                <a:cs typeface="Segoe UI Semibold" panose="020B0702040204020203" pitchFamily="34" charset="0"/>
              </a:rPr>
              <a:t>Power Apps</a:t>
            </a:r>
          </a:p>
          <a:p>
            <a:pPr algn="ctr" defTabSz="646004">
              <a:defRPr/>
            </a:pPr>
            <a:r>
              <a:rPr lang="en-GB" sz="882">
                <a:solidFill>
                  <a:srgbClr val="1A1A1A"/>
                </a:solidFill>
                <a:latin typeface="Segoe UI"/>
                <a:cs typeface="Segoe UI Semibold" panose="020B0702040204020203" pitchFamily="34" charset="0"/>
              </a:rPr>
              <a:t>Application development</a:t>
            </a:r>
          </a:p>
          <a:p>
            <a:pPr algn="ctr" defTabSz="646004">
              <a:defRPr/>
            </a:pPr>
            <a:endParaRPr lang="en-US" sz="882">
              <a:solidFill>
                <a:srgbClr val="1A1A1A"/>
              </a:solidFill>
              <a:latin typeface="Segoe UI Semibold" panose="020B0702040204020203" pitchFamily="34" charset="0"/>
              <a:cs typeface="Segoe UI Semibold" panose="020B0702040204020203" pitchFamily="34" charset="0"/>
            </a:endParaRPr>
          </a:p>
        </p:txBody>
      </p:sp>
      <p:sp>
        <p:nvSpPr>
          <p:cNvPr id="110" name="Rectangle 1231">
            <a:extLst>
              <a:ext uri="{FF2B5EF4-FFF2-40B4-BE49-F238E27FC236}">
                <a16:creationId xmlns:a16="http://schemas.microsoft.com/office/drawing/2014/main" id="{01E46375-AF5D-3B46-B2EB-3AFFFD0FA9C4}"/>
              </a:ext>
            </a:extLst>
          </p:cNvPr>
          <p:cNvSpPr/>
          <p:nvPr/>
        </p:nvSpPr>
        <p:spPr>
          <a:xfrm>
            <a:off x="4788315" y="2747721"/>
            <a:ext cx="1846069" cy="363045"/>
          </a:xfrm>
          <a:prstGeom prst="rect">
            <a:avLst/>
          </a:prstGeom>
        </p:spPr>
        <p:txBody>
          <a:bodyPr wrap="square" lIns="0" tIns="0" rIns="0" bIns="0">
            <a:noAutofit/>
          </a:bodyPr>
          <a:lstStyle/>
          <a:p>
            <a:pPr algn="ctr" defTabSz="646004">
              <a:defRPr/>
            </a:pPr>
            <a:r>
              <a:rPr lang="en-US" sz="1176" dirty="0">
                <a:solidFill>
                  <a:srgbClr val="1A1A1A"/>
                </a:solidFill>
                <a:latin typeface="Segoe UI Semibold" panose="020B0702040204020203" pitchFamily="34" charset="0"/>
                <a:cs typeface="Segoe UI Semibold" panose="020B0702040204020203" pitchFamily="34" charset="0"/>
              </a:rPr>
              <a:t>Power Automate</a:t>
            </a:r>
          </a:p>
          <a:p>
            <a:pPr algn="ctr" defTabSz="646004">
              <a:defRPr/>
            </a:pPr>
            <a:r>
              <a:rPr lang="en-GB" sz="882" dirty="0">
                <a:solidFill>
                  <a:srgbClr val="1A1A1A"/>
                </a:solidFill>
                <a:latin typeface="Segoe UI"/>
                <a:cs typeface="Segoe UI Semibold" panose="020B0702040204020203" pitchFamily="34" charset="0"/>
              </a:rPr>
              <a:t>Workflow automation</a:t>
            </a:r>
            <a:endParaRPr lang="en-US" sz="882" dirty="0">
              <a:solidFill>
                <a:srgbClr val="1A1A1A"/>
              </a:solidFill>
              <a:latin typeface="Segoe UI Semibold" panose="020B0702040204020203" pitchFamily="34" charset="0"/>
              <a:cs typeface="Segoe UI Semibold" panose="020B0702040204020203" pitchFamily="34" charset="0"/>
            </a:endParaRPr>
          </a:p>
        </p:txBody>
      </p:sp>
      <p:sp>
        <p:nvSpPr>
          <p:cNvPr id="44" name="Org_ECA6" title="Icon of three boxes in a bracket chart">
            <a:extLst>
              <a:ext uri="{FF2B5EF4-FFF2-40B4-BE49-F238E27FC236}">
                <a16:creationId xmlns:a16="http://schemas.microsoft.com/office/drawing/2014/main" id="{4930BE64-D053-EA40-9ACE-CD77D6E64901}"/>
              </a:ext>
            </a:extLst>
          </p:cNvPr>
          <p:cNvSpPr>
            <a:spLocks noChangeAspect="1" noEditPoints="1"/>
          </p:cNvSpPr>
          <p:nvPr/>
        </p:nvSpPr>
        <p:spPr bwMode="auto">
          <a:xfrm>
            <a:off x="4490177" y="3600101"/>
            <a:ext cx="268797" cy="268927"/>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587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algn="ctr" defTabSz="672358" fontAlgn="base">
              <a:defRPr/>
            </a:pPr>
            <a:endParaRPr lang="en-US" sz="662" kern="0">
              <a:gradFill>
                <a:gsLst>
                  <a:gs pos="0">
                    <a:srgbClr val="505050"/>
                  </a:gs>
                  <a:gs pos="100000">
                    <a:srgbClr val="505050"/>
                  </a:gs>
                </a:gsLst>
                <a:lin ang="5400000" scaled="1"/>
              </a:gradFill>
              <a:latin typeface="Segoe UI"/>
            </a:endParaRPr>
          </a:p>
        </p:txBody>
      </p:sp>
      <p:sp>
        <p:nvSpPr>
          <p:cNvPr id="42" name="Title 1">
            <a:extLst>
              <a:ext uri="{FF2B5EF4-FFF2-40B4-BE49-F238E27FC236}">
                <a16:creationId xmlns:a16="http://schemas.microsoft.com/office/drawing/2014/main" id="{E7C58A19-7E45-1B4D-B3CB-57B0CD8953AA}"/>
              </a:ext>
            </a:extLst>
          </p:cNvPr>
          <p:cNvSpPr txBox="1">
            <a:spLocks/>
          </p:cNvSpPr>
          <p:nvPr/>
        </p:nvSpPr>
        <p:spPr>
          <a:xfrm>
            <a:off x="428758" y="425012"/>
            <a:ext cx="8289208" cy="568436"/>
          </a:xfrm>
          <a:prstGeom prst="rect">
            <a:avLst/>
          </a:prstGeom>
        </p:spPr>
        <p:txBody>
          <a:bodyPr vert="horz" wrap="square" lIns="0" tIns="121017" rIns="0" bIns="0" rtlCol="0" anchor="t">
            <a:noAutofit/>
          </a:bodyPr>
          <a:lstStyle>
            <a:lvl1pPr algn="ctr" defTabSz="932742" rtl="0" eaLnBrk="1" latinLnBrk="0" hangingPunct="1">
              <a:lnSpc>
                <a:spcPct val="100000"/>
              </a:lnSpc>
              <a:spcBef>
                <a:spcPct val="0"/>
              </a:spcBef>
              <a:buNone/>
              <a:defRPr lang="en-US" sz="2800" b="0" kern="1200" cap="none" spc="-150" baseline="0">
                <a:ln w="3175">
                  <a:noFill/>
                </a:ln>
                <a:solidFill>
                  <a:srgbClr val="000000"/>
                </a:solidFill>
                <a:effectLst/>
                <a:latin typeface="+mj-lt"/>
                <a:ea typeface="+mn-ea"/>
                <a:cs typeface="Segoe UI" pitchFamily="34" charset="0"/>
              </a:defRPr>
            </a:lvl1pPr>
          </a:lstStyle>
          <a:p>
            <a:pPr defTabSz="685845">
              <a:defRPr/>
            </a:pPr>
            <a:r>
              <a:rPr lang="en-US" sz="2353" spc="-110">
                <a:latin typeface="Segoe UI Semibold"/>
              </a:rPr>
              <a:t>Microsoft Power Platform</a:t>
            </a:r>
          </a:p>
        </p:txBody>
      </p:sp>
    </p:spTree>
    <p:extLst>
      <p:ext uri="{BB962C8B-B14F-4D97-AF65-F5344CB8AC3E}">
        <p14:creationId xmlns:p14="http://schemas.microsoft.com/office/powerpoint/2010/main" val="29206505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2400657"/>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B3B44F4F-7572-4074-86E1-BF79A91C9E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6808" y="786384"/>
            <a:ext cx="3968410" cy="3570732"/>
          </a:xfrm>
          <a:prstGeom prst="rect">
            <a:avLst/>
          </a:prstGeom>
        </p:spPr>
      </p:pic>
      <p:pic>
        <p:nvPicPr>
          <p:cNvPr id="6" name="Picture 5">
            <a:extLst>
              <a:ext uri="{FF2B5EF4-FFF2-40B4-BE49-F238E27FC236}">
                <a16:creationId xmlns:a16="http://schemas.microsoft.com/office/drawing/2014/main" id="{DC262F12-71B8-48AC-8573-E9223D4327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95609" y="2141176"/>
            <a:ext cx="3226784" cy="2723432"/>
          </a:xfrm>
          <a:prstGeom prst="rect">
            <a:avLst/>
          </a:prstGeom>
        </p:spPr>
      </p:pic>
    </p:spTree>
    <p:extLst>
      <p:ext uri="{BB962C8B-B14F-4D97-AF65-F5344CB8AC3E}">
        <p14:creationId xmlns:p14="http://schemas.microsoft.com/office/powerpoint/2010/main" val="25673728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And where do apps and flows come from?</a:t>
            </a:r>
          </a:p>
        </p:txBody>
      </p:sp>
      <p:sp>
        <p:nvSpPr>
          <p:cNvPr id="8" name="TextBox 7">
            <a:extLst>
              <a:ext uri="{FF2B5EF4-FFF2-40B4-BE49-F238E27FC236}">
                <a16:creationId xmlns:a16="http://schemas.microsoft.com/office/drawing/2014/main" id="{C59A5821-0774-4945-8C15-07984AC2DC4F}"/>
              </a:ext>
            </a:extLst>
          </p:cNvPr>
          <p:cNvSpPr txBox="1"/>
          <p:nvPr/>
        </p:nvSpPr>
        <p:spPr>
          <a:xfrm>
            <a:off x="6012160" y="915566"/>
            <a:ext cx="3024336" cy="3600986"/>
          </a:xfrm>
          <a:prstGeom prst="rect">
            <a:avLst/>
          </a:prstGeom>
          <a:noFill/>
        </p:spPr>
        <p:txBody>
          <a:bodyPr wrap="square" lIns="0" tIns="0" rIns="0" bIns="0" rtlCol="0">
            <a:spAutoFit/>
          </a:bodyPr>
          <a:lstStyle/>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provide customization for Office 365 and Dynamics 365</a:t>
            </a:r>
          </a:p>
          <a:p>
            <a:pPr marL="457200" indent="-457200">
              <a:buFont typeface="+mj-lt"/>
              <a:buAutoNum type="arabicPeriod"/>
            </a:pPr>
            <a:endParaRPr lang="en-US" sz="16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Individuals can sign-up to learn and test out:</a:t>
            </a:r>
          </a:p>
          <a:p>
            <a:pPr marL="914400" lvl="1" indent="-457200">
              <a:buFont typeface="Arial" panose="020B0604020202020204" pitchFamily="34" charset="0"/>
              <a:buChar char="•"/>
            </a:pPr>
            <a:r>
              <a:rPr lang="en-US" sz="1400" dirty="0">
                <a:gradFill>
                  <a:gsLst>
                    <a:gs pos="0">
                      <a:schemeClr val="tx1"/>
                    </a:gs>
                    <a:gs pos="86000">
                      <a:schemeClr val="tx1"/>
                    </a:gs>
                  </a:gsLst>
                  <a:lin ang="5400000" scaled="0"/>
                </a:gradFill>
              </a:rPr>
              <a:t>Power Automate or Power Apps community plan</a:t>
            </a:r>
          </a:p>
          <a:p>
            <a:pPr marL="914400" lvl="1" indent="-457200">
              <a:buFont typeface="Arial" panose="020B0604020202020204" pitchFamily="34" charset="0"/>
              <a:buChar char="•"/>
            </a:pPr>
            <a:endParaRPr lang="en-US" sz="1400" dirty="0">
              <a:gradFill>
                <a:gsLst>
                  <a:gs pos="0">
                    <a:schemeClr val="tx1"/>
                  </a:gs>
                  <a:gs pos="86000">
                    <a:schemeClr val="tx1"/>
                  </a:gs>
                </a:gsLst>
                <a:lin ang="5400000" scaled="0"/>
              </a:gradFill>
            </a:endParaRPr>
          </a:p>
          <a:p>
            <a:pPr marL="457200" indent="-457200">
              <a:buFont typeface="+mj-lt"/>
              <a:buAutoNum type="arabicPeriod"/>
            </a:pPr>
            <a:r>
              <a:rPr lang="en-US" sz="1600" dirty="0">
                <a:gradFill>
                  <a:gsLst>
                    <a:gs pos="0">
                      <a:schemeClr val="tx1"/>
                    </a:gs>
                    <a:gs pos="86000">
                      <a:schemeClr val="tx1"/>
                    </a:gs>
                  </a:gsLst>
                  <a:lin ang="5400000" scaled="0"/>
                </a:gradFill>
              </a:rPr>
              <a:t>Power Apps and Power Automate paid licenses give users the ability to build stand-alone apps and flows</a:t>
            </a:r>
          </a:p>
          <a:p>
            <a:endParaRPr lang="en-US" sz="1600" dirty="0">
              <a:gradFill>
                <a:gsLst>
                  <a:gs pos="0">
                    <a:schemeClr val="tx1"/>
                  </a:gs>
                  <a:gs pos="86000">
                    <a:schemeClr val="tx1"/>
                  </a:gs>
                </a:gsLst>
                <a:lin ang="5400000" scaled="0"/>
              </a:gradFill>
            </a:endParaRPr>
          </a:p>
        </p:txBody>
      </p:sp>
      <p:pic>
        <p:nvPicPr>
          <p:cNvPr id="4" name="Picture 3">
            <a:extLst>
              <a:ext uri="{FF2B5EF4-FFF2-40B4-BE49-F238E27FC236}">
                <a16:creationId xmlns:a16="http://schemas.microsoft.com/office/drawing/2014/main" id="{E6E8734D-E817-4240-B7DA-0130D533B01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9512" y="771550"/>
            <a:ext cx="4946904" cy="3166019"/>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AEC07081-7DA2-4065-A837-B2192B53D56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9592" y="2427734"/>
            <a:ext cx="4937760" cy="3160166"/>
          </a:xfrm>
          <a:prstGeom prst="rect">
            <a:avLst/>
          </a:prstGeom>
          <a:ln>
            <a:solidFill>
              <a:schemeClr val="bg2">
                <a:lumMod val="50000"/>
              </a:schemeClr>
            </a:solidFill>
          </a:ln>
        </p:spPr>
      </p:pic>
    </p:spTree>
    <p:extLst>
      <p:ext uri="{BB962C8B-B14F-4D97-AF65-F5344CB8AC3E}">
        <p14:creationId xmlns:p14="http://schemas.microsoft.com/office/powerpoint/2010/main" val="31930567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CC2E-2F8E-4D4A-9CB9-93C5529D3DC9}"/>
              </a:ext>
            </a:extLst>
          </p:cNvPr>
          <p:cNvSpPr>
            <a:spLocks noGrp="1"/>
          </p:cNvSpPr>
          <p:nvPr>
            <p:ph type="title"/>
          </p:nvPr>
        </p:nvSpPr>
        <p:spPr/>
        <p:txBody>
          <a:bodyPr/>
          <a:lstStyle/>
          <a:p>
            <a:r>
              <a:rPr lang="en-US" dirty="0"/>
              <a:t>Self Service Purchase</a:t>
            </a:r>
          </a:p>
        </p:txBody>
      </p:sp>
      <p:sp>
        <p:nvSpPr>
          <p:cNvPr id="8" name="TextBox 7">
            <a:extLst>
              <a:ext uri="{FF2B5EF4-FFF2-40B4-BE49-F238E27FC236}">
                <a16:creationId xmlns:a16="http://schemas.microsoft.com/office/drawing/2014/main" id="{C59A5821-0774-4945-8C15-07984AC2DC4F}"/>
              </a:ext>
            </a:extLst>
          </p:cNvPr>
          <p:cNvSpPr txBox="1"/>
          <p:nvPr/>
        </p:nvSpPr>
        <p:spPr>
          <a:xfrm>
            <a:off x="422442" y="915566"/>
            <a:ext cx="8614054" cy="738664"/>
          </a:xfrm>
          <a:prstGeom prst="rect">
            <a:avLst/>
          </a:prstGeom>
          <a:noFill/>
        </p:spPr>
        <p:txBody>
          <a:bodyPr wrap="square" lIns="0" tIns="0" rIns="0" bIns="0" rtlCol="0">
            <a:spAutoFit/>
          </a:bodyPr>
          <a:lstStyle/>
          <a:p>
            <a:r>
              <a:rPr lang="en-GB" sz="1600" dirty="0">
                <a:hlinkClick r:id="rId3"/>
              </a:rPr>
              <a:t>https://docs.microsoft.com/en-us/microsoft-365/commerce/subscriptions/self-service-purchase-faq</a:t>
            </a:r>
            <a:endParaRPr lang="en-GB" sz="1600" dirty="0"/>
          </a:p>
          <a:p>
            <a:endParaRPr lang="en-GB" sz="1600" dirty="0">
              <a:gradFill>
                <a:gsLst>
                  <a:gs pos="0">
                    <a:schemeClr val="tx1"/>
                  </a:gs>
                  <a:gs pos="86000">
                    <a:schemeClr val="tx1"/>
                  </a:gs>
                </a:gsLst>
                <a:lin ang="5400000" scaled="0"/>
              </a:gradFill>
            </a:endParaRPr>
          </a:p>
          <a:p>
            <a:endParaRPr lang="en-US" sz="1600" dirty="0">
              <a:gradFill>
                <a:gsLst>
                  <a:gs pos="0">
                    <a:schemeClr val="tx1"/>
                  </a:gs>
                  <a:gs pos="86000">
                    <a:schemeClr val="tx1"/>
                  </a:gs>
                </a:gsLst>
                <a:lin ang="5400000" scaled="0"/>
              </a:gradFill>
            </a:endParaRPr>
          </a:p>
        </p:txBody>
      </p:sp>
      <p:sp>
        <p:nvSpPr>
          <p:cNvPr id="3" name="TextBox 2">
            <a:extLst>
              <a:ext uri="{FF2B5EF4-FFF2-40B4-BE49-F238E27FC236}">
                <a16:creationId xmlns:a16="http://schemas.microsoft.com/office/drawing/2014/main" id="{E1DE2206-D49B-45FB-A37C-AA598FE76FCA}"/>
              </a:ext>
            </a:extLst>
          </p:cNvPr>
          <p:cNvSpPr txBox="1"/>
          <p:nvPr/>
        </p:nvSpPr>
        <p:spPr>
          <a:xfrm>
            <a:off x="422442" y="1609558"/>
            <a:ext cx="8218826" cy="1015663"/>
          </a:xfrm>
          <a:prstGeom prst="rect">
            <a:avLst/>
          </a:prstGeom>
          <a:noFill/>
        </p:spPr>
        <p:txBody>
          <a:bodyPr wrap="square" lIns="0" tIns="0" rIns="0" bIns="0" rtlCol="0">
            <a:spAutoFit/>
          </a:bodyPr>
          <a:lstStyle/>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Import-Module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-Name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endPar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endParaRPr>
          </a:p>
          <a:p>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Connect-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#sign-in with your global or billing administrator account when prompted</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 =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Get-</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MSCommerceProductPolicies</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 where {$_.ProductName -match 'Power Automate'}</a:t>
            </a:r>
          </a:p>
          <a:p>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Update-</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MSCommerceProductPolicy</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PolicyId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AllowSelfServicePurchase</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dirty="0" err="1">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product.ProductID</a:t>
            </a:r>
            <a:r>
              <a:rPr lang="en-GB" sz="1100"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 -</a:t>
            </a:r>
            <a:r>
              <a:rPr lang="en-GB" sz="1100" b="1" dirty="0">
                <a:gradFill>
                  <a:gsLst>
                    <a:gs pos="0">
                      <a:schemeClr val="tx1"/>
                    </a:gs>
                    <a:gs pos="86000">
                      <a:schemeClr val="tx1"/>
                    </a:gs>
                  </a:gsLst>
                  <a:lin ang="5400000" scaled="0"/>
                </a:gradFill>
                <a:latin typeface="Courier New" panose="02070309020205020404" pitchFamily="49" charset="0"/>
                <a:cs typeface="Courier New" panose="02070309020205020404" pitchFamily="49" charset="0"/>
              </a:rPr>
              <a:t>Enabled $false</a:t>
            </a:r>
          </a:p>
        </p:txBody>
      </p:sp>
    </p:spTree>
    <p:extLst>
      <p:ext uri="{BB962C8B-B14F-4D97-AF65-F5344CB8AC3E}">
        <p14:creationId xmlns:p14="http://schemas.microsoft.com/office/powerpoint/2010/main" val="2946937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834371-B7BF-4038-BF5E-FB2F89202BB6}"/>
              </a:ext>
            </a:extLst>
          </p:cNvPr>
          <p:cNvSpPr>
            <a:spLocks noGrp="1"/>
          </p:cNvSpPr>
          <p:nvPr>
            <p:ph type="title"/>
          </p:nvPr>
        </p:nvSpPr>
        <p:spPr/>
        <p:txBody>
          <a:bodyPr/>
          <a:lstStyle/>
          <a:p>
            <a:r>
              <a:rPr lang="en-US" sz="3600"/>
              <a:t>Which portal to use for what?</a:t>
            </a:r>
          </a:p>
        </p:txBody>
      </p:sp>
      <p:sp>
        <p:nvSpPr>
          <p:cNvPr id="6" name="Rectangle 5">
            <a:extLst>
              <a:ext uri="{FF2B5EF4-FFF2-40B4-BE49-F238E27FC236}">
                <a16:creationId xmlns:a16="http://schemas.microsoft.com/office/drawing/2014/main" id="{81575A28-A14F-4292-A83B-55070A42DE1A}"/>
              </a:ext>
            </a:extLst>
          </p:cNvPr>
          <p:cNvSpPr/>
          <p:nvPr/>
        </p:nvSpPr>
        <p:spPr bwMode="auto">
          <a:xfrm>
            <a:off x="395536"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Users/Licenses</a:t>
            </a:r>
          </a:p>
        </p:txBody>
      </p:sp>
      <p:sp>
        <p:nvSpPr>
          <p:cNvPr id="7" name="Rectangle 6">
            <a:extLst>
              <a:ext uri="{FF2B5EF4-FFF2-40B4-BE49-F238E27FC236}">
                <a16:creationId xmlns:a16="http://schemas.microsoft.com/office/drawing/2014/main" id="{48E877C2-3FF7-410C-8679-99F886B9D95A}"/>
              </a:ext>
            </a:extLst>
          </p:cNvPr>
          <p:cNvSpPr/>
          <p:nvPr/>
        </p:nvSpPr>
        <p:spPr bwMode="auto">
          <a:xfrm>
            <a:off x="395536"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admin.microsoft.com</a:t>
            </a:r>
          </a:p>
        </p:txBody>
      </p:sp>
      <p:sp>
        <p:nvSpPr>
          <p:cNvPr id="8" name="Rectangle 7">
            <a:extLst>
              <a:ext uri="{FF2B5EF4-FFF2-40B4-BE49-F238E27FC236}">
                <a16:creationId xmlns:a16="http://schemas.microsoft.com/office/drawing/2014/main" id="{DEFB9528-9A75-4369-ABAA-B627BB089CCA}"/>
              </a:ext>
            </a:extLst>
          </p:cNvPr>
          <p:cNvSpPr/>
          <p:nvPr/>
        </p:nvSpPr>
        <p:spPr bwMode="auto">
          <a:xfrm>
            <a:off x="4985191" y="1401035"/>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Power platform admin center</a:t>
            </a:r>
          </a:p>
        </p:txBody>
      </p:sp>
      <p:sp>
        <p:nvSpPr>
          <p:cNvPr id="9" name="Rectangle 8">
            <a:extLst>
              <a:ext uri="{FF2B5EF4-FFF2-40B4-BE49-F238E27FC236}">
                <a16:creationId xmlns:a16="http://schemas.microsoft.com/office/drawing/2014/main" id="{941697FF-F54A-4BF0-A592-6B8D0CB72E8E}"/>
              </a:ext>
            </a:extLst>
          </p:cNvPr>
          <p:cNvSpPr/>
          <p:nvPr/>
        </p:nvSpPr>
        <p:spPr bwMode="auto">
          <a:xfrm>
            <a:off x="4985191" y="1833084"/>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a:solidFill>
                  <a:srgbClr val="FFFFFF"/>
                </a:solidFill>
                <a:latin typeface="Segoe UI Light"/>
              </a:rPr>
              <a:t>admin.powerplatform.microsoft.com</a:t>
            </a:r>
          </a:p>
        </p:txBody>
      </p:sp>
      <p:sp>
        <p:nvSpPr>
          <p:cNvPr id="10" name="Rectangle 9">
            <a:extLst>
              <a:ext uri="{FF2B5EF4-FFF2-40B4-BE49-F238E27FC236}">
                <a16:creationId xmlns:a16="http://schemas.microsoft.com/office/drawing/2014/main" id="{46011DF3-AF12-4119-86FD-AD26A944B315}"/>
              </a:ext>
            </a:extLst>
          </p:cNvPr>
          <p:cNvSpPr/>
          <p:nvPr/>
        </p:nvSpPr>
        <p:spPr bwMode="auto">
          <a:xfrm>
            <a:off x="4985191" y="1419622"/>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Power Platform admin center</a:t>
            </a:r>
          </a:p>
        </p:txBody>
      </p:sp>
      <p:sp>
        <p:nvSpPr>
          <p:cNvPr id="11" name="Rectangle 10">
            <a:extLst>
              <a:ext uri="{FF2B5EF4-FFF2-40B4-BE49-F238E27FC236}">
                <a16:creationId xmlns:a16="http://schemas.microsoft.com/office/drawing/2014/main" id="{F9250C69-A235-42BC-B1DD-581A3D839278}"/>
              </a:ext>
            </a:extLst>
          </p:cNvPr>
          <p:cNvSpPr/>
          <p:nvPr/>
        </p:nvSpPr>
        <p:spPr bwMode="auto">
          <a:xfrm>
            <a:off x="4985191" y="1851670"/>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600" dirty="0">
                <a:solidFill>
                  <a:srgbClr val="FFFFFF"/>
                </a:solidFill>
                <a:latin typeface="Segoe UI Light"/>
              </a:rPr>
              <a:t>aka.ms/</a:t>
            </a:r>
            <a:r>
              <a:rPr lang="en-US" sz="1600" dirty="0" err="1">
                <a:solidFill>
                  <a:srgbClr val="FFFFFF"/>
                </a:solidFill>
                <a:latin typeface="Segoe UI Light"/>
              </a:rPr>
              <a:t>ppac</a:t>
            </a:r>
            <a:endParaRPr lang="en-US" sz="1600" dirty="0">
              <a:solidFill>
                <a:srgbClr val="FFFFFF"/>
              </a:solidFill>
              <a:latin typeface="Segoe UI Light"/>
            </a:endParaRPr>
          </a:p>
        </p:txBody>
      </p:sp>
      <p:sp>
        <p:nvSpPr>
          <p:cNvPr id="22" name="Rectangle 21">
            <a:extLst>
              <a:ext uri="{FF2B5EF4-FFF2-40B4-BE49-F238E27FC236}">
                <a16:creationId xmlns:a16="http://schemas.microsoft.com/office/drawing/2014/main" id="{D4A13587-CBE4-44CA-B3B0-730EFADB7DD9}"/>
              </a:ext>
            </a:extLst>
          </p:cNvPr>
          <p:cNvSpPr/>
          <p:nvPr/>
        </p:nvSpPr>
        <p:spPr bwMode="auto">
          <a:xfrm>
            <a:off x="4480480"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Dynamics 365</a:t>
            </a:r>
          </a:p>
        </p:txBody>
      </p:sp>
      <p:sp>
        <p:nvSpPr>
          <p:cNvPr id="24" name="Rectangle 23">
            <a:extLst>
              <a:ext uri="{FF2B5EF4-FFF2-40B4-BE49-F238E27FC236}">
                <a16:creationId xmlns:a16="http://schemas.microsoft.com/office/drawing/2014/main" id="{2FE2CF5D-9AEF-45AA-83E6-FCAEFD615288}"/>
              </a:ext>
            </a:extLst>
          </p:cNvPr>
          <p:cNvSpPr/>
          <p:nvPr/>
        </p:nvSpPr>
        <p:spPr bwMode="auto">
          <a:xfrm>
            <a:off x="5604283" y="248860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PowerApps</a:t>
            </a:r>
          </a:p>
        </p:txBody>
      </p:sp>
      <p:sp>
        <p:nvSpPr>
          <p:cNvPr id="25" name="Rectangle 24">
            <a:extLst>
              <a:ext uri="{FF2B5EF4-FFF2-40B4-BE49-F238E27FC236}">
                <a16:creationId xmlns:a16="http://schemas.microsoft.com/office/drawing/2014/main" id="{F6641E00-9E93-413E-A0B5-61C909059DCF}"/>
              </a:ext>
            </a:extLst>
          </p:cNvPr>
          <p:cNvSpPr/>
          <p:nvPr/>
        </p:nvSpPr>
        <p:spPr bwMode="auto">
          <a:xfrm>
            <a:off x="7866235" y="2487908"/>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dirty="0">
                <a:solidFill>
                  <a:srgbClr val="FFFFFF"/>
                </a:solidFill>
                <a:latin typeface="Segoe UI Light"/>
              </a:rPr>
              <a:t>Flow</a:t>
            </a:r>
          </a:p>
        </p:txBody>
      </p:sp>
      <p:cxnSp>
        <p:nvCxnSpPr>
          <p:cNvPr id="27" name="Straight Arrow Connector 26">
            <a:extLst>
              <a:ext uri="{FF2B5EF4-FFF2-40B4-BE49-F238E27FC236}">
                <a16:creationId xmlns:a16="http://schemas.microsoft.com/office/drawing/2014/main" id="{48FFFE4C-333A-47BD-86D8-DE21A03335EC}"/>
              </a:ext>
            </a:extLst>
          </p:cNvPr>
          <p:cNvCxnSpPr>
            <a:cxnSpLocks/>
            <a:stCxn id="11" idx="2"/>
            <a:endCxn id="22" idx="0"/>
          </p:cNvCxnSpPr>
          <p:nvPr/>
        </p:nvCxnSpPr>
        <p:spPr>
          <a:xfrm flipH="1">
            <a:off x="4948205" y="2199115"/>
            <a:ext cx="1765179"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8734C9-5F2B-4F06-BF1D-74E795534241}"/>
              </a:ext>
            </a:extLst>
          </p:cNvPr>
          <p:cNvCxnSpPr>
            <a:cxnSpLocks/>
            <a:stCxn id="11" idx="2"/>
            <a:endCxn id="24" idx="0"/>
          </p:cNvCxnSpPr>
          <p:nvPr/>
        </p:nvCxnSpPr>
        <p:spPr>
          <a:xfrm flipH="1">
            <a:off x="6072007" y="2199115"/>
            <a:ext cx="641376" cy="28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6571779-B90D-4F1A-B01D-6EAB8D86FD5A}"/>
              </a:ext>
            </a:extLst>
          </p:cNvPr>
          <p:cNvCxnSpPr>
            <a:cxnSpLocks/>
            <a:stCxn id="11" idx="2"/>
            <a:endCxn id="25" idx="0"/>
          </p:cNvCxnSpPr>
          <p:nvPr/>
        </p:nvCxnSpPr>
        <p:spPr>
          <a:xfrm>
            <a:off x="6713383" y="2199115"/>
            <a:ext cx="1620576" cy="28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FE10406-7262-45B8-ADA7-BA04921F6B9F}"/>
              </a:ext>
            </a:extLst>
          </p:cNvPr>
          <p:cNvSpPr/>
          <p:nvPr/>
        </p:nvSpPr>
        <p:spPr bwMode="auto">
          <a:xfrm>
            <a:off x="467544" y="4053399"/>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Building Apps</a:t>
            </a:r>
          </a:p>
        </p:txBody>
      </p:sp>
      <p:sp>
        <p:nvSpPr>
          <p:cNvPr id="43" name="Rectangle 42">
            <a:extLst>
              <a:ext uri="{FF2B5EF4-FFF2-40B4-BE49-F238E27FC236}">
                <a16:creationId xmlns:a16="http://schemas.microsoft.com/office/drawing/2014/main" id="{186BCA07-EBEF-426B-8B79-506B698FC2D9}"/>
              </a:ext>
            </a:extLst>
          </p:cNvPr>
          <p:cNvSpPr/>
          <p:nvPr/>
        </p:nvSpPr>
        <p:spPr bwMode="auto">
          <a:xfrm>
            <a:off x="467544" y="4485448"/>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make.powerapps.com</a:t>
            </a:r>
          </a:p>
        </p:txBody>
      </p:sp>
      <p:sp>
        <p:nvSpPr>
          <p:cNvPr id="44" name="Rectangle 43">
            <a:extLst>
              <a:ext uri="{FF2B5EF4-FFF2-40B4-BE49-F238E27FC236}">
                <a16:creationId xmlns:a16="http://schemas.microsoft.com/office/drawing/2014/main" id="{EBF61921-39A7-44AD-9F71-C7B166C417FF}"/>
              </a:ext>
            </a:extLst>
          </p:cNvPr>
          <p:cNvSpPr/>
          <p:nvPr/>
        </p:nvSpPr>
        <p:spPr bwMode="auto">
          <a:xfrm>
            <a:off x="395537" y="94974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Admin Portals</a:t>
            </a:r>
          </a:p>
        </p:txBody>
      </p:sp>
      <p:sp>
        <p:nvSpPr>
          <p:cNvPr id="45" name="Rectangle 44">
            <a:extLst>
              <a:ext uri="{FF2B5EF4-FFF2-40B4-BE49-F238E27FC236}">
                <a16:creationId xmlns:a16="http://schemas.microsoft.com/office/drawing/2014/main" id="{4EB78315-6B0B-4130-9AB7-797CC5F396E9}"/>
              </a:ext>
            </a:extLst>
          </p:cNvPr>
          <p:cNvSpPr/>
          <p:nvPr/>
        </p:nvSpPr>
        <p:spPr bwMode="auto">
          <a:xfrm>
            <a:off x="457460" y="3579676"/>
            <a:ext cx="8046039" cy="341453"/>
          </a:xfrm>
          <a:prstGeom prst="rect">
            <a:avLst/>
          </a:prstGeom>
          <a:solidFill>
            <a:schemeClr val="bg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a:solidFill>
                  <a:srgbClr val="FFFFFF"/>
                </a:solidFill>
                <a:latin typeface="Segoe UI Light"/>
              </a:rPr>
              <a:t>Maker Portals</a:t>
            </a:r>
          </a:p>
        </p:txBody>
      </p:sp>
      <p:sp>
        <p:nvSpPr>
          <p:cNvPr id="46" name="Rectangle 45">
            <a:extLst>
              <a:ext uri="{FF2B5EF4-FFF2-40B4-BE49-F238E27FC236}">
                <a16:creationId xmlns:a16="http://schemas.microsoft.com/office/drawing/2014/main" id="{A5723BF5-5F85-4EA9-93C2-10531F70F6BD}"/>
              </a:ext>
            </a:extLst>
          </p:cNvPr>
          <p:cNvSpPr/>
          <p:nvPr/>
        </p:nvSpPr>
        <p:spPr bwMode="auto">
          <a:xfrm>
            <a:off x="5047115" y="4036956"/>
            <a:ext cx="3456384"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Building Flows</a:t>
            </a:r>
          </a:p>
        </p:txBody>
      </p:sp>
      <p:sp>
        <p:nvSpPr>
          <p:cNvPr id="47" name="Rectangle 46">
            <a:extLst>
              <a:ext uri="{FF2B5EF4-FFF2-40B4-BE49-F238E27FC236}">
                <a16:creationId xmlns:a16="http://schemas.microsoft.com/office/drawing/2014/main" id="{0AEE6A1B-54C0-42EC-A116-7160DFC43D7A}"/>
              </a:ext>
            </a:extLst>
          </p:cNvPr>
          <p:cNvSpPr/>
          <p:nvPr/>
        </p:nvSpPr>
        <p:spPr bwMode="auto">
          <a:xfrm>
            <a:off x="5047115" y="4469005"/>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2000" dirty="0">
                <a:solidFill>
                  <a:srgbClr val="FFFFFF"/>
                </a:solidFill>
                <a:latin typeface="Segoe UI Light"/>
              </a:rPr>
              <a:t>flow.microsoft.com</a:t>
            </a:r>
          </a:p>
        </p:txBody>
      </p:sp>
      <p:sp>
        <p:nvSpPr>
          <p:cNvPr id="58" name="Rectangle 57">
            <a:extLst>
              <a:ext uri="{FF2B5EF4-FFF2-40B4-BE49-F238E27FC236}">
                <a16:creationId xmlns:a16="http://schemas.microsoft.com/office/drawing/2014/main" id="{AD102C92-6B45-4623-BFCE-040BD0AC3DAC}"/>
              </a:ext>
            </a:extLst>
          </p:cNvPr>
          <p:cNvSpPr/>
          <p:nvPr/>
        </p:nvSpPr>
        <p:spPr bwMode="auto">
          <a:xfrm>
            <a:off x="6754045" y="2491974"/>
            <a:ext cx="935449"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a:solidFill>
                  <a:srgbClr val="FFFFFF"/>
                </a:solidFill>
                <a:latin typeface="Segoe UI Light"/>
              </a:rPr>
              <a:t>Power BI</a:t>
            </a:r>
          </a:p>
        </p:txBody>
      </p:sp>
      <p:sp>
        <p:nvSpPr>
          <p:cNvPr id="23" name="Rectangle 22">
            <a:extLst>
              <a:ext uri="{FF2B5EF4-FFF2-40B4-BE49-F238E27FC236}">
                <a16:creationId xmlns:a16="http://schemas.microsoft.com/office/drawing/2014/main" id="{852D75A5-2200-4527-A016-EEAD0874F076}"/>
              </a:ext>
            </a:extLst>
          </p:cNvPr>
          <p:cNvSpPr/>
          <p:nvPr/>
        </p:nvSpPr>
        <p:spPr bwMode="auto">
          <a:xfrm>
            <a:off x="395536" y="2199742"/>
            <a:ext cx="3456384" cy="34744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a:solidFill>
                  <a:srgbClr val="FFFFFF"/>
                </a:solidFill>
                <a:latin typeface="Segoe UI Light"/>
              </a:rPr>
              <a:t>partner.microsoft.com/dashboard </a:t>
            </a:r>
          </a:p>
        </p:txBody>
      </p:sp>
      <p:cxnSp>
        <p:nvCxnSpPr>
          <p:cNvPr id="26" name="Straight Arrow Connector 25">
            <a:extLst>
              <a:ext uri="{FF2B5EF4-FFF2-40B4-BE49-F238E27FC236}">
                <a16:creationId xmlns:a16="http://schemas.microsoft.com/office/drawing/2014/main" id="{7B391B9C-D7CA-411A-94F6-9B8DB484F57A}"/>
              </a:ext>
            </a:extLst>
          </p:cNvPr>
          <p:cNvCxnSpPr>
            <a:cxnSpLocks/>
            <a:stCxn id="11" idx="2"/>
            <a:endCxn id="58" idx="0"/>
          </p:cNvCxnSpPr>
          <p:nvPr/>
        </p:nvCxnSpPr>
        <p:spPr>
          <a:xfrm>
            <a:off x="6713383" y="2199114"/>
            <a:ext cx="508386" cy="29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94F6301-5C63-4781-AA8E-C1612C7253A0}"/>
              </a:ext>
            </a:extLst>
          </p:cNvPr>
          <p:cNvSpPr/>
          <p:nvPr/>
        </p:nvSpPr>
        <p:spPr bwMode="auto">
          <a:xfrm>
            <a:off x="4480480"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a:solidFill>
                  <a:schemeClr val="tx1"/>
                </a:solidFill>
                <a:latin typeface="Segoe UI Light"/>
              </a:rPr>
              <a:t>Dynamics 365</a:t>
            </a:r>
          </a:p>
        </p:txBody>
      </p:sp>
      <p:sp>
        <p:nvSpPr>
          <p:cNvPr id="30" name="Rectangle 29">
            <a:extLst>
              <a:ext uri="{FF2B5EF4-FFF2-40B4-BE49-F238E27FC236}">
                <a16:creationId xmlns:a16="http://schemas.microsoft.com/office/drawing/2014/main" id="{43CB7A17-E75B-4FA2-8C90-793DDBAACC0C}"/>
              </a:ext>
            </a:extLst>
          </p:cNvPr>
          <p:cNvSpPr/>
          <p:nvPr/>
        </p:nvSpPr>
        <p:spPr bwMode="auto">
          <a:xfrm>
            <a:off x="5604283" y="2488604"/>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Apps</a:t>
            </a:r>
          </a:p>
        </p:txBody>
      </p:sp>
      <p:sp>
        <p:nvSpPr>
          <p:cNvPr id="32" name="Rectangle 31">
            <a:extLst>
              <a:ext uri="{FF2B5EF4-FFF2-40B4-BE49-F238E27FC236}">
                <a16:creationId xmlns:a16="http://schemas.microsoft.com/office/drawing/2014/main" id="{674D61C9-6451-4E60-A96E-DE45C2AE26B8}"/>
              </a:ext>
            </a:extLst>
          </p:cNvPr>
          <p:cNvSpPr/>
          <p:nvPr/>
        </p:nvSpPr>
        <p:spPr bwMode="auto">
          <a:xfrm>
            <a:off x="7866235" y="2487908"/>
            <a:ext cx="935449" cy="432048"/>
          </a:xfrm>
          <a:prstGeom prst="rect">
            <a:avLst/>
          </a:prstGeom>
          <a:solidFill>
            <a:schemeClr val="bg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76" fontAlgn="base">
              <a:spcBef>
                <a:spcPct val="0"/>
              </a:spcBef>
              <a:spcAft>
                <a:spcPct val="0"/>
              </a:spcAft>
            </a:pPr>
            <a:r>
              <a:rPr lang="en-US" sz="1200" strike="sngStrike" dirty="0">
                <a:solidFill>
                  <a:schemeClr val="tx1"/>
                </a:solidFill>
                <a:latin typeface="Segoe UI Light"/>
              </a:rPr>
              <a:t>Power Automate</a:t>
            </a:r>
          </a:p>
        </p:txBody>
      </p:sp>
      <p:sp>
        <p:nvSpPr>
          <p:cNvPr id="2" name="Rectangle 1">
            <a:extLst>
              <a:ext uri="{FF2B5EF4-FFF2-40B4-BE49-F238E27FC236}">
                <a16:creationId xmlns:a16="http://schemas.microsoft.com/office/drawing/2014/main" id="{13735104-7621-48E7-B029-AB6C53CB7DF6}"/>
              </a:ext>
            </a:extLst>
          </p:cNvPr>
          <p:cNvSpPr/>
          <p:nvPr/>
        </p:nvSpPr>
        <p:spPr>
          <a:xfrm>
            <a:off x="4427383" y="2979101"/>
            <a:ext cx="4716617" cy="507831"/>
          </a:xfrm>
          <a:prstGeom prst="rect">
            <a:avLst/>
          </a:prstGeom>
        </p:spPr>
        <p:txBody>
          <a:bodyPr wrap="square">
            <a:spAutoFit/>
          </a:bodyPr>
          <a:lstStyle/>
          <a:p>
            <a:r>
              <a:rPr lang="en-US" sz="1350" b="1" dirty="0">
                <a:latin typeface="Calibri" panose="020F0502020204030204" pitchFamily="34" charset="0"/>
                <a:ea typeface="Calibri" panose="020F0502020204030204" pitchFamily="34" charset="0"/>
              </a:rPr>
              <a:t>Power Apps, Power Automate and Dynamics 365 admin centers will be replaced by Power Platform admin center</a:t>
            </a:r>
            <a:endParaRPr lang="en-US" sz="1350" b="1" dirty="0"/>
          </a:p>
        </p:txBody>
      </p:sp>
    </p:spTree>
    <p:extLst>
      <p:ext uri="{BB962C8B-B14F-4D97-AF65-F5344CB8AC3E}">
        <p14:creationId xmlns:p14="http://schemas.microsoft.com/office/powerpoint/2010/main" val="1752717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pic>
        <p:nvPicPr>
          <p:cNvPr id="3" name="Picture 2">
            <a:extLst>
              <a:ext uri="{FF2B5EF4-FFF2-40B4-BE49-F238E27FC236}">
                <a16:creationId xmlns:a16="http://schemas.microsoft.com/office/drawing/2014/main" id="{B84E1A5C-8D98-4FC3-B146-9BA5CE844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4021" y="886074"/>
            <a:ext cx="2849355" cy="3886620"/>
          </a:xfrm>
          <a:prstGeom prst="rect">
            <a:avLst/>
          </a:prstGeom>
        </p:spPr>
      </p:pic>
    </p:spTree>
    <p:extLst>
      <p:ext uri="{BB962C8B-B14F-4D97-AF65-F5344CB8AC3E}">
        <p14:creationId xmlns:p14="http://schemas.microsoft.com/office/powerpoint/2010/main" val="1703197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18631"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3221326" y="915566"/>
            <a:ext cx="2701348" cy="64807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Power Platform Admin</a:t>
            </a:r>
          </a:p>
          <a:p>
            <a:pPr algn="ctr" defTabSz="914099" fontAlgn="base">
              <a:spcBef>
                <a:spcPct val="0"/>
              </a:spcBef>
              <a:spcAft>
                <a:spcPct val="0"/>
              </a:spcAft>
            </a:pPr>
            <a:r>
              <a:rPr lang="en-US" sz="200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6224021" y="915968"/>
            <a:ext cx="2701348" cy="647670"/>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180896" y="1784898"/>
            <a:ext cx="2736304" cy="553998"/>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3205232" y="1784898"/>
            <a:ext cx="2849355" cy="2215991"/>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Power Apps and Power Automate assets and environments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Power Platform Admin role </a:t>
            </a:r>
            <a:r>
              <a:rPr lang="en-US" strike="sngStrike" dirty="0">
                <a:gradFill>
                  <a:gsLst>
                    <a:gs pos="0">
                      <a:schemeClr val="tx1"/>
                    </a:gs>
                    <a:gs pos="86000">
                      <a:schemeClr val="tx1"/>
                    </a:gs>
                  </a:gsLst>
                  <a:lin ang="5400000" scaled="0"/>
                </a:gradFill>
              </a:rPr>
              <a:t>(coming soon)</a:t>
            </a:r>
            <a:br>
              <a:rPr lang="en-US" strike="sngStrike" dirty="0">
                <a:gradFill>
                  <a:gsLst>
                    <a:gs pos="0">
                      <a:schemeClr val="tx1"/>
                    </a:gs>
                    <a:gs pos="86000">
                      <a:schemeClr val="tx1"/>
                    </a:gs>
                  </a:gsLst>
                  <a:lin ang="5400000" scaled="0"/>
                </a:gradFill>
              </a:rPr>
            </a:br>
            <a:endParaRPr lang="en-US"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6224021" y="1779662"/>
            <a:ext cx="2849355" cy="3323987"/>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administration to all services in tenant</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b="1" dirty="0">
                <a:gradFill>
                  <a:gsLst>
                    <a:gs pos="0">
                      <a:schemeClr val="tx1"/>
                    </a:gs>
                    <a:gs pos="86000">
                      <a:schemeClr val="tx1"/>
                    </a:gs>
                  </a:gsLst>
                  <a:lin ang="5400000" scaled="0"/>
                </a:gradFill>
              </a:rPr>
              <a:t>Used for partners to provide support to customers</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r>
              <a:rPr lang="en-US" dirty="0">
                <a:gradFill>
                  <a:gsLst>
                    <a:gs pos="0">
                      <a:schemeClr val="tx1"/>
                    </a:gs>
                    <a:gs pos="86000">
                      <a:schemeClr val="tx1"/>
                    </a:gs>
                  </a:gsLst>
                  <a:lin ang="5400000" scaled="0"/>
                </a:gradFill>
              </a:rPr>
              <a:t>Full support for Power Apps and Power Automate coming soon</a:t>
            </a: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a:p>
            <a:pPr marL="180000" indent="-180000">
              <a:buFont typeface="Wingdings" panose="05000000000000000000" pitchFamily="2" charset="2"/>
              <a:buChar char="§"/>
            </a:pPr>
            <a:endParaRPr lang="en-US"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83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78BE-9EAB-4196-9BA2-B1399B00EA58}"/>
              </a:ext>
            </a:extLst>
          </p:cNvPr>
          <p:cNvSpPr>
            <a:spLocks noGrp="1"/>
          </p:cNvSpPr>
          <p:nvPr>
            <p:ph type="title"/>
          </p:nvPr>
        </p:nvSpPr>
        <p:spPr>
          <a:xfrm>
            <a:off x="366809" y="171452"/>
            <a:ext cx="8472312" cy="498598"/>
          </a:xfrm>
        </p:spPr>
        <p:txBody>
          <a:bodyPr/>
          <a:lstStyle/>
          <a:p>
            <a:r>
              <a:rPr lang="en-US" sz="3600"/>
              <a:t>Environments</a:t>
            </a:r>
            <a:endParaRPr lang="en-US"/>
          </a:p>
        </p:txBody>
      </p:sp>
      <p:sp>
        <p:nvSpPr>
          <p:cNvPr id="10" name="Text Placeholder 5">
            <a:extLst>
              <a:ext uri="{FF2B5EF4-FFF2-40B4-BE49-F238E27FC236}">
                <a16:creationId xmlns:a16="http://schemas.microsoft.com/office/drawing/2014/main" id="{794EBB62-9CA5-408B-BF97-88EF430155D1}"/>
              </a:ext>
            </a:extLst>
          </p:cNvPr>
          <p:cNvSpPr>
            <a:spLocks noGrp="1"/>
          </p:cNvSpPr>
          <p:nvPr>
            <p:ph type="body" sz="quarter" idx="10"/>
          </p:nvPr>
        </p:nvSpPr>
        <p:spPr>
          <a:xfrm>
            <a:off x="438914" y="871143"/>
            <a:ext cx="8263890" cy="498598"/>
          </a:xfrm>
        </p:spPr>
        <p:txBody>
          <a:bodyPr/>
          <a:lstStyle/>
          <a:p>
            <a:r>
              <a:rPr lang="en-US" sz="1800" dirty="0">
                <a:solidFill>
                  <a:schemeClr val="tx1"/>
                </a:solidFill>
              </a:rPr>
              <a:t>Environments are containers that administrators can use to manage apps, flows, connections, and other assets; along with permissions to allow organization users to use the resources</a:t>
            </a:r>
          </a:p>
        </p:txBody>
      </p:sp>
      <p:pic>
        <p:nvPicPr>
          <p:cNvPr id="347" name="Picture 346">
            <a:extLst>
              <a:ext uri="{FF2B5EF4-FFF2-40B4-BE49-F238E27FC236}">
                <a16:creationId xmlns:a16="http://schemas.microsoft.com/office/drawing/2014/main" id="{9400A912-5490-4643-A262-A41860298DE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50705" y="1570834"/>
            <a:ext cx="7974932" cy="3425076"/>
          </a:xfrm>
          <a:prstGeom prst="rect">
            <a:avLst/>
          </a:prstGeom>
        </p:spPr>
      </p:pic>
      <p:sp>
        <p:nvSpPr>
          <p:cNvPr id="348" name="TextBox 347">
            <a:extLst>
              <a:ext uri="{FF2B5EF4-FFF2-40B4-BE49-F238E27FC236}">
                <a16:creationId xmlns:a16="http://schemas.microsoft.com/office/drawing/2014/main" id="{674530D4-F327-409A-AF65-1873CB6C6B53}"/>
              </a:ext>
            </a:extLst>
          </p:cNvPr>
          <p:cNvSpPr txBox="1"/>
          <p:nvPr/>
        </p:nvSpPr>
        <p:spPr>
          <a:xfrm>
            <a:off x="87029" y="1496144"/>
            <a:ext cx="2160784" cy="369332"/>
          </a:xfrm>
          <a:prstGeom prst="rect">
            <a:avLst/>
          </a:prstGeom>
          <a:solidFill>
            <a:schemeClr val="bg1"/>
          </a:solidFill>
        </p:spPr>
        <p:txBody>
          <a:bodyPr wrap="none" lIns="0" tIns="0" rIns="0" bIns="0" rtlCol="0">
            <a:spAutoFit/>
          </a:bodyPr>
          <a:lstStyle/>
          <a:p>
            <a:r>
              <a:rPr lang="en-US" sz="2400">
                <a:solidFill>
                  <a:srgbClr val="FF0000"/>
                </a:solidFill>
              </a:rPr>
              <a:t>Azure AD Tenant</a:t>
            </a:r>
          </a:p>
        </p:txBody>
      </p:sp>
      <p:sp>
        <p:nvSpPr>
          <p:cNvPr id="350" name="Arrow: Bent-Up 349">
            <a:extLst>
              <a:ext uri="{FF2B5EF4-FFF2-40B4-BE49-F238E27FC236}">
                <a16:creationId xmlns:a16="http://schemas.microsoft.com/office/drawing/2014/main" id="{694F0898-8DC0-4B83-B811-EFA1527E5854}"/>
              </a:ext>
            </a:extLst>
          </p:cNvPr>
          <p:cNvSpPr/>
          <p:nvPr/>
        </p:nvSpPr>
        <p:spPr bwMode="auto">
          <a:xfrm rot="5400000">
            <a:off x="438988" y="1863777"/>
            <a:ext cx="480481" cy="470232"/>
          </a:xfrm>
          <a:prstGeom prst="bentUpArrow">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351" name="TextBox 350">
            <a:extLst>
              <a:ext uri="{FF2B5EF4-FFF2-40B4-BE49-F238E27FC236}">
                <a16:creationId xmlns:a16="http://schemas.microsoft.com/office/drawing/2014/main" id="{9C107FE7-707B-4105-98E6-AFE2889D247A}"/>
              </a:ext>
            </a:extLst>
          </p:cNvPr>
          <p:cNvSpPr txBox="1"/>
          <p:nvPr/>
        </p:nvSpPr>
        <p:spPr>
          <a:xfrm>
            <a:off x="87029" y="3499964"/>
            <a:ext cx="1739515" cy="369332"/>
          </a:xfrm>
          <a:prstGeom prst="rect">
            <a:avLst/>
          </a:prstGeom>
          <a:solidFill>
            <a:schemeClr val="bg1"/>
          </a:solidFill>
        </p:spPr>
        <p:txBody>
          <a:bodyPr wrap="none" lIns="0" tIns="0" rIns="0" bIns="0" rtlCol="0">
            <a:spAutoFit/>
          </a:bodyPr>
          <a:lstStyle/>
          <a:p>
            <a:r>
              <a:rPr lang="en-US" sz="2400">
                <a:solidFill>
                  <a:srgbClr val="FF0000"/>
                </a:solidFill>
              </a:rPr>
              <a:t>Environments</a:t>
            </a:r>
          </a:p>
        </p:txBody>
      </p:sp>
      <p:sp>
        <p:nvSpPr>
          <p:cNvPr id="352" name="Arrow: Bent-Up 351">
            <a:extLst>
              <a:ext uri="{FF2B5EF4-FFF2-40B4-BE49-F238E27FC236}">
                <a16:creationId xmlns:a16="http://schemas.microsoft.com/office/drawing/2014/main" id="{CCD1A754-BDD8-4CFC-A8F1-8FE1DD04177B}"/>
              </a:ext>
            </a:extLst>
          </p:cNvPr>
          <p:cNvSpPr/>
          <p:nvPr/>
        </p:nvSpPr>
        <p:spPr bwMode="auto">
          <a:xfrm rot="5400000" flipH="1">
            <a:off x="463191" y="2598379"/>
            <a:ext cx="893240" cy="909929"/>
          </a:xfrm>
          <a:prstGeom prst="bentUpArrow">
            <a:avLst>
              <a:gd name="adj1" fmla="val 12879"/>
              <a:gd name="adj2" fmla="val 25000"/>
              <a:gd name="adj3" fmla="val 23536"/>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42366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13647C-F9D4-4765-9240-D35FE070DEB4}"/>
              </a:ext>
            </a:extLst>
          </p:cNvPr>
          <p:cNvSpPr>
            <a:spLocks noGrp="1"/>
          </p:cNvSpPr>
          <p:nvPr>
            <p:ph idx="1"/>
          </p:nvPr>
        </p:nvSpPr>
        <p:spPr>
          <a:xfrm>
            <a:off x="228600" y="1005841"/>
            <a:ext cx="8686800" cy="4025717"/>
          </a:xfrm>
        </p:spPr>
        <p:txBody>
          <a:bodyPr/>
          <a:lstStyle/>
          <a:p>
            <a:r>
              <a:rPr lang="en-US" sz="2400">
                <a:solidFill>
                  <a:schemeClr val="tx1"/>
                </a:solidFill>
              </a:rPr>
              <a:t>Environments are tied to a geographic location that is configured at the time the environment is created</a:t>
            </a:r>
            <a:br>
              <a:rPr lang="en-US" sz="2400">
                <a:solidFill>
                  <a:schemeClr val="tx1"/>
                </a:solidFill>
              </a:rPr>
            </a:br>
            <a:endParaRPr lang="en-US" sz="2400">
              <a:solidFill>
                <a:schemeClr val="tx1"/>
              </a:solidFill>
            </a:endParaRPr>
          </a:p>
          <a:p>
            <a:r>
              <a:rPr lang="en-US" sz="2400">
                <a:solidFill>
                  <a:schemeClr val="tx1"/>
                </a:solidFill>
              </a:rPr>
              <a:t>Environments can be used to target different audiences and/or for different purposes such as dev, test and production</a:t>
            </a:r>
            <a:br>
              <a:rPr lang="en-US" sz="2400">
                <a:solidFill>
                  <a:schemeClr val="tx1"/>
                </a:solidFill>
              </a:rPr>
            </a:br>
            <a:endParaRPr lang="en-US" sz="2400">
              <a:solidFill>
                <a:schemeClr val="tx1"/>
              </a:solidFill>
            </a:endParaRPr>
          </a:p>
          <a:p>
            <a:r>
              <a:rPr lang="en-US" sz="2400"/>
              <a:t>Common Data Service for Apps (CDS) databases are created in the context of environments; one per environment</a:t>
            </a:r>
          </a:p>
          <a:p>
            <a:endParaRPr lang="en-US" sz="2400"/>
          </a:p>
          <a:p>
            <a:r>
              <a:rPr lang="en-US" sz="2400">
                <a:solidFill>
                  <a:schemeClr val="tx1"/>
                </a:solidFill>
              </a:rPr>
              <a:t>Every tenant has a Default environment</a:t>
            </a:r>
          </a:p>
          <a:p>
            <a:endParaRPr lang="en-US" sz="2400">
              <a:solidFill>
                <a:schemeClr val="tx1"/>
              </a:solidFill>
            </a:endParaRPr>
          </a:p>
        </p:txBody>
      </p:sp>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p:txBody>
          <a:bodyPr/>
          <a:lstStyle/>
          <a:p>
            <a:r>
              <a:rPr lang="en-US" sz="3600"/>
              <a:t>Environment key facts </a:t>
            </a:r>
          </a:p>
        </p:txBody>
      </p:sp>
      <p:pic>
        <p:nvPicPr>
          <p:cNvPr id="4" name="Picture 3">
            <a:extLst>
              <a:ext uri="{FF2B5EF4-FFF2-40B4-BE49-F238E27FC236}">
                <a16:creationId xmlns:a16="http://schemas.microsoft.com/office/drawing/2014/main" id="{DB1698CC-8B4E-480E-8671-FBFA1C98C65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52320" y="3795886"/>
            <a:ext cx="1568531" cy="1282766"/>
          </a:xfrm>
          <a:prstGeom prst="rect">
            <a:avLst/>
          </a:prstGeom>
          <a:ln>
            <a:solidFill>
              <a:schemeClr val="accent2"/>
            </a:solidFill>
          </a:ln>
        </p:spPr>
      </p:pic>
    </p:spTree>
    <p:extLst>
      <p:ext uri="{BB962C8B-B14F-4D97-AF65-F5344CB8AC3E}">
        <p14:creationId xmlns:p14="http://schemas.microsoft.com/office/powerpoint/2010/main" val="183400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E0B54-78B2-4DBC-A300-85E1C68A6F86}"/>
              </a:ext>
            </a:extLst>
          </p:cNvPr>
          <p:cNvSpPr>
            <a:spLocks noGrp="1"/>
          </p:cNvSpPr>
          <p:nvPr>
            <p:ph type="title"/>
          </p:nvPr>
        </p:nvSpPr>
        <p:spPr>
          <a:xfrm>
            <a:off x="275107" y="128589"/>
            <a:ext cx="6354234" cy="498598"/>
          </a:xfrm>
        </p:spPr>
        <p:txBody>
          <a:bodyPr/>
          <a:lstStyle/>
          <a:p>
            <a:r>
              <a:rPr lang="en-US" sz="3600"/>
              <a:t>Environment key facts </a:t>
            </a:r>
          </a:p>
        </p:txBody>
      </p:sp>
      <p:pic>
        <p:nvPicPr>
          <p:cNvPr id="6" name="Picture 5">
            <a:extLst>
              <a:ext uri="{FF2B5EF4-FFF2-40B4-BE49-F238E27FC236}">
                <a16:creationId xmlns:a16="http://schemas.microsoft.com/office/drawing/2014/main" id="{733DE6E5-693D-49AC-A66B-9101EEF7B2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5751" y="2281466"/>
            <a:ext cx="4942443" cy="2791820"/>
          </a:xfrm>
          <a:prstGeom prst="rect">
            <a:avLst/>
          </a:prstGeom>
          <a:ln>
            <a:solidFill>
              <a:srgbClr val="000000"/>
            </a:solidFill>
          </a:ln>
        </p:spPr>
      </p:pic>
      <p:sp>
        <p:nvSpPr>
          <p:cNvPr id="7" name="Rectangle 6">
            <a:extLst>
              <a:ext uri="{FF2B5EF4-FFF2-40B4-BE49-F238E27FC236}">
                <a16:creationId xmlns:a16="http://schemas.microsoft.com/office/drawing/2014/main" id="{15448F28-35E1-4FDD-AF58-1B5B3446CD25}"/>
              </a:ext>
            </a:extLst>
          </p:cNvPr>
          <p:cNvSpPr/>
          <p:nvPr/>
        </p:nvSpPr>
        <p:spPr>
          <a:xfrm>
            <a:off x="371902" y="2281466"/>
            <a:ext cx="3726699" cy="2631490"/>
          </a:xfrm>
          <a:prstGeom prst="rect">
            <a:avLst/>
          </a:prstGeom>
        </p:spPr>
        <p:txBody>
          <a:bodyPr wrap="square">
            <a:spAutoFit/>
          </a:bodyPr>
          <a:lstStyle/>
          <a:p>
            <a:pPr marL="214313" indent="-214313">
              <a:buFont typeface="Arial" panose="020B0604020202020204" pitchFamily="34" charset="0"/>
              <a:buChar char="•"/>
            </a:pPr>
            <a:r>
              <a:rPr lang="en-US" sz="1500" dirty="0"/>
              <a:t>Every tenant has a Default environment where all licensed Power Apps and Power Automate users can create apps &amp; flows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environments offer more control around permissions</a:t>
            </a:r>
          </a:p>
          <a:p>
            <a:pPr marL="214313" indent="-214313">
              <a:buFont typeface="Arial" panose="020B0604020202020204" pitchFamily="34" charset="0"/>
              <a:buChar char="•"/>
            </a:pPr>
            <a:endParaRPr lang="en-US" sz="1500" dirty="0"/>
          </a:p>
          <a:p>
            <a:pPr marL="214313" indent="-214313">
              <a:buFont typeface="Arial" panose="020B0604020202020204" pitchFamily="34" charset="0"/>
              <a:buChar char="•"/>
            </a:pPr>
            <a:r>
              <a:rPr lang="en-US" sz="1500" dirty="0"/>
              <a:t>Non-default environment creation can be restricted to only global and service admins from the Power Platform admin center: </a:t>
            </a:r>
            <a:r>
              <a:rPr lang="en-US" sz="1500" dirty="0">
                <a:hlinkClick r:id="rId4"/>
              </a:rPr>
              <a:t>https://aka.ms/ppac</a:t>
            </a:r>
            <a:r>
              <a:rPr lang="en-US" sz="1500" dirty="0"/>
              <a:t> </a:t>
            </a:r>
          </a:p>
        </p:txBody>
      </p:sp>
      <p:sp>
        <p:nvSpPr>
          <p:cNvPr id="8" name="Rectangle 7">
            <a:extLst>
              <a:ext uri="{FF2B5EF4-FFF2-40B4-BE49-F238E27FC236}">
                <a16:creationId xmlns:a16="http://schemas.microsoft.com/office/drawing/2014/main" id="{EB6930EF-7D81-4BAA-B7E7-11287C864FF2}"/>
              </a:ext>
            </a:extLst>
          </p:cNvPr>
          <p:cNvSpPr/>
          <p:nvPr/>
        </p:nvSpPr>
        <p:spPr>
          <a:xfrm>
            <a:off x="371902" y="935031"/>
            <a:ext cx="8400197" cy="1708160"/>
          </a:xfrm>
          <a:prstGeom prst="rect">
            <a:avLst/>
          </a:prstGeom>
        </p:spPr>
        <p:txBody>
          <a:bodyPr wrap="square">
            <a:spAutoFit/>
          </a:bodyPr>
          <a:lstStyle/>
          <a:p>
            <a:pPr marL="214313" indent="-214313">
              <a:buFont typeface="Arial" panose="020B0604020202020204" pitchFamily="34" charset="0"/>
              <a:buChar char="•"/>
            </a:pPr>
            <a:r>
              <a:rPr lang="en-US" sz="1500"/>
              <a:t>Environments are tied to a geographic location that is configured at the time the environment is created</a:t>
            </a:r>
            <a:br>
              <a:rPr lang="en-US" sz="1500"/>
            </a:br>
            <a:endParaRPr lang="en-US" sz="1500"/>
          </a:p>
          <a:p>
            <a:pPr marL="214313" indent="-214313">
              <a:buFont typeface="Arial" panose="020B0604020202020204" pitchFamily="34" charset="0"/>
              <a:buChar char="•"/>
            </a:pPr>
            <a:r>
              <a:rPr lang="en-US" sz="1500"/>
              <a:t>Environments can be used to target different audiences and/or for different purposes such as dev, test and production</a:t>
            </a:r>
            <a:br>
              <a:rPr lang="en-US" sz="1500"/>
            </a:br>
            <a:endParaRPr lang="en-US" sz="1500"/>
          </a:p>
          <a:p>
            <a:pPr marL="214313" indent="-214313">
              <a:buFont typeface="Arial" panose="020B0604020202020204" pitchFamily="34" charset="0"/>
              <a:buChar char="•"/>
            </a:pPr>
            <a:endParaRPr lang="en-US" sz="1500"/>
          </a:p>
        </p:txBody>
      </p:sp>
    </p:spTree>
    <p:extLst>
      <p:ext uri="{BB962C8B-B14F-4D97-AF65-F5344CB8AC3E}">
        <p14:creationId xmlns:p14="http://schemas.microsoft.com/office/powerpoint/2010/main" val="8179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B322-EC12-4BD9-AEB4-6811504AB9EA}"/>
              </a:ext>
            </a:extLst>
          </p:cNvPr>
          <p:cNvSpPr>
            <a:spLocks noGrp="1"/>
          </p:cNvSpPr>
          <p:nvPr>
            <p:ph type="title"/>
          </p:nvPr>
        </p:nvSpPr>
        <p:spPr/>
        <p:txBody>
          <a:bodyPr/>
          <a:lstStyle/>
          <a:p>
            <a:r>
              <a:rPr lang="en-US"/>
              <a:t>Types of environments</a:t>
            </a:r>
          </a:p>
        </p:txBody>
      </p:sp>
      <p:graphicFrame>
        <p:nvGraphicFramePr>
          <p:cNvPr id="4" name="Table 3">
            <a:extLst>
              <a:ext uri="{FF2B5EF4-FFF2-40B4-BE49-F238E27FC236}">
                <a16:creationId xmlns:a16="http://schemas.microsoft.com/office/drawing/2014/main" id="{3F348A8F-B674-44BF-8ED5-55DDEBF958ED}"/>
              </a:ext>
            </a:extLst>
          </p:cNvPr>
          <p:cNvGraphicFramePr>
            <a:graphicFrameLocks noGrp="1"/>
          </p:cNvGraphicFramePr>
          <p:nvPr>
            <p:extLst>
              <p:ext uri="{D42A27DB-BD31-4B8C-83A1-F6EECF244321}">
                <p14:modId xmlns:p14="http://schemas.microsoft.com/office/powerpoint/2010/main" val="1386367470"/>
              </p:ext>
            </p:extLst>
          </p:nvPr>
        </p:nvGraphicFramePr>
        <p:xfrm>
          <a:off x="683568" y="843558"/>
          <a:ext cx="7632848" cy="3767236"/>
        </p:xfrm>
        <a:graphic>
          <a:graphicData uri="http://schemas.openxmlformats.org/drawingml/2006/table">
            <a:tbl>
              <a:tblPr firstRow="1" bandRow="1">
                <a:tableStyleId>{21E4AEA4-8DFA-4A89-87EB-49C32662AFE0}</a:tableStyleId>
              </a:tblPr>
              <a:tblGrid>
                <a:gridCol w="2163882">
                  <a:extLst>
                    <a:ext uri="{9D8B030D-6E8A-4147-A177-3AD203B41FA5}">
                      <a16:colId xmlns:a16="http://schemas.microsoft.com/office/drawing/2014/main" val="1511346437"/>
                    </a:ext>
                  </a:extLst>
                </a:gridCol>
                <a:gridCol w="5468966">
                  <a:extLst>
                    <a:ext uri="{9D8B030D-6E8A-4147-A177-3AD203B41FA5}">
                      <a16:colId xmlns:a16="http://schemas.microsoft.com/office/drawing/2014/main" val="4013040"/>
                    </a:ext>
                  </a:extLst>
                </a:gridCol>
              </a:tblGrid>
              <a:tr h="553908">
                <a:tc>
                  <a:txBody>
                    <a:bodyPr/>
                    <a:lstStyle/>
                    <a:p>
                      <a:r>
                        <a:rPr lang="en-US"/>
                        <a:t>Type</a:t>
                      </a:r>
                    </a:p>
                  </a:txBody>
                  <a:tcPr/>
                </a:tc>
                <a:tc>
                  <a:txBody>
                    <a:bodyPr/>
                    <a:lstStyle/>
                    <a:p>
                      <a:r>
                        <a:rPr lang="en-US"/>
                        <a:t>Description</a:t>
                      </a:r>
                    </a:p>
                  </a:txBody>
                  <a:tcPr/>
                </a:tc>
                <a:extLst>
                  <a:ext uri="{0D108BD9-81ED-4DB2-BD59-A6C34878D82A}">
                    <a16:rowId xmlns:a16="http://schemas.microsoft.com/office/drawing/2014/main" val="3667325565"/>
                  </a:ext>
                </a:extLst>
              </a:tr>
              <a:tr h="553908">
                <a:tc>
                  <a:txBody>
                    <a:bodyPr/>
                    <a:lstStyle/>
                    <a:p>
                      <a:r>
                        <a:rPr lang="en-US"/>
                        <a:t>Trial</a:t>
                      </a:r>
                    </a:p>
                  </a:txBody>
                  <a:tcPr/>
                </a:tc>
                <a:tc>
                  <a:txBody>
                    <a:bodyPr/>
                    <a:lstStyle/>
                    <a:p>
                      <a:r>
                        <a:rPr lang="en-US"/>
                        <a:t>Expire after 30 days, limit 1 per user</a:t>
                      </a:r>
                    </a:p>
                  </a:txBody>
                  <a:tcPr/>
                </a:tc>
                <a:extLst>
                  <a:ext uri="{0D108BD9-81ED-4DB2-BD59-A6C34878D82A}">
                    <a16:rowId xmlns:a16="http://schemas.microsoft.com/office/drawing/2014/main" val="1708479154"/>
                  </a:ext>
                </a:extLst>
              </a:tr>
              <a:tr h="764392">
                <a:tc>
                  <a:txBody>
                    <a:bodyPr/>
                    <a:lstStyle/>
                    <a:p>
                      <a:r>
                        <a:rPr lang="en-US"/>
                        <a:t>Developer</a:t>
                      </a:r>
                    </a:p>
                  </a:txBody>
                  <a:tcPr/>
                </a:tc>
                <a:tc>
                  <a:txBody>
                    <a:bodyPr/>
                    <a:lstStyle/>
                    <a:p>
                      <a:r>
                        <a:rPr lang="en-US"/>
                        <a:t>One per user - community program – single user  </a:t>
                      </a:r>
                      <a:r>
                        <a:rPr lang="en-US">
                          <a:hlinkClick r:id="rId3"/>
                        </a:rPr>
                        <a:t>http://aka.ms/powerappcommunityplan</a:t>
                      </a:r>
                      <a:endParaRPr lang="en-US"/>
                    </a:p>
                  </a:txBody>
                  <a:tcPr/>
                </a:tc>
                <a:extLst>
                  <a:ext uri="{0D108BD9-81ED-4DB2-BD59-A6C34878D82A}">
                    <a16:rowId xmlns:a16="http://schemas.microsoft.com/office/drawing/2014/main" val="2923913968"/>
                  </a:ext>
                </a:extLst>
              </a:tr>
              <a:tr h="553908">
                <a:tc>
                  <a:txBody>
                    <a:bodyPr/>
                    <a:lstStyle/>
                    <a:p>
                      <a:r>
                        <a:rPr lang="en-US"/>
                        <a:t>Default</a:t>
                      </a:r>
                    </a:p>
                  </a:txBody>
                  <a:tcPr/>
                </a:tc>
                <a:tc>
                  <a:txBody>
                    <a:bodyPr/>
                    <a:lstStyle/>
                    <a:p>
                      <a:r>
                        <a:rPr lang="en-US"/>
                        <a:t>Every tenant has one default environment – useful for personal productivity assets</a:t>
                      </a:r>
                    </a:p>
                  </a:txBody>
                  <a:tcPr/>
                </a:tc>
                <a:extLst>
                  <a:ext uri="{0D108BD9-81ED-4DB2-BD59-A6C34878D82A}">
                    <a16:rowId xmlns:a16="http://schemas.microsoft.com/office/drawing/2014/main" val="1730067414"/>
                  </a:ext>
                </a:extLst>
              </a:tr>
              <a:tr h="553908">
                <a:tc>
                  <a:txBody>
                    <a:bodyPr/>
                    <a:lstStyle/>
                    <a:p>
                      <a:r>
                        <a:rPr lang="en-US"/>
                        <a:t>Sandbox</a:t>
                      </a:r>
                    </a:p>
                  </a:txBody>
                  <a:tcPr/>
                </a:tc>
                <a:tc>
                  <a:txBody>
                    <a:bodyPr/>
                    <a:lstStyle/>
                    <a:p>
                      <a:r>
                        <a:rPr lang="en-US"/>
                        <a:t>Non-production environment enables some additional options like copy and reset</a:t>
                      </a:r>
                    </a:p>
                  </a:txBody>
                  <a:tcPr/>
                </a:tc>
                <a:extLst>
                  <a:ext uri="{0D108BD9-81ED-4DB2-BD59-A6C34878D82A}">
                    <a16:rowId xmlns:a16="http://schemas.microsoft.com/office/drawing/2014/main" val="1109713178"/>
                  </a:ext>
                </a:extLst>
              </a:tr>
              <a:tr h="553908">
                <a:tc>
                  <a:txBody>
                    <a:bodyPr/>
                    <a:lstStyle/>
                    <a:p>
                      <a:r>
                        <a:rPr lang="en-US"/>
                        <a:t>Production</a:t>
                      </a:r>
                    </a:p>
                  </a:txBody>
                  <a:tcPr/>
                </a:tc>
                <a:tc>
                  <a:txBody>
                    <a:bodyPr/>
                    <a:lstStyle/>
                    <a:p>
                      <a:r>
                        <a:rPr lang="en-US"/>
                        <a:t>Non-expiring full environment</a:t>
                      </a:r>
                    </a:p>
                  </a:txBody>
                  <a:tcPr/>
                </a:tc>
                <a:extLst>
                  <a:ext uri="{0D108BD9-81ED-4DB2-BD59-A6C34878D82A}">
                    <a16:rowId xmlns:a16="http://schemas.microsoft.com/office/drawing/2014/main" val="86961188"/>
                  </a:ext>
                </a:extLst>
              </a:tr>
            </a:tbl>
          </a:graphicData>
        </a:graphic>
      </p:graphicFrame>
    </p:spTree>
    <p:extLst>
      <p:ext uri="{BB962C8B-B14F-4D97-AF65-F5344CB8AC3E}">
        <p14:creationId xmlns:p14="http://schemas.microsoft.com/office/powerpoint/2010/main" val="1096705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70430" y="2267051"/>
            <a:ext cx="8371083" cy="609398"/>
          </a:xfrm>
        </p:spPr>
        <p:txBody>
          <a:bodyPr anchor="ctr"/>
          <a:lstStyle/>
          <a:p>
            <a:pPr algn="ctr"/>
            <a:r>
              <a:rPr lang="en-US"/>
              <a:t>Why are we here today?</a:t>
            </a:r>
          </a:p>
        </p:txBody>
      </p:sp>
    </p:spTree>
    <p:extLst>
      <p:ext uri="{BB962C8B-B14F-4D97-AF65-F5344CB8AC3E}">
        <p14:creationId xmlns:p14="http://schemas.microsoft.com/office/powerpoint/2010/main" val="2383105058"/>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p:txBody>
          <a:bodyPr/>
          <a:lstStyle/>
          <a:p>
            <a:r>
              <a:rPr lang="en-US"/>
              <a:t>Establish an environment strategy</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657284" y="1061716"/>
            <a:ext cx="7423897" cy="3033138"/>
          </a:xfrm>
        </p:spPr>
        <p:txBody>
          <a:bodyPr/>
          <a:lstStyle/>
          <a:p>
            <a:pPr marL="385763" indent="-385763">
              <a:buFont typeface="+mj-lt"/>
              <a:buAutoNum type="arabicPeriod"/>
            </a:pPr>
            <a:r>
              <a:rPr lang="en-US" sz="1800" dirty="0"/>
              <a:t>Coming CY19: Assign your admins the Power Platform service admin role, which grants full access to Power Apps, Power Automate, &amp; </a:t>
            </a:r>
            <a:r>
              <a:rPr lang="en-US" sz="1800" dirty="0" err="1"/>
              <a:t>PowerBI</a:t>
            </a:r>
            <a:endParaRPr lang="en-US" sz="1800" dirty="0"/>
          </a:p>
          <a:p>
            <a:pPr marL="385763" indent="-385763">
              <a:buFont typeface="+mj-lt"/>
              <a:buAutoNum type="arabicPeriod"/>
            </a:pPr>
            <a:endParaRPr lang="en-US" sz="1800" dirty="0"/>
          </a:p>
          <a:p>
            <a:pPr marL="385763" indent="-385763">
              <a:buFont typeface="+mj-lt"/>
              <a:buAutoNum type="arabicPeriod"/>
            </a:pPr>
            <a:r>
              <a:rPr lang="en-US" sz="1800" dirty="0"/>
              <a:t>Restrict the creation of net-new trial and production environments to admins   </a:t>
            </a:r>
          </a:p>
          <a:p>
            <a:pPr marL="385763" indent="-385763">
              <a:buFont typeface="+mj-lt"/>
              <a:buAutoNum type="arabicPeriod"/>
            </a:pPr>
            <a:endParaRPr lang="en-US" sz="1800" dirty="0"/>
          </a:p>
          <a:p>
            <a:pPr marL="385763" indent="-385763">
              <a:buFont typeface="+mj-lt"/>
              <a:buAutoNum type="arabicPeriod"/>
            </a:pPr>
            <a:r>
              <a:rPr lang="en-US" sz="1800" dirty="0"/>
              <a:t>Treat the default environment as a ‘Personal productivity’ environment for your business groups (renaming the environment is recommended)</a:t>
            </a:r>
          </a:p>
          <a:p>
            <a:pPr marL="385763" indent="-385763">
              <a:buFont typeface="+mj-lt"/>
              <a:buAutoNum type="arabicPeriod"/>
            </a:pPr>
            <a:endParaRPr lang="en-US" sz="1800" dirty="0"/>
          </a:p>
          <a:p>
            <a:pPr marL="385763" indent="-385763">
              <a:buFont typeface="+mj-lt"/>
              <a:buAutoNum type="arabicPeriod"/>
            </a:pPr>
            <a:r>
              <a:rPr lang="en-US" sz="1800" dirty="0"/>
              <a:t>Establish a process for requesting access or creation of environments</a:t>
            </a:r>
          </a:p>
          <a:p>
            <a:pPr marL="557213" lvl="1" indent="-385763">
              <a:buFont typeface="+mj-lt"/>
              <a:buAutoNum type="alphaLcPeriod"/>
            </a:pPr>
            <a:r>
              <a:rPr lang="en-US" sz="1350" dirty="0"/>
              <a:t>Dev/Test/Production environments for specific business groups or applications</a:t>
            </a:r>
          </a:p>
          <a:p>
            <a:pPr marL="557213" lvl="1" indent="-385763">
              <a:buFont typeface="+mj-lt"/>
              <a:buAutoNum type="alphaLcPeriod"/>
            </a:pPr>
            <a:r>
              <a:rPr lang="en-US" sz="1350" dirty="0"/>
              <a:t>Individual-use environments for POCs and trainings</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845551" y="-46061"/>
            <a:ext cx="1334957" cy="1243925"/>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2232600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CACE-E9C4-4D31-8B70-20706ABA6E6D}"/>
              </a:ext>
            </a:extLst>
          </p:cNvPr>
          <p:cNvSpPr>
            <a:spLocks noGrp="1"/>
          </p:cNvSpPr>
          <p:nvPr>
            <p:ph type="title"/>
          </p:nvPr>
        </p:nvSpPr>
        <p:spPr/>
        <p:txBody>
          <a:bodyPr/>
          <a:lstStyle/>
          <a:p>
            <a:r>
              <a:rPr lang="en-US"/>
              <a:t>Default Environment</a:t>
            </a:r>
          </a:p>
        </p:txBody>
      </p:sp>
      <p:sp>
        <p:nvSpPr>
          <p:cNvPr id="3" name="Text Placeholder 2">
            <a:extLst>
              <a:ext uri="{FF2B5EF4-FFF2-40B4-BE49-F238E27FC236}">
                <a16:creationId xmlns:a16="http://schemas.microsoft.com/office/drawing/2014/main" id="{F8EE09FF-EFB1-47DE-B0D9-E6FC94ACEEC6}"/>
              </a:ext>
            </a:extLst>
          </p:cNvPr>
          <p:cNvSpPr>
            <a:spLocks noGrp="1"/>
          </p:cNvSpPr>
          <p:nvPr>
            <p:ph type="body" sz="quarter" idx="10"/>
          </p:nvPr>
        </p:nvSpPr>
        <p:spPr>
          <a:xfrm>
            <a:off x="438150" y="1076623"/>
            <a:ext cx="8263890" cy="2810000"/>
          </a:xfrm>
        </p:spPr>
        <p:txBody>
          <a:bodyPr/>
          <a:lstStyle/>
          <a:p>
            <a:pPr>
              <a:spcAft>
                <a:spcPts val="1800"/>
              </a:spcAft>
            </a:pPr>
            <a:r>
              <a:rPr lang="en-US" sz="1800" dirty="0"/>
              <a:t>Automatically created with first user in the region closest to the Azure AD tenant</a:t>
            </a:r>
          </a:p>
          <a:p>
            <a:pPr>
              <a:spcAft>
                <a:spcPts val="1800"/>
              </a:spcAft>
            </a:pPr>
            <a:r>
              <a:rPr lang="en-US" sz="1800" dirty="0"/>
              <a:t>New users that sign up for Power Apps automatically added to the Maker role</a:t>
            </a:r>
          </a:p>
          <a:p>
            <a:pPr>
              <a:spcAft>
                <a:spcPts val="1800"/>
              </a:spcAft>
            </a:pPr>
            <a:r>
              <a:rPr lang="en-US" sz="1800" dirty="0"/>
              <a:t>Users are not automatically added to the Environment Admin role</a:t>
            </a:r>
          </a:p>
          <a:p>
            <a:pPr>
              <a:spcAft>
                <a:spcPts val="1800"/>
              </a:spcAft>
            </a:pPr>
            <a:r>
              <a:rPr lang="en-US" sz="1800" dirty="0"/>
              <a:t>The default environment can’t be deleted, but you can rename it – e.g. Personal Productivity</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19C81A7E-C386-4941-9A9A-202AFE9C9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24436" y="13699"/>
            <a:ext cx="3919564" cy="859637"/>
          </a:xfrm>
          <a:prstGeom prst="rect">
            <a:avLst/>
          </a:prstGeom>
          <a:ln>
            <a:solidFill>
              <a:schemeClr val="tx1"/>
            </a:solidFill>
          </a:ln>
        </p:spPr>
      </p:pic>
    </p:spTree>
    <p:extLst>
      <p:ext uri="{BB962C8B-B14F-4D97-AF65-F5344CB8AC3E}">
        <p14:creationId xmlns:p14="http://schemas.microsoft.com/office/powerpoint/2010/main" val="4139367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US" sz="1100" dirty="0"/>
          </a:p>
          <a:p>
            <a:pPr algn="ctr"/>
            <a:r>
              <a:rPr lang="en-US" sz="1100" dirty="0"/>
              <a:t>Power Apps 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4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t>
            </a:r>
            <a:r>
              <a:rPr lang="en-US" sz="900" dirty="0" err="1"/>
              <a:t>Automae</a:t>
            </a:r>
            <a:endParaRPr lang="en-US" sz="900" dirty="0"/>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727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9E3A-7AE1-4317-8551-55CD82F3EB55}"/>
              </a:ext>
            </a:extLst>
          </p:cNvPr>
          <p:cNvSpPr>
            <a:spLocks noGrp="1"/>
          </p:cNvSpPr>
          <p:nvPr>
            <p:ph type="title"/>
          </p:nvPr>
        </p:nvSpPr>
        <p:spPr>
          <a:xfrm>
            <a:off x="366808" y="171451"/>
            <a:ext cx="8472313" cy="498598"/>
          </a:xfrm>
        </p:spPr>
        <p:txBody>
          <a:bodyPr/>
          <a:lstStyle/>
          <a:p>
            <a:r>
              <a:rPr lang="en-US" sz="3600"/>
              <a:t>Looking inside environments</a:t>
            </a:r>
          </a:p>
        </p:txBody>
      </p:sp>
      <p:sp>
        <p:nvSpPr>
          <p:cNvPr id="4" name="Rectangle 3">
            <a:extLst>
              <a:ext uri="{FF2B5EF4-FFF2-40B4-BE49-F238E27FC236}">
                <a16:creationId xmlns:a16="http://schemas.microsoft.com/office/drawing/2014/main" id="{0C07CFB3-A407-4062-A555-3C4E976D63BA}"/>
              </a:ext>
            </a:extLst>
          </p:cNvPr>
          <p:cNvSpPr/>
          <p:nvPr/>
        </p:nvSpPr>
        <p:spPr>
          <a:xfrm>
            <a:off x="698250" y="3497429"/>
            <a:ext cx="6047857" cy="6976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a:t>Microsoft Azure </a:t>
            </a:r>
          </a:p>
        </p:txBody>
      </p:sp>
      <p:sp>
        <p:nvSpPr>
          <p:cNvPr id="5" name="Rectangle 4">
            <a:extLst>
              <a:ext uri="{FF2B5EF4-FFF2-40B4-BE49-F238E27FC236}">
                <a16:creationId xmlns:a16="http://schemas.microsoft.com/office/drawing/2014/main" id="{9F810A7B-F23D-47B1-823D-89B9383DBB2E}"/>
              </a:ext>
            </a:extLst>
          </p:cNvPr>
          <p:cNvSpPr/>
          <p:nvPr/>
        </p:nvSpPr>
        <p:spPr>
          <a:xfrm>
            <a:off x="3843691" y="3644904"/>
            <a:ext cx="1396087"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Logic Apps</a:t>
            </a:r>
          </a:p>
        </p:txBody>
      </p:sp>
      <p:sp>
        <p:nvSpPr>
          <p:cNvPr id="7" name="Rectangle 6">
            <a:extLst>
              <a:ext uri="{FF2B5EF4-FFF2-40B4-BE49-F238E27FC236}">
                <a16:creationId xmlns:a16="http://schemas.microsoft.com/office/drawing/2014/main" id="{B6BE3509-4758-4033-B674-4FB876940765}"/>
              </a:ext>
            </a:extLst>
          </p:cNvPr>
          <p:cNvSpPr/>
          <p:nvPr/>
        </p:nvSpPr>
        <p:spPr>
          <a:xfrm>
            <a:off x="5338134" y="3648050"/>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Functions</a:t>
            </a:r>
          </a:p>
        </p:txBody>
      </p:sp>
      <p:sp>
        <p:nvSpPr>
          <p:cNvPr id="9" name="Rectangle 8">
            <a:extLst>
              <a:ext uri="{FF2B5EF4-FFF2-40B4-BE49-F238E27FC236}">
                <a16:creationId xmlns:a16="http://schemas.microsoft.com/office/drawing/2014/main" id="{B2153AFC-1C22-4F52-B8A7-A0417475A249}"/>
              </a:ext>
            </a:extLst>
          </p:cNvPr>
          <p:cNvSpPr/>
          <p:nvPr/>
        </p:nvSpPr>
        <p:spPr>
          <a:xfrm>
            <a:off x="3853496" y="3919978"/>
            <a:ext cx="1386282"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Management API</a:t>
            </a:r>
          </a:p>
        </p:txBody>
      </p:sp>
      <p:sp>
        <p:nvSpPr>
          <p:cNvPr id="10" name="Rectangle 9">
            <a:extLst>
              <a:ext uri="{FF2B5EF4-FFF2-40B4-BE49-F238E27FC236}">
                <a16:creationId xmlns:a16="http://schemas.microsoft.com/office/drawing/2014/main" id="{A9C2A3B1-3573-4DE1-827D-42BB5474E946}"/>
              </a:ext>
            </a:extLst>
          </p:cNvPr>
          <p:cNvSpPr/>
          <p:nvPr/>
        </p:nvSpPr>
        <p:spPr>
          <a:xfrm>
            <a:off x="5338134" y="3913228"/>
            <a:ext cx="1321266" cy="207628"/>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Storage</a:t>
            </a:r>
          </a:p>
        </p:txBody>
      </p:sp>
      <p:sp>
        <p:nvSpPr>
          <p:cNvPr id="11" name="Rectangle 10">
            <a:extLst>
              <a:ext uri="{FF2B5EF4-FFF2-40B4-BE49-F238E27FC236}">
                <a16:creationId xmlns:a16="http://schemas.microsoft.com/office/drawing/2014/main" id="{D068FC64-4389-4E1E-9DF5-F3132EAE582E}"/>
              </a:ext>
            </a:extLst>
          </p:cNvPr>
          <p:cNvSpPr/>
          <p:nvPr/>
        </p:nvSpPr>
        <p:spPr>
          <a:xfrm>
            <a:off x="1806956" y="1316962"/>
            <a:ext cx="1108705"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Default</a:t>
            </a:r>
          </a:p>
          <a:p>
            <a:pPr algn="ctr"/>
            <a:r>
              <a:rPr lang="en-US" sz="1100" dirty="0"/>
              <a:t>Environment</a:t>
            </a:r>
          </a:p>
        </p:txBody>
      </p:sp>
      <p:sp>
        <p:nvSpPr>
          <p:cNvPr id="13" name="Rectangle 12">
            <a:extLst>
              <a:ext uri="{FF2B5EF4-FFF2-40B4-BE49-F238E27FC236}">
                <a16:creationId xmlns:a16="http://schemas.microsoft.com/office/drawing/2014/main" id="{33D4F4EE-2FFD-46F4-B2CB-98D3E4745056}"/>
              </a:ext>
            </a:extLst>
          </p:cNvPr>
          <p:cNvSpPr/>
          <p:nvPr/>
        </p:nvSpPr>
        <p:spPr>
          <a:xfrm>
            <a:off x="698250" y="1316961"/>
            <a:ext cx="1108705" cy="2180468"/>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a:t>Azure AD</a:t>
            </a:r>
          </a:p>
          <a:p>
            <a:pPr algn="ctr"/>
            <a:r>
              <a:rPr lang="en-US" sz="1100"/>
              <a:t>Tenant</a:t>
            </a:r>
          </a:p>
        </p:txBody>
      </p:sp>
      <p:sp>
        <p:nvSpPr>
          <p:cNvPr id="14" name="Rectangle 13">
            <a:extLst>
              <a:ext uri="{FF2B5EF4-FFF2-40B4-BE49-F238E27FC236}">
                <a16:creationId xmlns:a16="http://schemas.microsoft.com/office/drawing/2014/main" id="{5D2ABABA-D7B3-4652-B64C-F90980A8850A}"/>
              </a:ext>
            </a:extLst>
          </p:cNvPr>
          <p:cNvSpPr/>
          <p:nvPr/>
        </p:nvSpPr>
        <p:spPr>
          <a:xfrm>
            <a:off x="1956169" y="2120693"/>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15" name="Rectangle 14">
            <a:extLst>
              <a:ext uri="{FF2B5EF4-FFF2-40B4-BE49-F238E27FC236}">
                <a16:creationId xmlns:a16="http://schemas.microsoft.com/office/drawing/2014/main" id="{BD5DBABB-02D4-419E-BC6D-3334257CE5B6}"/>
              </a:ext>
            </a:extLst>
          </p:cNvPr>
          <p:cNvSpPr/>
          <p:nvPr/>
        </p:nvSpPr>
        <p:spPr>
          <a:xfrm>
            <a:off x="1956169" y="2442954"/>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sp>
        <p:nvSpPr>
          <p:cNvPr id="17" name="Rectangle 16">
            <a:extLst>
              <a:ext uri="{FF2B5EF4-FFF2-40B4-BE49-F238E27FC236}">
                <a16:creationId xmlns:a16="http://schemas.microsoft.com/office/drawing/2014/main" id="{855CA7D0-5AAC-46CD-89FE-7179D568E1CC}"/>
              </a:ext>
            </a:extLst>
          </p:cNvPr>
          <p:cNvSpPr/>
          <p:nvPr/>
        </p:nvSpPr>
        <p:spPr>
          <a:xfrm>
            <a:off x="868658" y="2120693"/>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SharePoint</a:t>
            </a:r>
          </a:p>
        </p:txBody>
      </p:sp>
      <p:sp>
        <p:nvSpPr>
          <p:cNvPr id="18" name="Rectangle 17">
            <a:extLst>
              <a:ext uri="{FF2B5EF4-FFF2-40B4-BE49-F238E27FC236}">
                <a16:creationId xmlns:a16="http://schemas.microsoft.com/office/drawing/2014/main" id="{01499FCE-0695-4EF2-AFBD-F83D4ADB5C1C}"/>
              </a:ext>
            </a:extLst>
          </p:cNvPr>
          <p:cNvSpPr/>
          <p:nvPr/>
        </p:nvSpPr>
        <p:spPr>
          <a:xfrm>
            <a:off x="860048" y="2766926"/>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Exchange</a:t>
            </a:r>
          </a:p>
        </p:txBody>
      </p:sp>
      <p:sp>
        <p:nvSpPr>
          <p:cNvPr id="19" name="Rectangle 18">
            <a:extLst>
              <a:ext uri="{FF2B5EF4-FFF2-40B4-BE49-F238E27FC236}">
                <a16:creationId xmlns:a16="http://schemas.microsoft.com/office/drawing/2014/main" id="{D4403F28-5591-4623-B216-636B480865BD}"/>
              </a:ext>
            </a:extLst>
          </p:cNvPr>
          <p:cNvSpPr/>
          <p:nvPr/>
        </p:nvSpPr>
        <p:spPr>
          <a:xfrm>
            <a:off x="868658" y="2441809"/>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Teams</a:t>
            </a:r>
          </a:p>
        </p:txBody>
      </p:sp>
      <p:grpSp>
        <p:nvGrpSpPr>
          <p:cNvPr id="20" name="Group 19">
            <a:extLst>
              <a:ext uri="{FF2B5EF4-FFF2-40B4-BE49-F238E27FC236}">
                <a16:creationId xmlns:a16="http://schemas.microsoft.com/office/drawing/2014/main" id="{5B2B7101-2EED-436A-8FDD-5E56812B98B5}"/>
              </a:ext>
            </a:extLst>
          </p:cNvPr>
          <p:cNvGrpSpPr/>
          <p:nvPr/>
        </p:nvGrpSpPr>
        <p:grpSpPr>
          <a:xfrm>
            <a:off x="1806955" y="4303404"/>
            <a:ext cx="6588070" cy="697624"/>
            <a:chOff x="2447774" y="5372576"/>
            <a:chExt cx="8784093" cy="930165"/>
          </a:xfrm>
        </p:grpSpPr>
        <p:sp>
          <p:nvSpPr>
            <p:cNvPr id="21" name="Rectangle 20">
              <a:extLst>
                <a:ext uri="{FF2B5EF4-FFF2-40B4-BE49-F238E27FC236}">
                  <a16:creationId xmlns:a16="http://schemas.microsoft.com/office/drawing/2014/main" id="{AEBA725D-72E4-4F97-AB24-B8F969061B25}"/>
                </a:ext>
              </a:extLst>
            </p:cNvPr>
            <p:cNvSpPr/>
            <p:nvPr/>
          </p:nvSpPr>
          <p:spPr>
            <a:xfrm>
              <a:off x="2447774" y="5372576"/>
              <a:ext cx="8784093" cy="9301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100"/>
                <a:t>On Premise Systems</a:t>
              </a:r>
            </a:p>
          </p:txBody>
        </p:sp>
        <p:sp>
          <p:nvSpPr>
            <p:cNvPr id="22" name="Rectangle 21">
              <a:extLst>
                <a:ext uri="{FF2B5EF4-FFF2-40B4-BE49-F238E27FC236}">
                  <a16:creationId xmlns:a16="http://schemas.microsoft.com/office/drawing/2014/main" id="{B0CC1080-2E46-40E7-B823-B687A3702BA6}"/>
                </a:ext>
              </a:extLst>
            </p:cNvPr>
            <p:cNvSpPr/>
            <p:nvPr/>
          </p:nvSpPr>
          <p:spPr>
            <a:xfrm>
              <a:off x="5351113" y="5567330"/>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Databases</a:t>
              </a:r>
            </a:p>
          </p:txBody>
        </p:sp>
        <p:sp>
          <p:nvSpPr>
            <p:cNvPr id="23" name="Rectangle 22">
              <a:extLst>
                <a:ext uri="{FF2B5EF4-FFF2-40B4-BE49-F238E27FC236}">
                  <a16:creationId xmlns:a16="http://schemas.microsoft.com/office/drawing/2014/main" id="{3A95BD24-6E17-4677-BF20-3905262D1DB8}"/>
                </a:ext>
              </a:extLst>
            </p:cNvPr>
            <p:cNvSpPr/>
            <p:nvPr/>
          </p:nvSpPr>
          <p:spPr>
            <a:xfrm>
              <a:off x="3575430" y="5557703"/>
              <a:ext cx="1280515" cy="612555"/>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On Premise Gateway(s)</a:t>
              </a:r>
            </a:p>
          </p:txBody>
        </p:sp>
        <p:sp>
          <p:nvSpPr>
            <p:cNvPr id="24" name="Rectangle 23">
              <a:extLst>
                <a:ext uri="{FF2B5EF4-FFF2-40B4-BE49-F238E27FC236}">
                  <a16:creationId xmlns:a16="http://schemas.microsoft.com/office/drawing/2014/main" id="{88461E4F-A5F6-4D92-B8CC-B9CA574CE595}"/>
                </a:ext>
              </a:extLst>
            </p:cNvPr>
            <p:cNvSpPr/>
            <p:nvPr/>
          </p:nvSpPr>
          <p:spPr>
            <a:xfrm>
              <a:off x="7223175" y="5557703"/>
              <a:ext cx="1761688" cy="279955"/>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Web API</a:t>
              </a:r>
            </a:p>
          </p:txBody>
        </p:sp>
        <p:sp>
          <p:nvSpPr>
            <p:cNvPr id="25" name="Rectangle 24">
              <a:extLst>
                <a:ext uri="{FF2B5EF4-FFF2-40B4-BE49-F238E27FC236}">
                  <a16:creationId xmlns:a16="http://schemas.microsoft.com/office/drawing/2014/main" id="{94E95203-4229-4B1C-97F9-1385F7F0E5B7}"/>
                </a:ext>
              </a:extLst>
            </p:cNvPr>
            <p:cNvSpPr/>
            <p:nvPr/>
          </p:nvSpPr>
          <p:spPr>
            <a:xfrm>
              <a:off x="5351113" y="5905206"/>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SharePoint Data </a:t>
              </a:r>
            </a:p>
          </p:txBody>
        </p:sp>
        <p:sp>
          <p:nvSpPr>
            <p:cNvPr id="26" name="Rectangle 25">
              <a:extLst>
                <a:ext uri="{FF2B5EF4-FFF2-40B4-BE49-F238E27FC236}">
                  <a16:creationId xmlns:a16="http://schemas.microsoft.com/office/drawing/2014/main" id="{CDE7252F-0931-468C-AD97-9946D6C71077}"/>
                </a:ext>
              </a:extLst>
            </p:cNvPr>
            <p:cNvSpPr/>
            <p:nvPr/>
          </p:nvSpPr>
          <p:spPr>
            <a:xfrm>
              <a:off x="7223175" y="5900572"/>
              <a:ext cx="1761688" cy="276837"/>
            </a:xfrm>
            <a:prstGeom prst="rect">
              <a:avLst/>
            </a:prstGeom>
            <a:solidFill>
              <a:schemeClr val="bg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File Storage</a:t>
              </a:r>
            </a:p>
          </p:txBody>
        </p:sp>
      </p:grpSp>
      <p:sp>
        <p:nvSpPr>
          <p:cNvPr id="27" name="Rectangle 26">
            <a:extLst>
              <a:ext uri="{FF2B5EF4-FFF2-40B4-BE49-F238E27FC236}">
                <a16:creationId xmlns:a16="http://schemas.microsoft.com/office/drawing/2014/main" id="{92DC275E-949C-4CDF-B5FB-546058F2C7E4}"/>
              </a:ext>
            </a:extLst>
          </p:cNvPr>
          <p:cNvSpPr/>
          <p:nvPr/>
        </p:nvSpPr>
        <p:spPr>
          <a:xfrm>
            <a:off x="885464" y="3646592"/>
            <a:ext cx="1536626" cy="205940"/>
          </a:xfrm>
          <a:prstGeom prst="rect">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Azure AD</a:t>
            </a:r>
          </a:p>
        </p:txBody>
      </p:sp>
      <p:cxnSp>
        <p:nvCxnSpPr>
          <p:cNvPr id="33" name="Straight Connector 32">
            <a:extLst>
              <a:ext uri="{FF2B5EF4-FFF2-40B4-BE49-F238E27FC236}">
                <a16:creationId xmlns:a16="http://schemas.microsoft.com/office/drawing/2014/main" id="{F7A2C1AA-CE78-4D77-8C61-AC14DA4823CF}"/>
              </a:ext>
            </a:extLst>
          </p:cNvPr>
          <p:cNvCxnSpPr>
            <a:cxnSpLocks/>
            <a:stCxn id="17" idx="3"/>
            <a:endCxn id="14" idx="1"/>
          </p:cNvCxnSpPr>
          <p:nvPr/>
        </p:nvCxnSpPr>
        <p:spPr>
          <a:xfrm>
            <a:off x="1629958" y="2244955"/>
            <a:ext cx="326211"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FF9EB86-1ABE-43CF-9B6F-6C939BF5305C}"/>
              </a:ext>
            </a:extLst>
          </p:cNvPr>
          <p:cNvCxnSpPr>
            <a:cxnSpLocks/>
            <a:stCxn id="17" idx="3"/>
            <a:endCxn id="15" idx="1"/>
          </p:cNvCxnSpPr>
          <p:nvPr/>
        </p:nvCxnSpPr>
        <p:spPr>
          <a:xfrm>
            <a:off x="1629958" y="2244955"/>
            <a:ext cx="326211" cy="32226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F13622-625E-4340-9752-786C584235E8}"/>
              </a:ext>
            </a:extLst>
          </p:cNvPr>
          <p:cNvCxnSpPr>
            <a:cxnSpLocks/>
            <a:stCxn id="19" idx="3"/>
            <a:endCxn id="15" idx="1"/>
          </p:cNvCxnSpPr>
          <p:nvPr/>
        </p:nvCxnSpPr>
        <p:spPr>
          <a:xfrm>
            <a:off x="1629958" y="2566071"/>
            <a:ext cx="326211" cy="1145"/>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6F40DB-E325-4774-9A8F-D3BDDF5E0BE0}"/>
              </a:ext>
            </a:extLst>
          </p:cNvPr>
          <p:cNvCxnSpPr>
            <a:cxnSpLocks/>
            <a:stCxn id="18" idx="3"/>
            <a:endCxn id="15" idx="1"/>
          </p:cNvCxnSpPr>
          <p:nvPr/>
        </p:nvCxnSpPr>
        <p:spPr>
          <a:xfrm flipV="1">
            <a:off x="1621348" y="2567216"/>
            <a:ext cx="334821" cy="323972"/>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13B9735-4F0D-4393-A5E3-6357B325F746}"/>
              </a:ext>
            </a:extLst>
          </p:cNvPr>
          <p:cNvSpPr/>
          <p:nvPr/>
        </p:nvSpPr>
        <p:spPr>
          <a:xfrm>
            <a:off x="860048" y="3098147"/>
            <a:ext cx="761300" cy="248524"/>
          </a:xfrm>
          <a:prstGeom prst="rect">
            <a:avLst/>
          </a:prstGeom>
          <a:solidFill>
            <a:schemeClr val="accent2">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a:t>Excel</a:t>
            </a:r>
          </a:p>
        </p:txBody>
      </p:sp>
      <p:cxnSp>
        <p:nvCxnSpPr>
          <p:cNvPr id="47" name="Straight Connector 46">
            <a:extLst>
              <a:ext uri="{FF2B5EF4-FFF2-40B4-BE49-F238E27FC236}">
                <a16:creationId xmlns:a16="http://schemas.microsoft.com/office/drawing/2014/main" id="{8378DC66-2168-4985-8AD9-B2FAF7E3B8DF}"/>
              </a:ext>
            </a:extLst>
          </p:cNvPr>
          <p:cNvCxnSpPr>
            <a:cxnSpLocks/>
            <a:stCxn id="46" idx="3"/>
            <a:endCxn id="15" idx="1"/>
          </p:cNvCxnSpPr>
          <p:nvPr/>
        </p:nvCxnSpPr>
        <p:spPr>
          <a:xfrm flipV="1">
            <a:off x="1621348" y="2567216"/>
            <a:ext cx="334821" cy="65519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29EE81-93E9-476A-959D-BBD8A4327E53}"/>
              </a:ext>
            </a:extLst>
          </p:cNvPr>
          <p:cNvSpPr/>
          <p:nvPr/>
        </p:nvSpPr>
        <p:spPr>
          <a:xfrm>
            <a:off x="2652697" y="3610786"/>
            <a:ext cx="960386" cy="516820"/>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Data Gateway(s)</a:t>
            </a:r>
          </a:p>
        </p:txBody>
      </p:sp>
      <p:cxnSp>
        <p:nvCxnSpPr>
          <p:cNvPr id="50" name="Straight Connector 49">
            <a:extLst>
              <a:ext uri="{FF2B5EF4-FFF2-40B4-BE49-F238E27FC236}">
                <a16:creationId xmlns:a16="http://schemas.microsoft.com/office/drawing/2014/main" id="{958918CB-0502-4370-83F9-C6FF51795FC9}"/>
              </a:ext>
            </a:extLst>
          </p:cNvPr>
          <p:cNvCxnSpPr>
            <a:cxnSpLocks/>
            <a:endCxn id="11" idx="3"/>
          </p:cNvCxnSpPr>
          <p:nvPr/>
        </p:nvCxnSpPr>
        <p:spPr>
          <a:xfrm flipV="1">
            <a:off x="2717468" y="2407195"/>
            <a:ext cx="198192" cy="15887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5DE919-82AE-4F40-87F9-3B7B82B08BE6}"/>
              </a:ext>
            </a:extLst>
          </p:cNvPr>
          <p:cNvCxnSpPr>
            <a:cxnSpLocks/>
            <a:stCxn id="14" idx="3"/>
            <a:endCxn id="11" idx="3"/>
          </p:cNvCxnSpPr>
          <p:nvPr/>
        </p:nvCxnSpPr>
        <p:spPr>
          <a:xfrm>
            <a:off x="2717470" y="2244955"/>
            <a:ext cx="198191" cy="162241"/>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3E49CB-D9EE-41F6-8A12-0B5C4CB448D9}"/>
              </a:ext>
            </a:extLst>
          </p:cNvPr>
          <p:cNvCxnSpPr>
            <a:cxnSpLocks/>
            <a:stCxn id="6" idx="0"/>
            <a:endCxn id="11" idx="3"/>
          </p:cNvCxnSpPr>
          <p:nvPr/>
        </p:nvCxnSpPr>
        <p:spPr>
          <a:xfrm flipH="1" flipV="1">
            <a:off x="2915660" y="2407196"/>
            <a:ext cx="217230" cy="120359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ABB2D6-A208-4912-B0BB-0B835DC366DF}"/>
              </a:ext>
            </a:extLst>
          </p:cNvPr>
          <p:cNvCxnSpPr>
            <a:cxnSpLocks/>
            <a:stCxn id="23" idx="0"/>
            <a:endCxn id="6" idx="2"/>
          </p:cNvCxnSpPr>
          <p:nvPr/>
        </p:nvCxnSpPr>
        <p:spPr>
          <a:xfrm flipV="1">
            <a:off x="3132890" y="4127606"/>
            <a:ext cx="0" cy="31464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8FC3764-70EA-43C7-8D4A-37BEB9030A89}"/>
              </a:ext>
            </a:extLst>
          </p:cNvPr>
          <p:cNvSpPr/>
          <p:nvPr/>
        </p:nvSpPr>
        <p:spPr>
          <a:xfrm>
            <a:off x="3538030" y="1316961"/>
            <a:ext cx="2114090" cy="21804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1100" dirty="0"/>
              <a:t>Power Apps</a:t>
            </a:r>
          </a:p>
          <a:p>
            <a:pPr algn="ctr"/>
            <a:r>
              <a:rPr lang="en-US" sz="1100" dirty="0"/>
              <a:t>Environment</a:t>
            </a:r>
          </a:p>
        </p:txBody>
      </p:sp>
      <p:sp>
        <p:nvSpPr>
          <p:cNvPr id="66" name="Rectangle 65">
            <a:extLst>
              <a:ext uri="{FF2B5EF4-FFF2-40B4-BE49-F238E27FC236}">
                <a16:creationId xmlns:a16="http://schemas.microsoft.com/office/drawing/2014/main" id="{FA5DBB56-98C1-42CB-96E1-FA263F78C669}"/>
              </a:ext>
            </a:extLst>
          </p:cNvPr>
          <p:cNvSpPr/>
          <p:nvPr/>
        </p:nvSpPr>
        <p:spPr>
          <a:xfrm>
            <a:off x="3688361" y="209960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Apps</a:t>
            </a:r>
          </a:p>
        </p:txBody>
      </p:sp>
      <p:sp>
        <p:nvSpPr>
          <p:cNvPr id="67" name="Rectangle 66">
            <a:extLst>
              <a:ext uri="{FF2B5EF4-FFF2-40B4-BE49-F238E27FC236}">
                <a16:creationId xmlns:a16="http://schemas.microsoft.com/office/drawing/2014/main" id="{8E99D72E-86CE-4DFF-8B6D-D25C752C3256}"/>
              </a:ext>
            </a:extLst>
          </p:cNvPr>
          <p:cNvSpPr/>
          <p:nvPr/>
        </p:nvSpPr>
        <p:spPr>
          <a:xfrm>
            <a:off x="3688361" y="2421867"/>
            <a:ext cx="761300" cy="248524"/>
          </a:xfrm>
          <a:prstGeom prst="rect">
            <a:avLst/>
          </a:prstGeom>
          <a:solidFill>
            <a:schemeClr val="accent6">
              <a:lumMod val="40000"/>
              <a:lumOff val="60000"/>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Power Automate</a:t>
            </a:r>
          </a:p>
        </p:txBody>
      </p:sp>
      <p:cxnSp>
        <p:nvCxnSpPr>
          <p:cNvPr id="44" name="Straight Connector 43">
            <a:extLst>
              <a:ext uri="{FF2B5EF4-FFF2-40B4-BE49-F238E27FC236}">
                <a16:creationId xmlns:a16="http://schemas.microsoft.com/office/drawing/2014/main" id="{2F88FB02-DA9D-493E-A679-9D081324E430}"/>
              </a:ext>
            </a:extLst>
          </p:cNvPr>
          <p:cNvCxnSpPr>
            <a:cxnSpLocks/>
          </p:cNvCxnSpPr>
          <p:nvPr/>
        </p:nvCxnSpPr>
        <p:spPr>
          <a:xfrm flipV="1">
            <a:off x="1629958" y="2244955"/>
            <a:ext cx="326211" cy="321116"/>
          </a:xfrm>
          <a:prstGeom prst="line">
            <a:avLst/>
          </a:prstGeom>
          <a:ln w="12700">
            <a:solidFill>
              <a:schemeClr val="tx1"/>
            </a:solidFill>
            <a:prstDash val="sysDash"/>
            <a:headEnd type="diamond"/>
            <a:tailEnd type="diamond"/>
          </a:ln>
        </p:spPr>
        <p:style>
          <a:lnRef idx="1">
            <a:schemeClr val="accent1"/>
          </a:lnRef>
          <a:fillRef idx="0">
            <a:schemeClr val="accent1"/>
          </a:fillRef>
          <a:effectRef idx="0">
            <a:schemeClr val="accent1"/>
          </a:effectRef>
          <a:fontRef idx="minor">
            <a:schemeClr val="tx1"/>
          </a:fontRef>
        </p:style>
      </p:cxnSp>
      <p:sp>
        <p:nvSpPr>
          <p:cNvPr id="3" name="Flowchart: Magnetic Disk 2">
            <a:extLst>
              <a:ext uri="{FF2B5EF4-FFF2-40B4-BE49-F238E27FC236}">
                <a16:creationId xmlns:a16="http://schemas.microsoft.com/office/drawing/2014/main" id="{ADF23D03-ACED-4FE2-8C0B-725379F36E92}"/>
              </a:ext>
            </a:extLst>
          </p:cNvPr>
          <p:cNvSpPr/>
          <p:nvPr/>
        </p:nvSpPr>
        <p:spPr bwMode="auto">
          <a:xfrm>
            <a:off x="4617886" y="2030293"/>
            <a:ext cx="983907" cy="1316378"/>
          </a:xfrm>
          <a:prstGeom prst="flowChartMagneticDisk">
            <a:avLst/>
          </a:prstGeom>
          <a:solidFill>
            <a:schemeClr val="tx1"/>
          </a:solidFill>
          <a:ln>
            <a:solidFill>
              <a:schemeClr val="accent1"/>
            </a:solid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CDS</a:t>
            </a:r>
          </a:p>
        </p:txBody>
      </p:sp>
      <p:sp>
        <p:nvSpPr>
          <p:cNvPr id="45" name="Rectangle 44">
            <a:extLst>
              <a:ext uri="{FF2B5EF4-FFF2-40B4-BE49-F238E27FC236}">
                <a16:creationId xmlns:a16="http://schemas.microsoft.com/office/drawing/2014/main" id="{1FCB7136-1EFE-4FB0-8064-34F6D51C8CF1}"/>
              </a:ext>
            </a:extLst>
          </p:cNvPr>
          <p:cNvSpPr/>
          <p:nvPr/>
        </p:nvSpPr>
        <p:spPr>
          <a:xfrm>
            <a:off x="5940152" y="1313367"/>
            <a:ext cx="1708634" cy="408813"/>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Model Driven Power Apps</a:t>
            </a:r>
          </a:p>
        </p:txBody>
      </p:sp>
      <p:sp>
        <p:nvSpPr>
          <p:cNvPr id="48" name="Rectangle 47">
            <a:extLst>
              <a:ext uri="{FF2B5EF4-FFF2-40B4-BE49-F238E27FC236}">
                <a16:creationId xmlns:a16="http://schemas.microsoft.com/office/drawing/2014/main" id="{FEA5FA0F-7028-4993-849F-DBD4AB3020D8}"/>
              </a:ext>
            </a:extLst>
          </p:cNvPr>
          <p:cNvSpPr/>
          <p:nvPr/>
        </p:nvSpPr>
        <p:spPr>
          <a:xfrm>
            <a:off x="5940152" y="2256184"/>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Process Flows</a:t>
            </a:r>
          </a:p>
        </p:txBody>
      </p:sp>
      <p:sp>
        <p:nvSpPr>
          <p:cNvPr id="49" name="Rectangle 48">
            <a:extLst>
              <a:ext uri="{FF2B5EF4-FFF2-40B4-BE49-F238E27FC236}">
                <a16:creationId xmlns:a16="http://schemas.microsoft.com/office/drawing/2014/main" id="{73D645B9-731F-4EFB-9155-C42BE037BB09}"/>
              </a:ext>
            </a:extLst>
          </p:cNvPr>
          <p:cNvSpPr/>
          <p:nvPr/>
        </p:nvSpPr>
        <p:spPr>
          <a:xfrm>
            <a:off x="5940152" y="2672640"/>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Business Rules</a:t>
            </a:r>
          </a:p>
        </p:txBody>
      </p:sp>
      <p:sp>
        <p:nvSpPr>
          <p:cNvPr id="51" name="Rectangle 50">
            <a:extLst>
              <a:ext uri="{FF2B5EF4-FFF2-40B4-BE49-F238E27FC236}">
                <a16:creationId xmlns:a16="http://schemas.microsoft.com/office/drawing/2014/main" id="{7804758A-E891-4130-BF3C-39E39C996B3B}"/>
              </a:ext>
            </a:extLst>
          </p:cNvPr>
          <p:cNvSpPr/>
          <p:nvPr/>
        </p:nvSpPr>
        <p:spPr>
          <a:xfrm>
            <a:off x="5940152" y="1817113"/>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Entities</a:t>
            </a:r>
          </a:p>
        </p:txBody>
      </p:sp>
      <p:sp>
        <p:nvSpPr>
          <p:cNvPr id="53" name="Rectangle 52">
            <a:extLst>
              <a:ext uri="{FF2B5EF4-FFF2-40B4-BE49-F238E27FC236}">
                <a16:creationId xmlns:a16="http://schemas.microsoft.com/office/drawing/2014/main" id="{CFE48D16-6502-434A-8111-DF5E3459410B}"/>
              </a:ext>
            </a:extLst>
          </p:cNvPr>
          <p:cNvSpPr/>
          <p:nvPr/>
        </p:nvSpPr>
        <p:spPr>
          <a:xfrm>
            <a:off x="5940151" y="3111888"/>
            <a:ext cx="1708635" cy="331365"/>
          </a:xfrm>
          <a:prstGeom prst="rect">
            <a:avLst/>
          </a:prstGeom>
          <a:solidFill>
            <a:schemeClr val="accent2">
              <a:alpha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a:t>Security Model</a:t>
            </a:r>
          </a:p>
        </p:txBody>
      </p:sp>
      <p:cxnSp>
        <p:nvCxnSpPr>
          <p:cNvPr id="12" name="Straight Connector 11">
            <a:extLst>
              <a:ext uri="{FF2B5EF4-FFF2-40B4-BE49-F238E27FC236}">
                <a16:creationId xmlns:a16="http://schemas.microsoft.com/office/drawing/2014/main" id="{F6723854-28C0-4E69-9DF4-45252DA64EE7}"/>
              </a:ext>
            </a:extLst>
          </p:cNvPr>
          <p:cNvCxnSpPr>
            <a:cxnSpLocks/>
            <a:endCxn id="45" idx="1"/>
          </p:cNvCxnSpPr>
          <p:nvPr/>
        </p:nvCxnSpPr>
        <p:spPr>
          <a:xfrm flipV="1">
            <a:off x="5601793" y="1517774"/>
            <a:ext cx="338359" cy="1152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20E600C-D1DC-46AE-B11D-A36463A19292}"/>
              </a:ext>
            </a:extLst>
          </p:cNvPr>
          <p:cNvCxnSpPr>
            <a:cxnSpLocks/>
            <a:endCxn id="51" idx="1"/>
          </p:cNvCxnSpPr>
          <p:nvPr/>
        </p:nvCxnSpPr>
        <p:spPr>
          <a:xfrm flipV="1">
            <a:off x="5601793" y="1982796"/>
            <a:ext cx="338359" cy="70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7D4F8B-A63C-42A2-BE1E-5B1A0E48C4A4}"/>
              </a:ext>
            </a:extLst>
          </p:cNvPr>
          <p:cNvCxnSpPr>
            <a:cxnSpLocks/>
            <a:stCxn id="3" idx="4"/>
            <a:endCxn id="48" idx="1"/>
          </p:cNvCxnSpPr>
          <p:nvPr/>
        </p:nvCxnSpPr>
        <p:spPr>
          <a:xfrm flipV="1">
            <a:off x="5601793" y="2421867"/>
            <a:ext cx="338359" cy="26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BEC48B-8621-4F62-BEAC-C8063EB69299}"/>
              </a:ext>
            </a:extLst>
          </p:cNvPr>
          <p:cNvCxnSpPr>
            <a:cxnSpLocks/>
            <a:endCxn id="49" idx="1"/>
          </p:cNvCxnSpPr>
          <p:nvPr/>
        </p:nvCxnSpPr>
        <p:spPr>
          <a:xfrm>
            <a:off x="5601793" y="2670391"/>
            <a:ext cx="338359" cy="16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7A5E15-489C-4797-AD6E-E9B5AEE55192}"/>
              </a:ext>
            </a:extLst>
          </p:cNvPr>
          <p:cNvCxnSpPr>
            <a:cxnSpLocks/>
            <a:endCxn id="53" idx="1"/>
          </p:cNvCxnSpPr>
          <p:nvPr/>
        </p:nvCxnSpPr>
        <p:spPr>
          <a:xfrm>
            <a:off x="5601793" y="2670391"/>
            <a:ext cx="338358" cy="607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4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31E7-D171-4A2C-8A19-33833373A8CA}"/>
              </a:ext>
            </a:extLst>
          </p:cNvPr>
          <p:cNvSpPr>
            <a:spLocks noGrp="1"/>
          </p:cNvSpPr>
          <p:nvPr>
            <p:ph type="title"/>
          </p:nvPr>
        </p:nvSpPr>
        <p:spPr/>
        <p:txBody>
          <a:bodyPr/>
          <a:lstStyle/>
          <a:p>
            <a:r>
              <a:rPr lang="en-US"/>
              <a:t>Example environment strategy</a:t>
            </a:r>
          </a:p>
        </p:txBody>
      </p:sp>
      <p:sp>
        <p:nvSpPr>
          <p:cNvPr id="3" name="Text Placeholder 2">
            <a:extLst>
              <a:ext uri="{FF2B5EF4-FFF2-40B4-BE49-F238E27FC236}">
                <a16:creationId xmlns:a16="http://schemas.microsoft.com/office/drawing/2014/main" id="{B86D359D-E102-4352-87AA-2D5D41693AB1}"/>
              </a:ext>
            </a:extLst>
          </p:cNvPr>
          <p:cNvSpPr>
            <a:spLocks noGrp="1"/>
          </p:cNvSpPr>
          <p:nvPr>
            <p:ph type="body" sz="quarter" idx="10"/>
          </p:nvPr>
        </p:nvSpPr>
        <p:spPr>
          <a:xfrm>
            <a:off x="1835696" y="987574"/>
            <a:ext cx="7111762" cy="664797"/>
          </a:xfrm>
        </p:spPr>
        <p:txBody>
          <a:bodyPr/>
          <a:lstStyle/>
          <a:p>
            <a:r>
              <a:rPr lang="en-US" sz="2400"/>
              <a:t>Live applications  - could be shared when common data or dedicated for department / line of business</a:t>
            </a:r>
          </a:p>
        </p:txBody>
      </p:sp>
      <p:sp>
        <p:nvSpPr>
          <p:cNvPr id="4" name="Rectangle 3">
            <a:extLst>
              <a:ext uri="{FF2B5EF4-FFF2-40B4-BE49-F238E27FC236}">
                <a16:creationId xmlns:a16="http://schemas.microsoft.com/office/drawing/2014/main" id="{1ED24062-FFA5-49C5-96F0-0F2112D48E80}"/>
              </a:ext>
            </a:extLst>
          </p:cNvPr>
          <p:cNvSpPr/>
          <p:nvPr/>
        </p:nvSpPr>
        <p:spPr bwMode="auto">
          <a:xfrm>
            <a:off x="323528" y="987574"/>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Production</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5" name="Rectangle 4">
            <a:extLst>
              <a:ext uri="{FF2B5EF4-FFF2-40B4-BE49-F238E27FC236}">
                <a16:creationId xmlns:a16="http://schemas.microsoft.com/office/drawing/2014/main" id="{16CA8365-36C6-45ED-B346-A581B38E24D5}"/>
              </a:ext>
            </a:extLst>
          </p:cNvPr>
          <p:cNvSpPr/>
          <p:nvPr/>
        </p:nvSpPr>
        <p:spPr bwMode="auto">
          <a:xfrm>
            <a:off x="323528" y="1995686"/>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ALM</a:t>
            </a:r>
          </a:p>
          <a:p>
            <a:pPr algn="ctr" defTabSz="914099" fontAlgn="base">
              <a:spcBef>
                <a:spcPct val="0"/>
              </a:spcBef>
              <a:spcAft>
                <a:spcPct val="0"/>
              </a:spcAft>
            </a:pPr>
            <a:r>
              <a:rPr lang="en-US" sz="2000" err="1">
                <a:solidFill>
                  <a:schemeClr val="bg1"/>
                </a:solidFill>
              </a:rPr>
              <a:t>Envs</a:t>
            </a:r>
            <a:endParaRPr lang="en-US" sz="2000">
              <a:solidFill>
                <a:schemeClr val="bg1"/>
              </a:solidFill>
            </a:endParaRPr>
          </a:p>
        </p:txBody>
      </p:sp>
      <p:sp>
        <p:nvSpPr>
          <p:cNvPr id="6" name="Rectangle 5">
            <a:extLst>
              <a:ext uri="{FF2B5EF4-FFF2-40B4-BE49-F238E27FC236}">
                <a16:creationId xmlns:a16="http://schemas.microsoft.com/office/drawing/2014/main" id="{2950FC2F-3653-4472-9C0E-AD1E5E179C94}"/>
              </a:ext>
            </a:extLst>
          </p:cNvPr>
          <p:cNvSpPr/>
          <p:nvPr/>
        </p:nvSpPr>
        <p:spPr bwMode="auto">
          <a:xfrm>
            <a:off x="323528" y="3003798"/>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Default</a:t>
            </a:r>
          </a:p>
        </p:txBody>
      </p:sp>
      <p:sp>
        <p:nvSpPr>
          <p:cNvPr id="7" name="Rectangle 6">
            <a:extLst>
              <a:ext uri="{FF2B5EF4-FFF2-40B4-BE49-F238E27FC236}">
                <a16:creationId xmlns:a16="http://schemas.microsoft.com/office/drawing/2014/main" id="{E0C24ED2-7BE6-411B-B483-631DEEF6C651}"/>
              </a:ext>
            </a:extLst>
          </p:cNvPr>
          <p:cNvSpPr/>
          <p:nvPr/>
        </p:nvSpPr>
        <p:spPr bwMode="auto">
          <a:xfrm>
            <a:off x="323528" y="4011910"/>
            <a:ext cx="1440160" cy="86409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Maker </a:t>
            </a:r>
            <a:r>
              <a:rPr lang="en-US" sz="2000" err="1">
                <a:solidFill>
                  <a:schemeClr val="bg1"/>
                </a:solidFill>
              </a:rPr>
              <a:t>Envs</a:t>
            </a:r>
            <a:endParaRPr lang="en-US" sz="2000">
              <a:solidFill>
                <a:schemeClr val="bg1"/>
              </a:solidFill>
            </a:endParaRPr>
          </a:p>
        </p:txBody>
      </p:sp>
      <p:sp>
        <p:nvSpPr>
          <p:cNvPr id="8" name="Text Placeholder 2">
            <a:extLst>
              <a:ext uri="{FF2B5EF4-FFF2-40B4-BE49-F238E27FC236}">
                <a16:creationId xmlns:a16="http://schemas.microsoft.com/office/drawing/2014/main" id="{B1B54A61-BF88-4059-8140-4FECE5F3C91E}"/>
              </a:ext>
            </a:extLst>
          </p:cNvPr>
          <p:cNvSpPr txBox="1">
            <a:spLocks/>
          </p:cNvSpPr>
          <p:nvPr/>
        </p:nvSpPr>
        <p:spPr>
          <a:xfrm>
            <a:off x="1835696" y="1995686"/>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Dev ops automation – often these will exist for short period during execution</a:t>
            </a:r>
          </a:p>
        </p:txBody>
      </p:sp>
      <p:sp>
        <p:nvSpPr>
          <p:cNvPr id="9" name="Text Placeholder 2">
            <a:extLst>
              <a:ext uri="{FF2B5EF4-FFF2-40B4-BE49-F238E27FC236}">
                <a16:creationId xmlns:a16="http://schemas.microsoft.com/office/drawing/2014/main" id="{DD7E04CF-873C-4827-807A-0FD70B86EE71}"/>
              </a:ext>
            </a:extLst>
          </p:cNvPr>
          <p:cNvSpPr txBox="1">
            <a:spLocks/>
          </p:cNvSpPr>
          <p:nvPr/>
        </p:nvSpPr>
        <p:spPr>
          <a:xfrm>
            <a:off x="1857251" y="3003797"/>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Renamed Personal Productivity – used as the default place everyone creates their own user assets</a:t>
            </a:r>
          </a:p>
        </p:txBody>
      </p:sp>
      <p:sp>
        <p:nvSpPr>
          <p:cNvPr id="10" name="Text Placeholder 2">
            <a:extLst>
              <a:ext uri="{FF2B5EF4-FFF2-40B4-BE49-F238E27FC236}">
                <a16:creationId xmlns:a16="http://schemas.microsoft.com/office/drawing/2014/main" id="{2B28375E-90F2-4D9F-B692-E4415FA5F946}"/>
              </a:ext>
            </a:extLst>
          </p:cNvPr>
          <p:cNvSpPr txBox="1">
            <a:spLocks/>
          </p:cNvSpPr>
          <p:nvPr/>
        </p:nvSpPr>
        <p:spPr>
          <a:xfrm>
            <a:off x="1907704" y="4014928"/>
            <a:ext cx="7111762" cy="664797"/>
          </a:xfrm>
          <a:prstGeom prst="rect">
            <a:avLst/>
          </a:prstGeom>
        </p:spPr>
        <p:txBody>
          <a:bodyPr vert="horz" wrap="square" lIns="0" tIns="0" rIns="0" bIns="0" rtlCol="0">
            <a:spAutoFit/>
          </a:bodyPr>
          <a:lst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18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Used to support makers building apps – these might be requested via an approval process</a:t>
            </a:r>
          </a:p>
        </p:txBody>
      </p:sp>
    </p:spTree>
    <p:extLst>
      <p:ext uri="{BB962C8B-B14F-4D97-AF65-F5344CB8AC3E}">
        <p14:creationId xmlns:p14="http://schemas.microsoft.com/office/powerpoint/2010/main" val="230066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298828" y="2409036"/>
              <a:ext cx="105981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606347" y="865383"/>
            <a:ext cx="680028"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4" name="Arrow: Right 183">
            <a:extLst>
              <a:ext uri="{FF2B5EF4-FFF2-40B4-BE49-F238E27FC236}">
                <a16:creationId xmlns:a16="http://schemas.microsoft.com/office/drawing/2014/main" id="{94CB2461-06BF-4DE8-B005-18227FCEA6EB}"/>
              </a:ext>
            </a:extLst>
          </p:cNvPr>
          <p:cNvSpPr/>
          <p:nvPr/>
        </p:nvSpPr>
        <p:spPr bwMode="auto">
          <a:xfrm>
            <a:off x="4102515" y="1779589"/>
            <a:ext cx="1183860"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6" name="Arrow: Right 185">
            <a:extLst>
              <a:ext uri="{FF2B5EF4-FFF2-40B4-BE49-F238E27FC236}">
                <a16:creationId xmlns:a16="http://schemas.microsoft.com/office/drawing/2014/main" id="{2696B5AE-C925-40F1-A4C7-798E8D687CBF}"/>
              </a:ext>
            </a:extLst>
          </p:cNvPr>
          <p:cNvSpPr/>
          <p:nvPr/>
        </p:nvSpPr>
        <p:spPr bwMode="auto">
          <a:xfrm>
            <a:off x="3322933" y="2393601"/>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8" name="Arrow: Right 187">
            <a:extLst>
              <a:ext uri="{FF2B5EF4-FFF2-40B4-BE49-F238E27FC236}">
                <a16:creationId xmlns:a16="http://schemas.microsoft.com/office/drawing/2014/main" id="{BF523016-8D2D-4A60-B9F4-6CE59F9C6CDA}"/>
              </a:ext>
            </a:extLst>
          </p:cNvPr>
          <p:cNvSpPr/>
          <p:nvPr/>
        </p:nvSpPr>
        <p:spPr bwMode="auto">
          <a:xfrm>
            <a:off x="3322933" y="3177842"/>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0" name="Arrow: Right 189">
            <a:extLst>
              <a:ext uri="{FF2B5EF4-FFF2-40B4-BE49-F238E27FC236}">
                <a16:creationId xmlns:a16="http://schemas.microsoft.com/office/drawing/2014/main" id="{41718916-672A-4D81-B626-E3C28AAE60D3}"/>
              </a:ext>
            </a:extLst>
          </p:cNvPr>
          <p:cNvSpPr/>
          <p:nvPr/>
        </p:nvSpPr>
        <p:spPr bwMode="auto">
          <a:xfrm>
            <a:off x="3338846" y="4081898"/>
            <a:ext cx="1951943" cy="293397"/>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1107996"/>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restrictions to the </a:t>
            </a:r>
            <a:r>
              <a:rPr lang="fr-FR">
                <a:gradFill>
                  <a:gsLst>
                    <a:gs pos="0">
                      <a:schemeClr val="tx1"/>
                    </a:gs>
                    <a:gs pos="86000">
                      <a:schemeClr val="tx1"/>
                    </a:gs>
                  </a:gsLst>
                  <a:lin ang="5400000" scaled="0"/>
                </a:gradFill>
              </a:rPr>
              <a:t>250+ </a:t>
            </a:r>
            <a:r>
              <a:rPr lang="fr-FR" err="1">
                <a:gradFill>
                  <a:gsLst>
                    <a:gs pos="0">
                      <a:schemeClr val="tx1"/>
                    </a:gs>
                    <a:gs pos="86000">
                      <a:schemeClr val="tx1"/>
                    </a:gs>
                  </a:gsLst>
                  <a:lin ang="5400000" scaled="0"/>
                </a:gradFill>
              </a:rPr>
              <a:t>connectors</a:t>
            </a:r>
            <a:r>
              <a:rPr lang="fr-FR">
                <a:gradFill>
                  <a:gsLst>
                    <a:gs pos="0">
                      <a:schemeClr val="tx1"/>
                    </a:gs>
                    <a:gs pos="86000">
                      <a:schemeClr val="tx1"/>
                    </a:gs>
                  </a:gsLst>
                  <a:lin ang="5400000" scaled="0"/>
                </a:gradFill>
              </a:rPr>
              <a:t> to cloud services, content services, </a:t>
            </a:r>
            <a:r>
              <a:rPr lang="fr-FR" err="1">
                <a:gradFill>
                  <a:gsLst>
                    <a:gs pos="0">
                      <a:schemeClr val="tx1"/>
                    </a:gs>
                    <a:gs pos="86000">
                      <a:schemeClr val="tx1"/>
                    </a:gs>
                  </a:gsLst>
                  <a:lin ang="5400000" scaled="0"/>
                </a:gradFill>
              </a:rPr>
              <a:t>DBs</a:t>
            </a:r>
            <a:r>
              <a:rPr lang="fr-FR">
                <a:gradFill>
                  <a:gsLst>
                    <a:gs pos="0">
                      <a:schemeClr val="tx1"/>
                    </a:gs>
                    <a:gs pos="86000">
                      <a:schemeClr val="tx1"/>
                    </a:gs>
                  </a:gsLst>
                  <a:lin ang="5400000" scaled="0"/>
                </a:gradFill>
              </a:rPr>
              <a:t>, APIs, etc.</a:t>
            </a:r>
          </a:p>
        </p:txBody>
      </p:sp>
    </p:spTree>
    <p:extLst>
      <p:ext uri="{BB962C8B-B14F-4D97-AF65-F5344CB8AC3E}">
        <p14:creationId xmlns:p14="http://schemas.microsoft.com/office/powerpoint/2010/main" val="4289524203"/>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370429" y="171452"/>
            <a:ext cx="8471836" cy="457048"/>
          </a:xfrm>
        </p:spPr>
        <p:txBody>
          <a:bodyPr/>
          <a:lstStyle/>
          <a:p>
            <a:r>
              <a:rPr lang="en-US" sz="3300"/>
              <a:t>The 5 layers of security + the one that maters most</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361667" y="978383"/>
            <a:ext cx="4210333" cy="3993665"/>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904584" y="1321656"/>
            <a:ext cx="2812141" cy="1411035"/>
            <a:chOff x="5093727" y="1315126"/>
            <a:chExt cx="2812141" cy="1411035"/>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PowerApps</a:t>
              </a:r>
              <a:endParaRPr lang="en-US" sz="1961"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598562" cy="440890"/>
            </a:xfrm>
            <a:prstGeom prst="rect">
              <a:avLst/>
            </a:prstGeom>
            <a:noFill/>
          </p:spPr>
          <p:txBody>
            <a:bodyPr wrap="none" lIns="182880" tIns="146304" rIns="182880" bIns="146304" rtlCol="0">
              <a:spAutoFit/>
            </a:bodyPr>
            <a:lstStyle/>
            <a:p>
              <a:pPr>
                <a:lnSpc>
                  <a:spcPct val="90000"/>
                </a:lnSpc>
                <a:spcAft>
                  <a:spcPts val="600"/>
                </a:spcAft>
              </a:pPr>
              <a:r>
                <a:rPr lang="en-US" sz="1050">
                  <a:solidFill>
                    <a:schemeClr val="bg1"/>
                  </a:solidFill>
                </a:rPr>
                <a:t>Dev</a:t>
              </a:r>
              <a:endParaRPr lang="en-US" sz="24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056984" y="1474056"/>
            <a:ext cx="2812141" cy="1411035"/>
            <a:chOff x="5093727" y="1315126"/>
            <a:chExt cx="2812141" cy="1411035"/>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PowerApps</a:t>
              </a:r>
              <a:endParaRPr lang="en-US" sz="1961">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93"/>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Flows</a:t>
              </a:r>
              <a:endParaRPr lang="en-US" sz="1961"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86130" tIns="43065" rIns="86130" bIns="43065" numCol="1" anchor="ctr" anchorCtr="0" compatLnSpc="1">
              <a:prstTxWarp prst="textNoShape">
                <a:avLst/>
              </a:prstTxWarp>
            </a:bodyPr>
            <a:lstStyle/>
            <a:p>
              <a:pPr algn="ctr" defTabSz="861241" fontAlgn="base">
                <a:defRPr/>
              </a:pPr>
              <a:endParaRPr lang="en-US" sz="1730">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409592"/>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12988"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209384" y="1626456"/>
            <a:ext cx="2812141" cy="1411035"/>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92"/>
              <a:ext cx="914659"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Apps</a:t>
              </a:r>
              <a:endParaRPr lang="en-US" sz="1961"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308016" y="2409591"/>
              <a:ext cx="1159345"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dirty="0">
                  <a:gradFill>
                    <a:gsLst>
                      <a:gs pos="2917">
                        <a:srgbClr val="282828"/>
                      </a:gs>
                      <a:gs pos="30000">
                        <a:srgbClr val="282828"/>
                      </a:gs>
                    </a:gsLst>
                    <a:lin ang="5400000" scaled="0"/>
                  </a:gradFill>
                  <a:latin typeface="Segoe UI"/>
                </a:rPr>
                <a:t>Power Automate</a:t>
              </a:r>
              <a:endParaRPr lang="en-US" sz="1961"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225"/>
                <a:endParaRPr lang="en-US">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254" cy="440890"/>
            </a:xfrm>
            <a:prstGeom prst="rect">
              <a:avLst/>
            </a:prstGeom>
            <a:noFill/>
          </p:spPr>
          <p:txBody>
            <a:bodyPr wrap="none" lIns="182880" tIns="146304" rIns="182880" bIns="146304"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996243" y="771068"/>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301043" y="3054398"/>
            <a:ext cx="2720483" cy="181764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308197" y="2943266"/>
            <a:ext cx="2706664" cy="212732"/>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1547068" y="2989863"/>
            <a:ext cx="1658174" cy="690475"/>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2333148" y="3336769"/>
            <a:ext cx="555220" cy="169277"/>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888488">
              <a:defRPr/>
            </a:pPr>
            <a:r>
              <a:rPr lang="en-US" sz="1100">
                <a:gradFill>
                  <a:gsLst>
                    <a:gs pos="2917">
                      <a:srgbClr val="282828"/>
                    </a:gs>
                    <a:gs pos="30000">
                      <a:srgbClr val="282828"/>
                    </a:gs>
                  </a:gsLst>
                  <a:lin ang="5400000" scaled="0"/>
                </a:gradFill>
                <a:latin typeface="Segoe UI"/>
              </a:rPr>
              <a:t>CDS</a:t>
            </a:r>
            <a:endParaRPr lang="en-US" sz="1961">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44390" y="3219705"/>
            <a:ext cx="367615" cy="367615"/>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1547068" y="3808922"/>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5307" y="3871217"/>
            <a:ext cx="1441696" cy="81804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4724400" y="2500760"/>
            <a:ext cx="522248" cy="553998"/>
          </a:xfrm>
          <a:prstGeom prst="rightArrow">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5374889" y="862005"/>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1. Azure AD Conditional Access</a:t>
            </a:r>
          </a:p>
        </p:txBody>
      </p:sp>
      <p:sp>
        <p:nvSpPr>
          <p:cNvPr id="185" name="TextBox 184">
            <a:extLst>
              <a:ext uri="{FF2B5EF4-FFF2-40B4-BE49-F238E27FC236}">
                <a16:creationId xmlns:a16="http://schemas.microsoft.com/office/drawing/2014/main" id="{81883004-A101-4E57-8C0A-04B6481D9926}"/>
              </a:ext>
            </a:extLst>
          </p:cNvPr>
          <p:cNvSpPr txBox="1"/>
          <p:nvPr/>
        </p:nvSpPr>
        <p:spPr>
          <a:xfrm>
            <a:off x="5374889" y="1776211"/>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2. Environment roles</a:t>
            </a:r>
          </a:p>
        </p:txBody>
      </p:sp>
      <p:sp>
        <p:nvSpPr>
          <p:cNvPr id="187" name="TextBox 186">
            <a:extLst>
              <a:ext uri="{FF2B5EF4-FFF2-40B4-BE49-F238E27FC236}">
                <a16:creationId xmlns:a16="http://schemas.microsoft.com/office/drawing/2014/main" id="{68E1C4A2-7309-4AB4-9B3D-D850D69E7486}"/>
              </a:ext>
            </a:extLst>
          </p:cNvPr>
          <p:cNvSpPr txBox="1"/>
          <p:nvPr/>
        </p:nvSpPr>
        <p:spPr>
          <a:xfrm>
            <a:off x="5358976" y="2272423"/>
            <a:ext cx="3650048" cy="553998"/>
          </a:xfrm>
          <a:prstGeom prst="rect">
            <a:avLst/>
          </a:prstGeom>
          <a:noFill/>
        </p:spPr>
        <p:txBody>
          <a:bodyPr wrap="square" lIns="0" tIns="0" rIns="0" bIns="0" rtlCol="0">
            <a:spAutoFit/>
          </a:bodyPr>
          <a:lstStyle/>
          <a:p>
            <a:r>
              <a:rPr lang="en-US" dirty="0">
                <a:gradFill>
                  <a:gsLst>
                    <a:gs pos="0">
                      <a:schemeClr val="tx1"/>
                    </a:gs>
                    <a:gs pos="86000">
                      <a:schemeClr val="tx1"/>
                    </a:gs>
                  </a:gsLst>
                  <a:lin ang="5400000" scaled="0"/>
                </a:gradFill>
              </a:rPr>
              <a:t>3. Resource permissions for apps, flows, custom connectors…</a:t>
            </a:r>
          </a:p>
        </p:txBody>
      </p:sp>
      <p:sp>
        <p:nvSpPr>
          <p:cNvPr id="189" name="TextBox 188">
            <a:extLst>
              <a:ext uri="{FF2B5EF4-FFF2-40B4-BE49-F238E27FC236}">
                <a16:creationId xmlns:a16="http://schemas.microsoft.com/office/drawing/2014/main" id="{56DC4EA7-2030-45AA-9D54-A68810195E7D}"/>
              </a:ext>
            </a:extLst>
          </p:cNvPr>
          <p:cNvSpPr txBox="1"/>
          <p:nvPr/>
        </p:nvSpPr>
        <p:spPr>
          <a:xfrm>
            <a:off x="5358976" y="3186040"/>
            <a:ext cx="365004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4. CDS security roles</a:t>
            </a:r>
          </a:p>
        </p:txBody>
      </p:sp>
      <p:sp>
        <p:nvSpPr>
          <p:cNvPr id="191" name="TextBox 190">
            <a:extLst>
              <a:ext uri="{FF2B5EF4-FFF2-40B4-BE49-F238E27FC236}">
                <a16:creationId xmlns:a16="http://schemas.microsoft.com/office/drawing/2014/main" id="{0494706F-1BBD-4681-AAE2-D06119F1D52E}"/>
              </a:ext>
            </a:extLst>
          </p:cNvPr>
          <p:cNvSpPr txBox="1"/>
          <p:nvPr/>
        </p:nvSpPr>
        <p:spPr>
          <a:xfrm>
            <a:off x="5374889" y="3960720"/>
            <a:ext cx="3650048" cy="553998"/>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5. Cross-tenant inbound &amp; outbound connector restriction</a:t>
            </a:r>
          </a:p>
        </p:txBody>
      </p:sp>
      <p:sp>
        <p:nvSpPr>
          <p:cNvPr id="3" name="Rectangle 2">
            <a:extLst>
              <a:ext uri="{FF2B5EF4-FFF2-40B4-BE49-F238E27FC236}">
                <a16:creationId xmlns:a16="http://schemas.microsoft.com/office/drawing/2014/main" id="{977CEFB2-5B3B-4C63-BD48-531D94D247F7}"/>
              </a:ext>
            </a:extLst>
          </p:cNvPr>
          <p:cNvSpPr/>
          <p:nvPr/>
        </p:nvSpPr>
        <p:spPr bwMode="auto">
          <a:xfrm>
            <a:off x="5358976" y="862005"/>
            <a:ext cx="3580237" cy="4110043"/>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363">
              <a:lnSpc>
                <a:spcPct val="90000"/>
              </a:lnSpc>
              <a:spcAft>
                <a:spcPts val="333"/>
              </a:spcAft>
              <a:defRPr/>
            </a:pPr>
            <a:endParaRPr lang="en-US" sz="2400" u="sng" dirty="0"/>
          </a:p>
          <a:p>
            <a:pPr lvl="0" algn="ctr" defTabSz="914363">
              <a:lnSpc>
                <a:spcPct val="90000"/>
              </a:lnSpc>
              <a:spcAft>
                <a:spcPts val="333"/>
              </a:spcAft>
              <a:defRPr/>
            </a:pPr>
            <a:r>
              <a:rPr lang="en-US" sz="2400" u="sng" dirty="0"/>
              <a:t>Secure your data at rest</a:t>
            </a:r>
          </a:p>
          <a:p>
            <a:pPr marL="285750" lvl="0" indent="-28575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There is no such thing as security through obscurity</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Power Apps and Power Automate do not provide users with access to any data assets that they don’t already have access to. </a:t>
            </a:r>
          </a:p>
          <a:p>
            <a:pPr marL="457200" lvl="0" indent="-457200" defTabSz="914363">
              <a:lnSpc>
                <a:spcPct val="90000"/>
              </a:lnSpc>
              <a:spcAft>
                <a:spcPts val="333"/>
              </a:spcAft>
              <a:buFont typeface="Arial" panose="020B0604020202020204" pitchFamily="34" charset="0"/>
              <a:buChar char="•"/>
              <a:defRPr/>
            </a:pPr>
            <a:endParaRPr lang="en-US" dirty="0"/>
          </a:p>
          <a:p>
            <a:pPr marL="457200" lvl="0" indent="-457200" defTabSz="914363">
              <a:lnSpc>
                <a:spcPct val="90000"/>
              </a:lnSpc>
              <a:spcAft>
                <a:spcPts val="333"/>
              </a:spcAft>
              <a:buFont typeface="Arial" panose="020B0604020202020204" pitchFamily="34" charset="0"/>
              <a:buChar char="•"/>
              <a:defRPr/>
            </a:pPr>
            <a:r>
              <a:rPr lang="en-US" dirty="0"/>
              <a:t>Users should only have access to data that they really require access to. </a:t>
            </a:r>
          </a:p>
          <a:p>
            <a:endParaRPr lang="en-US" dirty="0"/>
          </a:p>
        </p:txBody>
      </p:sp>
    </p:spTree>
    <p:extLst>
      <p:ext uri="{BB962C8B-B14F-4D97-AF65-F5344CB8AC3E}">
        <p14:creationId xmlns:p14="http://schemas.microsoft.com/office/powerpoint/2010/main" val="2162789239"/>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CC15-6D15-47D2-994E-A8234D21A45E}"/>
              </a:ext>
            </a:extLst>
          </p:cNvPr>
          <p:cNvSpPr>
            <a:spLocks noGrp="1"/>
          </p:cNvSpPr>
          <p:nvPr>
            <p:ph type="title"/>
          </p:nvPr>
        </p:nvSpPr>
        <p:spPr>
          <a:xfrm>
            <a:off x="370429" y="171452"/>
            <a:ext cx="8471836" cy="498598"/>
          </a:xfrm>
        </p:spPr>
        <p:txBody>
          <a:bodyPr/>
          <a:lstStyle/>
          <a:p>
            <a:r>
              <a:rPr lang="en-US" sz="3600"/>
              <a:t>#1 - Conditional service access</a:t>
            </a:r>
          </a:p>
        </p:txBody>
      </p:sp>
      <p:sp>
        <p:nvSpPr>
          <p:cNvPr id="3" name="Content Placeholder 2">
            <a:extLst>
              <a:ext uri="{FF2B5EF4-FFF2-40B4-BE49-F238E27FC236}">
                <a16:creationId xmlns:a16="http://schemas.microsoft.com/office/drawing/2014/main" id="{36C1EB72-D9AE-4469-8C7A-A1FA958AF113}"/>
              </a:ext>
            </a:extLst>
          </p:cNvPr>
          <p:cNvSpPr>
            <a:spLocks noGrp="1"/>
          </p:cNvSpPr>
          <p:nvPr>
            <p:ph sz="half" idx="1"/>
          </p:nvPr>
        </p:nvSpPr>
        <p:spPr>
          <a:xfrm>
            <a:off x="372711" y="1347614"/>
            <a:ext cx="4118254" cy="2966966"/>
          </a:xfrm>
        </p:spPr>
        <p:txBody>
          <a:bodyPr/>
          <a:lstStyle/>
          <a:p>
            <a:r>
              <a:rPr lang="en-US" sz="2400"/>
              <a:t>Azure AD Premium required</a:t>
            </a:r>
          </a:p>
          <a:p>
            <a:r>
              <a:rPr lang="en-US" sz="2400"/>
              <a:t>Scenario coverage</a:t>
            </a:r>
          </a:p>
          <a:p>
            <a:pPr lvl="1"/>
            <a:r>
              <a:rPr lang="en-US"/>
              <a:t>Grant/block access based upon</a:t>
            </a:r>
          </a:p>
          <a:p>
            <a:pPr lvl="2"/>
            <a:r>
              <a:rPr lang="en-US"/>
              <a:t>User/Group</a:t>
            </a:r>
          </a:p>
          <a:p>
            <a:pPr lvl="2"/>
            <a:r>
              <a:rPr lang="en-US"/>
              <a:t>Device</a:t>
            </a:r>
          </a:p>
          <a:p>
            <a:pPr lvl="2"/>
            <a:r>
              <a:rPr lang="en-US"/>
              <a:t>Location</a:t>
            </a:r>
          </a:p>
          <a:p>
            <a:endParaRPr lang="en-US"/>
          </a:p>
        </p:txBody>
      </p:sp>
      <p:pic>
        <p:nvPicPr>
          <p:cNvPr id="7" name="Picture 6">
            <a:extLst>
              <a:ext uri="{FF2B5EF4-FFF2-40B4-BE49-F238E27FC236}">
                <a16:creationId xmlns:a16="http://schemas.microsoft.com/office/drawing/2014/main" id="{9AAE8E48-0A6A-478F-B488-1F61AB845E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9969" y="1452016"/>
            <a:ext cx="4346583" cy="2862564"/>
          </a:xfrm>
          <a:prstGeom prst="rect">
            <a:avLst/>
          </a:prstGeom>
          <a:ln>
            <a:solidFill>
              <a:schemeClr val="tx1"/>
            </a:solidFill>
          </a:ln>
        </p:spPr>
      </p:pic>
    </p:spTree>
    <p:extLst>
      <p:ext uri="{BB962C8B-B14F-4D97-AF65-F5344CB8AC3E}">
        <p14:creationId xmlns:p14="http://schemas.microsoft.com/office/powerpoint/2010/main" val="20335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3512" y="193937"/>
            <a:ext cx="8758967" cy="498598"/>
          </a:xfrm>
        </p:spPr>
        <p:txBody>
          <a:bodyPr/>
          <a:lstStyle/>
          <a:p>
            <a:r>
              <a:rPr lang="en-US"/>
              <a:t>#2-4   Environment security and access control</a:t>
            </a:r>
          </a:p>
        </p:txBody>
      </p:sp>
      <p:sp>
        <p:nvSpPr>
          <p:cNvPr id="22" name="Rectangle 21">
            <a:extLst>
              <a:ext uri="{FF2B5EF4-FFF2-40B4-BE49-F238E27FC236}">
                <a16:creationId xmlns:a16="http://schemas.microsoft.com/office/drawing/2014/main" id="{FC43DDBF-A3DA-4358-A5AD-26EEC4FFCBDD}"/>
              </a:ext>
            </a:extLst>
          </p:cNvPr>
          <p:cNvSpPr/>
          <p:nvPr/>
        </p:nvSpPr>
        <p:spPr bwMode="auto">
          <a:xfrm>
            <a:off x="187124" y="972037"/>
            <a:ext cx="1200150" cy="1338208"/>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B15E031-752B-4ECA-BA1B-0124C299F81C}"/>
              </a:ext>
            </a:extLst>
          </p:cNvPr>
          <p:cNvSpPr/>
          <p:nvPr/>
        </p:nvSpPr>
        <p:spPr bwMode="auto">
          <a:xfrm>
            <a:off x="336617" y="13243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26" name="Rectangle 25">
            <a:extLst>
              <a:ext uri="{FF2B5EF4-FFF2-40B4-BE49-F238E27FC236}">
                <a16:creationId xmlns:a16="http://schemas.microsoft.com/office/drawing/2014/main" id="{3870C991-F06B-4BC4-8597-61956456AD92}"/>
              </a:ext>
            </a:extLst>
          </p:cNvPr>
          <p:cNvSpPr/>
          <p:nvPr/>
        </p:nvSpPr>
        <p:spPr bwMode="auto">
          <a:xfrm>
            <a:off x="336617" y="161011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27" name="Rectangle 26">
            <a:extLst>
              <a:ext uri="{FF2B5EF4-FFF2-40B4-BE49-F238E27FC236}">
                <a16:creationId xmlns:a16="http://schemas.microsoft.com/office/drawing/2014/main" id="{5A561DD2-5094-4B61-923C-1060B5F6DBFD}"/>
              </a:ext>
            </a:extLst>
          </p:cNvPr>
          <p:cNvSpPr/>
          <p:nvPr/>
        </p:nvSpPr>
        <p:spPr bwMode="auto">
          <a:xfrm>
            <a:off x="336617" y="1895861"/>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28" name="Rectangle 27">
            <a:extLst>
              <a:ext uri="{FF2B5EF4-FFF2-40B4-BE49-F238E27FC236}">
                <a16:creationId xmlns:a16="http://schemas.microsoft.com/office/drawing/2014/main" id="{53540754-86EB-4F37-A970-EB10C1C0C65A}"/>
              </a:ext>
            </a:extLst>
          </p:cNvPr>
          <p:cNvSpPr/>
          <p:nvPr/>
        </p:nvSpPr>
        <p:spPr bwMode="auto">
          <a:xfrm>
            <a:off x="116067" y="912618"/>
            <a:ext cx="3486150" cy="1527701"/>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8847F3BB-2C98-4339-9436-401DD6DAEEBA}"/>
              </a:ext>
            </a:extLst>
          </p:cNvPr>
          <p:cNvSpPr txBox="1"/>
          <p:nvPr/>
        </p:nvSpPr>
        <p:spPr>
          <a:xfrm>
            <a:off x="251520" y="915566"/>
            <a:ext cx="1121782"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(no CDS)</a:t>
            </a:r>
          </a:p>
        </p:txBody>
      </p:sp>
      <p:sp>
        <p:nvSpPr>
          <p:cNvPr id="30" name="Arrow: Right 29">
            <a:extLst>
              <a:ext uri="{FF2B5EF4-FFF2-40B4-BE49-F238E27FC236}">
                <a16:creationId xmlns:a16="http://schemas.microsoft.com/office/drawing/2014/main" id="{97C151F9-9A9A-478A-9FE4-8AD4CABD764D}"/>
              </a:ext>
            </a:extLst>
          </p:cNvPr>
          <p:cNvSpPr/>
          <p:nvPr/>
        </p:nvSpPr>
        <p:spPr bwMode="auto">
          <a:xfrm rot="10800000">
            <a:off x="1403158" y="979042"/>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3886265-A1CA-4E3C-B0DE-19D6026461D9}"/>
              </a:ext>
            </a:extLst>
          </p:cNvPr>
          <p:cNvSpPr txBox="1"/>
          <p:nvPr/>
        </p:nvSpPr>
        <p:spPr>
          <a:xfrm>
            <a:off x="1730446" y="932970"/>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Environment Roles </a:t>
            </a:r>
            <a:r>
              <a:rPr lang="en-US" sz="1050">
                <a:gradFill>
                  <a:gsLst>
                    <a:gs pos="2917">
                      <a:schemeClr val="tx1"/>
                    </a:gs>
                    <a:gs pos="30000">
                      <a:schemeClr val="tx1"/>
                    </a:gs>
                  </a:gsLst>
                  <a:lin ang="5400000" scaled="0"/>
                </a:gradFill>
              </a:rPr>
              <a:t>(Maker/Admin)</a:t>
            </a:r>
            <a:endParaRPr lang="en-US" sz="1350">
              <a:gradFill>
                <a:gsLst>
                  <a:gs pos="2917">
                    <a:schemeClr val="tx1"/>
                  </a:gs>
                  <a:gs pos="30000">
                    <a:schemeClr val="tx1"/>
                  </a:gs>
                </a:gsLst>
                <a:lin ang="5400000" scaled="0"/>
              </a:gradFill>
            </a:endParaRPr>
          </a:p>
        </p:txBody>
      </p:sp>
      <p:sp>
        <p:nvSpPr>
          <p:cNvPr id="32" name="Arrow: Right 31">
            <a:extLst>
              <a:ext uri="{FF2B5EF4-FFF2-40B4-BE49-F238E27FC236}">
                <a16:creationId xmlns:a16="http://schemas.microsoft.com/office/drawing/2014/main" id="{05FB1EF6-4CB0-4A89-A21E-B1D08EBCBE92}"/>
              </a:ext>
            </a:extLst>
          </p:cNvPr>
          <p:cNvSpPr/>
          <p:nvPr/>
        </p:nvSpPr>
        <p:spPr bwMode="auto">
          <a:xfrm rot="10800000">
            <a:off x="1419316" y="1572940"/>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0158250-7B71-424F-89E9-677DCFB9B5A7}"/>
              </a:ext>
            </a:extLst>
          </p:cNvPr>
          <p:cNvSpPr txBox="1"/>
          <p:nvPr/>
        </p:nvSpPr>
        <p:spPr>
          <a:xfrm>
            <a:off x="1746606" y="1526868"/>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36" name="Right Brace 35">
            <a:extLst>
              <a:ext uri="{FF2B5EF4-FFF2-40B4-BE49-F238E27FC236}">
                <a16:creationId xmlns:a16="http://schemas.microsoft.com/office/drawing/2014/main" id="{01F8A383-FBB0-46AA-92EC-163BA169FF01}"/>
              </a:ext>
            </a:extLst>
          </p:cNvPr>
          <p:cNvSpPr/>
          <p:nvPr/>
        </p:nvSpPr>
        <p:spPr>
          <a:xfrm>
            <a:off x="1201917" y="1324361"/>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B030AE7-4CBE-4104-ABF6-FC795E6914E4}"/>
              </a:ext>
            </a:extLst>
          </p:cNvPr>
          <p:cNvSpPr/>
          <p:nvPr/>
        </p:nvSpPr>
        <p:spPr bwMode="auto">
          <a:xfrm>
            <a:off x="195539" y="2701392"/>
            <a:ext cx="1200150" cy="1844587"/>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70AF38E-5C8A-432E-883F-FAECAF5C751B}"/>
              </a:ext>
            </a:extLst>
          </p:cNvPr>
          <p:cNvSpPr txBox="1"/>
          <p:nvPr/>
        </p:nvSpPr>
        <p:spPr>
          <a:xfrm>
            <a:off x="466201" y="4269915"/>
            <a:ext cx="654346" cy="299826"/>
          </a:xfrm>
          <a:prstGeom prst="rect">
            <a:avLst/>
          </a:prstGeom>
          <a:noFill/>
        </p:spPr>
        <p:txBody>
          <a:bodyPr wrap="none" rtlCol="0">
            <a:spAutoFit/>
          </a:bodyPr>
          <a:lstStyle/>
          <a:p>
            <a:pPr algn="ctr" defTabSz="440467">
              <a:defRPr/>
            </a:pPr>
            <a:r>
              <a:rPr lang="en-US" sz="674">
                <a:solidFill>
                  <a:prstClr val="white"/>
                </a:solidFill>
                <a:latin typeface="Segoe UI" panose="020B0502040204020203" pitchFamily="34" charset="0"/>
                <a:cs typeface="Segoe UI" panose="020B0502040204020203" pitchFamily="34" charset="0"/>
              </a:rPr>
              <a:t>Common </a:t>
            </a:r>
            <a:br>
              <a:rPr lang="en-US" sz="674">
                <a:solidFill>
                  <a:prstClr val="white"/>
                </a:solidFill>
                <a:latin typeface="Segoe UI" panose="020B0502040204020203" pitchFamily="34" charset="0"/>
                <a:cs typeface="Segoe UI" panose="020B0502040204020203" pitchFamily="34" charset="0"/>
              </a:rPr>
            </a:br>
            <a:r>
              <a:rPr lang="en-US" sz="674">
                <a:solidFill>
                  <a:prstClr val="white"/>
                </a:solidFill>
                <a:latin typeface="Segoe UI" panose="020B0502040204020203" pitchFamily="34" charset="0"/>
                <a:cs typeface="Segoe UI" panose="020B0502040204020203" pitchFamily="34" charset="0"/>
              </a:rPr>
              <a:t>Data Service</a:t>
            </a:r>
          </a:p>
        </p:txBody>
      </p:sp>
      <p:sp>
        <p:nvSpPr>
          <p:cNvPr id="40" name="Rectangle 39">
            <a:extLst>
              <a:ext uri="{FF2B5EF4-FFF2-40B4-BE49-F238E27FC236}">
                <a16:creationId xmlns:a16="http://schemas.microsoft.com/office/drawing/2014/main" id="{AEEC1E94-040C-420C-8674-2F2838729353}"/>
              </a:ext>
            </a:extLst>
          </p:cNvPr>
          <p:cNvSpPr/>
          <p:nvPr/>
        </p:nvSpPr>
        <p:spPr bwMode="auto">
          <a:xfrm>
            <a:off x="345032" y="30537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App</a:t>
            </a:r>
          </a:p>
        </p:txBody>
      </p:sp>
      <p:sp>
        <p:nvSpPr>
          <p:cNvPr id="41" name="Rectangle 40">
            <a:extLst>
              <a:ext uri="{FF2B5EF4-FFF2-40B4-BE49-F238E27FC236}">
                <a16:creationId xmlns:a16="http://schemas.microsoft.com/office/drawing/2014/main" id="{6804D95B-84FF-477F-BEDF-78FA285DBD03}"/>
              </a:ext>
            </a:extLst>
          </p:cNvPr>
          <p:cNvSpPr/>
          <p:nvPr/>
        </p:nvSpPr>
        <p:spPr bwMode="auto">
          <a:xfrm>
            <a:off x="345032" y="333946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dirty="0">
                <a:gradFill>
                  <a:gsLst>
                    <a:gs pos="0">
                      <a:srgbClr val="FFFFFF"/>
                    </a:gs>
                    <a:gs pos="100000">
                      <a:srgbClr val="FFFFFF"/>
                    </a:gs>
                  </a:gsLst>
                  <a:lin ang="5400000" scaled="0"/>
                </a:gradFill>
                <a:ea typeface="Segoe UI" pitchFamily="34" charset="0"/>
                <a:cs typeface="Segoe UI" pitchFamily="34" charset="0"/>
              </a:rPr>
              <a:t>Flow</a:t>
            </a:r>
          </a:p>
        </p:txBody>
      </p:sp>
      <p:sp>
        <p:nvSpPr>
          <p:cNvPr id="42" name="Rectangle 41">
            <a:extLst>
              <a:ext uri="{FF2B5EF4-FFF2-40B4-BE49-F238E27FC236}">
                <a16:creationId xmlns:a16="http://schemas.microsoft.com/office/drawing/2014/main" id="{F1BDFE3A-3BBB-4740-A2B0-F2FAAD33AB31}"/>
              </a:ext>
            </a:extLst>
          </p:cNvPr>
          <p:cNvSpPr/>
          <p:nvPr/>
        </p:nvSpPr>
        <p:spPr bwMode="auto">
          <a:xfrm>
            <a:off x="345032" y="3625216"/>
            <a:ext cx="857250" cy="2286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825">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43" name="Rectangle 42">
            <a:extLst>
              <a:ext uri="{FF2B5EF4-FFF2-40B4-BE49-F238E27FC236}">
                <a16:creationId xmlns:a16="http://schemas.microsoft.com/office/drawing/2014/main" id="{E4D770CD-ADDC-41B6-9029-3217A50B7D84}"/>
              </a:ext>
            </a:extLst>
          </p:cNvPr>
          <p:cNvSpPr/>
          <p:nvPr/>
        </p:nvSpPr>
        <p:spPr bwMode="auto">
          <a:xfrm>
            <a:off x="124482" y="2641974"/>
            <a:ext cx="3486150" cy="1971975"/>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D9F77C80-0CB4-4497-B661-B9A159092A27}"/>
              </a:ext>
            </a:extLst>
          </p:cNvPr>
          <p:cNvSpPr txBox="1"/>
          <p:nvPr/>
        </p:nvSpPr>
        <p:spPr>
          <a:xfrm>
            <a:off x="259935" y="2644922"/>
            <a:ext cx="1113766" cy="387798"/>
          </a:xfrm>
          <a:prstGeom prst="rect">
            <a:avLst/>
          </a:prstGeom>
          <a:noFill/>
        </p:spPr>
        <p:txBody>
          <a:bodyPr wrap="none" lIns="137160" tIns="109728" rIns="137160" bIns="109728" rtlCol="0">
            <a:spAutoFit/>
          </a:bodyPr>
          <a:lstStyle/>
          <a:p>
            <a:pPr>
              <a:lnSpc>
                <a:spcPct val="90000"/>
              </a:lnSpc>
              <a:spcAft>
                <a:spcPts val="450"/>
              </a:spcAft>
            </a:pPr>
            <a:r>
              <a:rPr lang="en-US" sz="1200" b="1">
                <a:solidFill>
                  <a:schemeClr val="bg1"/>
                </a:solidFill>
              </a:rPr>
              <a:t>Env (w/ CDS)</a:t>
            </a:r>
          </a:p>
        </p:txBody>
      </p:sp>
      <p:sp>
        <p:nvSpPr>
          <p:cNvPr id="46" name="TextBox 45">
            <a:extLst>
              <a:ext uri="{FF2B5EF4-FFF2-40B4-BE49-F238E27FC236}">
                <a16:creationId xmlns:a16="http://schemas.microsoft.com/office/drawing/2014/main" id="{9C4BE0D5-3146-4F86-8A42-2532532F1F00}"/>
              </a:ext>
            </a:extLst>
          </p:cNvPr>
          <p:cNvSpPr txBox="1"/>
          <p:nvPr/>
        </p:nvSpPr>
        <p:spPr>
          <a:xfrm>
            <a:off x="1738861" y="2662325"/>
            <a:ext cx="1757471" cy="553998"/>
          </a:xfrm>
          <a:prstGeom prst="rect">
            <a:avLst/>
          </a:prstGeom>
          <a:noFill/>
        </p:spPr>
        <p:txBody>
          <a:bodyPr wrap="square" lIns="137160" tIns="109728" rIns="137160" bIns="109728" rtlCol="0">
            <a:spAutoFit/>
          </a:bodyPr>
          <a:lstStyle/>
          <a:p>
            <a:pPr>
              <a:lnSpc>
                <a:spcPct val="90000"/>
              </a:lnSpc>
              <a:spcAft>
                <a:spcPts val="450"/>
              </a:spcAft>
            </a:pPr>
            <a:r>
              <a:rPr lang="en-US" sz="1350" strike="sngStrike">
                <a:gradFill>
                  <a:gsLst>
                    <a:gs pos="2917">
                      <a:schemeClr val="tx1"/>
                    </a:gs>
                    <a:gs pos="30000">
                      <a:schemeClr val="tx1"/>
                    </a:gs>
                  </a:gsLst>
                  <a:lin ang="5400000" scaled="0"/>
                </a:gradFill>
              </a:rPr>
              <a:t>Environment Roles </a:t>
            </a:r>
            <a:r>
              <a:rPr lang="en-US" sz="1050" strike="sngStrike">
                <a:gradFill>
                  <a:gsLst>
                    <a:gs pos="2917">
                      <a:schemeClr val="tx1"/>
                    </a:gs>
                    <a:gs pos="30000">
                      <a:schemeClr val="tx1"/>
                    </a:gs>
                  </a:gsLst>
                  <a:lin ang="5400000" scaled="0"/>
                </a:gradFill>
              </a:rPr>
              <a:t>(Maker/Admin)</a:t>
            </a:r>
            <a:endParaRPr lang="en-US" sz="1350" strike="sngStrike">
              <a:gradFill>
                <a:gsLst>
                  <a:gs pos="2917">
                    <a:schemeClr val="tx1"/>
                  </a:gs>
                  <a:gs pos="30000">
                    <a:schemeClr val="tx1"/>
                  </a:gs>
                </a:gsLst>
                <a:lin ang="5400000" scaled="0"/>
              </a:gradFill>
            </a:endParaRPr>
          </a:p>
        </p:txBody>
      </p:sp>
      <p:sp>
        <p:nvSpPr>
          <p:cNvPr id="47" name="Arrow: Right 46">
            <a:extLst>
              <a:ext uri="{FF2B5EF4-FFF2-40B4-BE49-F238E27FC236}">
                <a16:creationId xmlns:a16="http://schemas.microsoft.com/office/drawing/2014/main" id="{2A0E0553-A7F7-4964-8E9B-FA7712BFB464}"/>
              </a:ext>
            </a:extLst>
          </p:cNvPr>
          <p:cNvSpPr/>
          <p:nvPr/>
        </p:nvSpPr>
        <p:spPr bwMode="auto">
          <a:xfrm rot="10800000">
            <a:off x="1427731" y="3302295"/>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0159BD20-1C6B-44C9-A95B-23E31C6CCFA6}"/>
              </a:ext>
            </a:extLst>
          </p:cNvPr>
          <p:cNvSpPr txBox="1"/>
          <p:nvPr/>
        </p:nvSpPr>
        <p:spPr>
          <a:xfrm>
            <a:off x="1755021" y="3256223"/>
            <a:ext cx="1871090" cy="618118"/>
          </a:xfrm>
          <a:prstGeom prst="rect">
            <a:avLst/>
          </a:prstGeom>
          <a:noFill/>
        </p:spPr>
        <p:txBody>
          <a:bodyPr wrap="non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Resource Permissions </a:t>
            </a:r>
          </a:p>
          <a:p>
            <a:pPr>
              <a:lnSpc>
                <a:spcPct val="90000"/>
              </a:lnSpc>
              <a:spcAft>
                <a:spcPts val="450"/>
              </a:spcAft>
            </a:pPr>
            <a:r>
              <a:rPr lang="en-US" sz="1050">
                <a:gradFill>
                  <a:gsLst>
                    <a:gs pos="2917">
                      <a:schemeClr val="tx1"/>
                    </a:gs>
                    <a:gs pos="30000">
                      <a:schemeClr val="tx1"/>
                    </a:gs>
                  </a:gsLst>
                  <a:lin ang="5400000" scaled="0"/>
                </a:gradFill>
              </a:rPr>
              <a:t>(Owner/Contributor/User…)</a:t>
            </a:r>
            <a:endParaRPr lang="en-US" sz="1500">
              <a:gradFill>
                <a:gsLst>
                  <a:gs pos="2917">
                    <a:schemeClr val="tx1"/>
                  </a:gs>
                  <a:gs pos="30000">
                    <a:schemeClr val="tx1"/>
                  </a:gs>
                </a:gsLst>
                <a:lin ang="5400000" scaled="0"/>
              </a:gradFill>
            </a:endParaRPr>
          </a:p>
        </p:txBody>
      </p:sp>
      <p:sp>
        <p:nvSpPr>
          <p:cNvPr id="49" name="Arrow: Right 48">
            <a:extLst>
              <a:ext uri="{FF2B5EF4-FFF2-40B4-BE49-F238E27FC236}">
                <a16:creationId xmlns:a16="http://schemas.microsoft.com/office/drawing/2014/main" id="{6D6611E3-83F1-4DAA-BC9A-8CF3ED0F04FD}"/>
              </a:ext>
            </a:extLst>
          </p:cNvPr>
          <p:cNvSpPr/>
          <p:nvPr/>
        </p:nvSpPr>
        <p:spPr bwMode="auto">
          <a:xfrm rot="10800000">
            <a:off x="1434134" y="3917071"/>
            <a:ext cx="369420" cy="28575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94E4B4EE-156D-455D-AC2A-4BD83027C61B}"/>
              </a:ext>
            </a:extLst>
          </p:cNvPr>
          <p:cNvSpPr txBox="1"/>
          <p:nvPr/>
        </p:nvSpPr>
        <p:spPr>
          <a:xfrm>
            <a:off x="1761423" y="3870999"/>
            <a:ext cx="1981312" cy="618118"/>
          </a:xfrm>
          <a:prstGeom prst="rect">
            <a:avLst/>
          </a:prstGeom>
          <a:noFill/>
        </p:spPr>
        <p:txBody>
          <a:bodyPr wrap="square" lIns="137160" tIns="109728" rIns="137160" bIns="109728" rtlCol="0">
            <a:spAutoFit/>
          </a:bodyPr>
          <a:lstStyle/>
          <a:p>
            <a:pPr>
              <a:lnSpc>
                <a:spcPct val="90000"/>
              </a:lnSpc>
              <a:spcAft>
                <a:spcPts val="450"/>
              </a:spcAft>
            </a:pPr>
            <a:r>
              <a:rPr lang="en-US" sz="1350">
                <a:gradFill>
                  <a:gsLst>
                    <a:gs pos="2917">
                      <a:schemeClr val="tx1"/>
                    </a:gs>
                    <a:gs pos="30000">
                      <a:schemeClr val="tx1"/>
                    </a:gs>
                  </a:gsLst>
                  <a:lin ang="5400000" scaled="0"/>
                </a:gradFill>
              </a:rPr>
              <a:t>Env &amp; CDS Roles</a:t>
            </a:r>
          </a:p>
          <a:p>
            <a:pPr>
              <a:lnSpc>
                <a:spcPct val="90000"/>
              </a:lnSpc>
              <a:spcAft>
                <a:spcPts val="450"/>
              </a:spcAft>
            </a:pPr>
            <a:r>
              <a:rPr lang="en-US" sz="1050">
                <a:gradFill>
                  <a:gsLst>
                    <a:gs pos="2917">
                      <a:schemeClr val="tx1"/>
                    </a:gs>
                    <a:gs pos="30000">
                      <a:schemeClr val="tx1"/>
                    </a:gs>
                  </a:gsLst>
                  <a:lin ang="5400000" scaled="0"/>
                </a:gradFill>
              </a:rPr>
              <a:t>(Maker/Admin/Customizer…)</a:t>
            </a:r>
            <a:endParaRPr lang="en-US" sz="2100">
              <a:gradFill>
                <a:gsLst>
                  <a:gs pos="2917">
                    <a:schemeClr val="tx1"/>
                  </a:gs>
                  <a:gs pos="30000">
                    <a:schemeClr val="tx1"/>
                  </a:gs>
                </a:gsLst>
                <a:lin ang="5400000" scaled="0"/>
              </a:gradFill>
            </a:endParaRPr>
          </a:p>
        </p:txBody>
      </p:sp>
      <p:sp>
        <p:nvSpPr>
          <p:cNvPr id="51" name="Right Brace 50">
            <a:extLst>
              <a:ext uri="{FF2B5EF4-FFF2-40B4-BE49-F238E27FC236}">
                <a16:creationId xmlns:a16="http://schemas.microsoft.com/office/drawing/2014/main" id="{689A4AA3-8E56-4AB0-AD52-49C9B3522F44}"/>
              </a:ext>
            </a:extLst>
          </p:cNvPr>
          <p:cNvSpPr/>
          <p:nvPr/>
        </p:nvSpPr>
        <p:spPr>
          <a:xfrm>
            <a:off x="1210332" y="3053716"/>
            <a:ext cx="137160" cy="8001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4" name="Text Placeholder 5">
            <a:extLst>
              <a:ext uri="{FF2B5EF4-FFF2-40B4-BE49-F238E27FC236}">
                <a16:creationId xmlns:a16="http://schemas.microsoft.com/office/drawing/2014/main" id="{8ED21974-E052-4BFC-88FB-6C607B0810FE}"/>
              </a:ext>
            </a:extLst>
          </p:cNvPr>
          <p:cNvSpPr txBox="1">
            <a:spLocks/>
          </p:cNvSpPr>
          <p:nvPr/>
        </p:nvSpPr>
        <p:spPr>
          <a:xfrm>
            <a:off x="3839504" y="759684"/>
            <a:ext cx="5197238" cy="421038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tx1"/>
                </a:solidFill>
              </a:rPr>
              <a:t>Access is controlled at three levels</a:t>
            </a:r>
          </a:p>
          <a:p>
            <a:pPr lvl="1">
              <a:buFont typeface="Wingdings" panose="05000000000000000000" pitchFamily="2" charset="2"/>
              <a:buChar char="§"/>
            </a:pPr>
            <a:r>
              <a:rPr lang="en-US" sz="1800" dirty="0">
                <a:solidFill>
                  <a:schemeClr val="tx1"/>
                </a:solidFill>
              </a:rPr>
              <a:t>Environment roles</a:t>
            </a:r>
          </a:p>
          <a:p>
            <a:pPr lvl="1">
              <a:buFont typeface="Wingdings" panose="05000000000000000000" pitchFamily="2" charset="2"/>
              <a:buChar char="§"/>
            </a:pPr>
            <a:r>
              <a:rPr lang="en-US" sz="1800" dirty="0">
                <a:solidFill>
                  <a:schemeClr val="tx1"/>
                </a:solidFill>
              </a:rPr>
              <a:t>Resource permissions for apps/flows/custom connectors/etc.</a:t>
            </a:r>
          </a:p>
          <a:p>
            <a:pPr lvl="1">
              <a:buFont typeface="Wingdings" panose="05000000000000000000" pitchFamily="2" charset="2"/>
              <a:buChar char="§"/>
            </a:pPr>
            <a:r>
              <a:rPr lang="en-US" sz="1800" dirty="0">
                <a:solidFill>
                  <a:schemeClr val="tx1"/>
                </a:solidFill>
              </a:rPr>
              <a:t>CDS security roles (if a CDS database has been provisioned)</a:t>
            </a:r>
            <a:endParaRPr lang="en-US" sz="3200" dirty="0">
              <a:solidFill>
                <a:schemeClr val="tx1"/>
              </a:solidFill>
            </a:endParaRPr>
          </a:p>
          <a:p>
            <a:pPr>
              <a:buFont typeface="Wingdings" panose="05000000000000000000" pitchFamily="2" charset="2"/>
              <a:buChar char="§"/>
            </a:pPr>
            <a:endParaRPr lang="en-US" sz="2400" dirty="0">
              <a:solidFill>
                <a:schemeClr val="tx1"/>
              </a:solidFill>
            </a:endParaRPr>
          </a:p>
          <a:p>
            <a:pPr>
              <a:buFont typeface="Wingdings" panose="05000000000000000000" pitchFamily="2" charset="2"/>
              <a:buChar char="§"/>
            </a:pPr>
            <a:r>
              <a:rPr lang="en-US" sz="2400" dirty="0">
                <a:solidFill>
                  <a:schemeClr val="tx1"/>
                </a:solidFill>
              </a:rPr>
              <a:t>Once a CDS database has been created, the CDS security roles take over for controlling security</a:t>
            </a: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a:p>
            <a:pPr>
              <a:buFont typeface="Wingdings" panose="05000000000000000000" pitchFamily="2" charset="2"/>
              <a:buChar char="§"/>
            </a:pPr>
            <a:endParaRPr lang="en-US" sz="1800" dirty="0">
              <a:solidFill>
                <a:schemeClr val="tx1"/>
              </a:solidFill>
            </a:endParaRPr>
          </a:p>
        </p:txBody>
      </p:sp>
      <p:pic>
        <p:nvPicPr>
          <p:cNvPr id="35" name="Graphic 34">
            <a:extLst>
              <a:ext uri="{FF2B5EF4-FFF2-40B4-BE49-F238E27FC236}">
                <a16:creationId xmlns:a16="http://schemas.microsoft.com/office/drawing/2014/main" id="{DC39D5F8-C8D5-4D3C-8BF4-04FEEA0A76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6531" y="3917071"/>
            <a:ext cx="375666" cy="375666"/>
          </a:xfrm>
          <a:prstGeom prst="rect">
            <a:avLst/>
          </a:prstGeom>
        </p:spPr>
      </p:pic>
    </p:spTree>
    <p:extLst>
      <p:ext uri="{BB962C8B-B14F-4D97-AF65-F5344CB8AC3E}">
        <p14:creationId xmlns:p14="http://schemas.microsoft.com/office/powerpoint/2010/main" val="86148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in front of a building&#10;&#10;Description automatically generated">
            <a:extLst>
              <a:ext uri="{FF2B5EF4-FFF2-40B4-BE49-F238E27FC236}">
                <a16:creationId xmlns:a16="http://schemas.microsoft.com/office/drawing/2014/main" id="{C1F921BC-386E-4545-91AD-54859EC965B6}"/>
              </a:ext>
            </a:extLst>
          </p:cNvPr>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grpSp>
        <p:nvGrpSpPr>
          <p:cNvPr id="6" name="Group 5">
            <a:extLst>
              <a:ext uri="{FF2B5EF4-FFF2-40B4-BE49-F238E27FC236}">
                <a16:creationId xmlns:a16="http://schemas.microsoft.com/office/drawing/2014/main" id="{169FDA20-E729-4F75-AE2E-97C084BEF573}"/>
              </a:ext>
            </a:extLst>
          </p:cNvPr>
          <p:cNvGrpSpPr/>
          <p:nvPr/>
        </p:nvGrpSpPr>
        <p:grpSpPr>
          <a:xfrm>
            <a:off x="4572000" y="1"/>
            <a:ext cx="4572001" cy="5143500"/>
            <a:chOff x="6095999" y="1"/>
            <a:chExt cx="6096001" cy="6858000"/>
          </a:xfrm>
        </p:grpSpPr>
        <p:pic>
          <p:nvPicPr>
            <p:cNvPr id="7" name="Picture 6" descr="A picture containing man, tennis, person, holding&#10;&#10;Description generated with very high confidence">
              <a:extLst>
                <a:ext uri="{FF2B5EF4-FFF2-40B4-BE49-F238E27FC236}">
                  <a16:creationId xmlns:a16="http://schemas.microsoft.com/office/drawing/2014/main" id="{2EAA04B9-B0F2-4706-86CD-FF43A8B8FA1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96000" y="1"/>
              <a:ext cx="6096000" cy="6858000"/>
            </a:xfrm>
            <a:prstGeom prst="rect">
              <a:avLst/>
            </a:prstGeom>
          </p:spPr>
        </p:pic>
        <p:pic>
          <p:nvPicPr>
            <p:cNvPr id="9" name="Picture 8">
              <a:extLst>
                <a:ext uri="{FF2B5EF4-FFF2-40B4-BE49-F238E27FC236}">
                  <a16:creationId xmlns:a16="http://schemas.microsoft.com/office/drawing/2014/main" id="{7D926C3E-3DB1-449A-9C19-1D8A96EC1DAC}"/>
                </a:ext>
              </a:extLst>
            </p:cNvPr>
            <p:cNvPicPr>
              <a:picLocks noChangeAspect="1"/>
            </p:cNvPicPr>
            <p:nvPr/>
          </p:nvPicPr>
          <p:blipFill>
            <a:blip r:embed="rId5"/>
            <a:stretch>
              <a:fillRect/>
            </a:stretch>
          </p:blipFill>
          <p:spPr>
            <a:xfrm>
              <a:off x="6095999" y="3102429"/>
              <a:ext cx="2607129" cy="3415162"/>
            </a:xfrm>
            <a:prstGeom prst="rect">
              <a:avLst/>
            </a:prstGeom>
          </p:spPr>
        </p:pic>
      </p:grpSp>
      <p:grpSp>
        <p:nvGrpSpPr>
          <p:cNvPr id="10" name="Group 9">
            <a:extLst>
              <a:ext uri="{FF2B5EF4-FFF2-40B4-BE49-F238E27FC236}">
                <a16:creationId xmlns:a16="http://schemas.microsoft.com/office/drawing/2014/main" id="{F63E6C77-48EC-46AB-81B6-FF1DC465D79B}"/>
              </a:ext>
            </a:extLst>
          </p:cNvPr>
          <p:cNvGrpSpPr/>
          <p:nvPr/>
        </p:nvGrpSpPr>
        <p:grpSpPr>
          <a:xfrm>
            <a:off x="505108" y="1285666"/>
            <a:ext cx="3450488" cy="2595251"/>
            <a:chOff x="673478" y="1575119"/>
            <a:chExt cx="4600650" cy="3460334"/>
          </a:xfrm>
        </p:grpSpPr>
        <p:sp>
          <p:nvSpPr>
            <p:cNvPr id="11" name="Rectangle 10">
              <a:extLst>
                <a:ext uri="{FF2B5EF4-FFF2-40B4-BE49-F238E27FC236}">
                  <a16:creationId xmlns:a16="http://schemas.microsoft.com/office/drawing/2014/main" id="{DB55E870-951B-49B8-937F-F37F2470FE0A}"/>
                </a:ext>
              </a:extLst>
            </p:cNvPr>
            <p:cNvSpPr/>
            <p:nvPr/>
          </p:nvSpPr>
          <p:spPr>
            <a:xfrm>
              <a:off x="673478" y="1575119"/>
              <a:ext cx="4600650" cy="2868477"/>
            </a:xfrm>
            <a:prstGeom prst="rect">
              <a:avLst/>
            </a:prstGeom>
          </p:spPr>
          <p:txBody>
            <a:bodyPr wrap="square">
              <a:spAutoFit/>
            </a:bodyPr>
            <a:lstStyle/>
            <a:p>
              <a:pPr defTabSz="685800">
                <a:lnSpc>
                  <a:spcPts val="1770"/>
                </a:lnSpc>
                <a:defRPr/>
              </a:pPr>
              <a:r>
                <a:rPr lang="en-US" sz="1350">
                  <a:solidFill>
                    <a:srgbClr val="41424E"/>
                  </a:solidFill>
                  <a:latin typeface="Segoe UI" panose="020B0502040204020203" pitchFamily="34" charset="0"/>
                </a:rPr>
                <a:t>“Microsoft 365, Dynamics 365, and the </a:t>
              </a:r>
              <a:r>
                <a:rPr lang="en-US" sz="1350" b="1">
                  <a:solidFill>
                    <a:schemeClr val="accent6"/>
                  </a:solidFill>
                  <a:latin typeface="Segoe UI" panose="020B0502040204020203" pitchFamily="34" charset="0"/>
                </a:rPr>
                <a:t>Power Platform</a:t>
              </a:r>
              <a:r>
                <a:rPr lang="en-US" sz="1350">
                  <a:solidFill>
                    <a:schemeClr val="accent6"/>
                  </a:solidFill>
                  <a:latin typeface="Segoe UI" panose="020B0502040204020203" pitchFamily="34" charset="0"/>
                </a:rPr>
                <a:t> </a:t>
              </a:r>
              <a:r>
                <a:rPr lang="en-US" sz="1350">
                  <a:solidFill>
                    <a:srgbClr val="41424E"/>
                  </a:solidFill>
                  <a:latin typeface="Segoe UI" panose="020B0502040204020203" pitchFamily="34" charset="0"/>
                </a:rPr>
                <a:t>on top of what we’re doing with Azure is the core of what we </a:t>
              </a:r>
              <a:br>
                <a:rPr lang="en-US" sz="1350">
                  <a:solidFill>
                    <a:srgbClr val="41424E"/>
                  </a:solidFill>
                  <a:latin typeface="Segoe UI" panose="020B0502040204020203" pitchFamily="34" charset="0"/>
                </a:rPr>
              </a:br>
              <a:r>
                <a:rPr lang="en-US" sz="1350">
                  <a:solidFill>
                    <a:srgbClr val="41424E"/>
                  </a:solidFill>
                  <a:latin typeface="Segoe UI" panose="020B0502040204020203" pitchFamily="34" charset="0"/>
                </a:rPr>
                <a:t>are doing as a company vis-à-vis I would say our commercial customers – businesses of all sizes, whether it’s small business, large business, whether it’s in an emerging market or in a developed market.”</a:t>
              </a:r>
            </a:p>
          </p:txBody>
        </p:sp>
        <p:sp>
          <p:nvSpPr>
            <p:cNvPr id="12" name="Rectangle 11">
              <a:extLst>
                <a:ext uri="{FF2B5EF4-FFF2-40B4-BE49-F238E27FC236}">
                  <a16:creationId xmlns:a16="http://schemas.microsoft.com/office/drawing/2014/main" id="{D0B6FA70-6959-463C-85D9-0690D92839EB}"/>
                </a:ext>
              </a:extLst>
            </p:cNvPr>
            <p:cNvSpPr/>
            <p:nvPr/>
          </p:nvSpPr>
          <p:spPr>
            <a:xfrm>
              <a:off x="673478" y="4419900"/>
              <a:ext cx="4600649" cy="615553"/>
            </a:xfrm>
            <a:prstGeom prst="rect">
              <a:avLst/>
            </a:prstGeom>
          </p:spPr>
          <p:txBody>
            <a:bodyPr wrap="square">
              <a:spAutoFit/>
            </a:bodyPr>
            <a:lstStyle/>
            <a:p>
              <a:pPr algn="r" defTabSz="685800">
                <a:defRPr/>
              </a:pPr>
              <a:r>
                <a:rPr lang="en-US" sz="1200" i="1">
                  <a:solidFill>
                    <a:schemeClr val="accent3"/>
                  </a:solidFill>
                  <a:latin typeface="Segoe UI" panose="020B0502040204020203" pitchFamily="34" charset="0"/>
                </a:rPr>
                <a:t>     </a:t>
              </a:r>
              <a:r>
                <a:rPr lang="en-US" sz="1200" i="1">
                  <a:solidFill>
                    <a:schemeClr val="accent6"/>
                  </a:solidFill>
                  <a:latin typeface="Segoe UI" panose="020B0502040204020203" pitchFamily="34" charset="0"/>
                </a:rPr>
                <a:t>--Satya Nadella, speaking in January 2019 </a:t>
              </a:r>
              <a:br>
                <a:rPr lang="en-US" sz="1200" i="1">
                  <a:solidFill>
                    <a:schemeClr val="accent6"/>
                  </a:solidFill>
                  <a:latin typeface="Segoe UI" panose="020B0502040204020203" pitchFamily="34" charset="0"/>
                </a:rPr>
              </a:br>
              <a:r>
                <a:rPr lang="en-US" sz="1200" i="1">
                  <a:solidFill>
                    <a:schemeClr val="accent6"/>
                  </a:solidFill>
                  <a:latin typeface="Segoe UI" panose="020B0502040204020203" pitchFamily="34" charset="0"/>
                </a:rPr>
                <a:t>        to a group of reporters on campus</a:t>
              </a:r>
              <a:endParaRPr lang="en-US" sz="1200">
                <a:solidFill>
                  <a:schemeClr val="accent6"/>
                </a:solidFill>
                <a:latin typeface="Calibri" panose="020F0502020204030204"/>
              </a:endParaRPr>
            </a:p>
          </p:txBody>
        </p:sp>
      </p:grpSp>
    </p:spTree>
    <p:extLst>
      <p:ext uri="{BB962C8B-B14F-4D97-AF65-F5344CB8AC3E}">
        <p14:creationId xmlns:p14="http://schemas.microsoft.com/office/powerpoint/2010/main" val="414283169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F76-055A-468C-AEBC-9471CD1FAFC0}"/>
              </a:ext>
            </a:extLst>
          </p:cNvPr>
          <p:cNvSpPr>
            <a:spLocks noGrp="1"/>
          </p:cNvSpPr>
          <p:nvPr>
            <p:ph type="title"/>
          </p:nvPr>
        </p:nvSpPr>
        <p:spPr/>
        <p:txBody>
          <a:bodyPr/>
          <a:lstStyle/>
          <a:p>
            <a:r>
              <a:rPr lang="en-US"/>
              <a:t>Security with CDS in an environment</a:t>
            </a:r>
          </a:p>
        </p:txBody>
      </p:sp>
      <p:sp>
        <p:nvSpPr>
          <p:cNvPr id="3" name="Text Placeholder 2">
            <a:extLst>
              <a:ext uri="{FF2B5EF4-FFF2-40B4-BE49-F238E27FC236}">
                <a16:creationId xmlns:a16="http://schemas.microsoft.com/office/drawing/2014/main" id="{33E8E298-0775-4591-AE5B-A6DC636E3723}"/>
              </a:ext>
            </a:extLst>
          </p:cNvPr>
          <p:cNvSpPr>
            <a:spLocks noGrp="1"/>
          </p:cNvSpPr>
          <p:nvPr>
            <p:ph type="body" sz="quarter" idx="10"/>
          </p:nvPr>
        </p:nvSpPr>
        <p:spPr>
          <a:xfrm>
            <a:off x="438150" y="1076623"/>
            <a:ext cx="8382322" cy="3834896"/>
          </a:xfrm>
        </p:spPr>
        <p:txBody>
          <a:bodyPr/>
          <a:lstStyle/>
          <a:p>
            <a:r>
              <a:rPr lang="en-US"/>
              <a:t>Users are associated with an environment either directly or the-just in-time via an Azure AD Group</a:t>
            </a:r>
            <a:br>
              <a:rPr lang="en-US"/>
            </a:br>
            <a:endParaRPr lang="en-US"/>
          </a:p>
          <a:p>
            <a:r>
              <a:rPr lang="en-US"/>
              <a:t>Access to apps, data and services is by association with one or more security roles</a:t>
            </a:r>
            <a:br>
              <a:rPr lang="en-US"/>
            </a:br>
            <a:endParaRPr lang="en-US"/>
          </a:p>
          <a:p>
            <a:r>
              <a:rPr lang="en-US"/>
              <a:t>Each security role grants discrete privileges </a:t>
            </a:r>
          </a:p>
          <a:p>
            <a:endParaRPr lang="en-US"/>
          </a:p>
          <a:p>
            <a:r>
              <a:rPr lang="en-US"/>
              <a:t>Data can be secured down to the field level</a:t>
            </a:r>
          </a:p>
        </p:txBody>
      </p:sp>
    </p:spTree>
    <p:extLst>
      <p:ext uri="{BB962C8B-B14F-4D97-AF65-F5344CB8AC3E}">
        <p14:creationId xmlns:p14="http://schemas.microsoft.com/office/powerpoint/2010/main" val="2138284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D504-60A8-484E-B883-CC6B072C143C}"/>
              </a:ext>
            </a:extLst>
          </p:cNvPr>
          <p:cNvSpPr>
            <a:spLocks noGrp="1"/>
          </p:cNvSpPr>
          <p:nvPr>
            <p:ph type="title"/>
          </p:nvPr>
        </p:nvSpPr>
        <p:spPr/>
        <p:txBody>
          <a:bodyPr/>
          <a:lstStyle/>
          <a:p>
            <a:r>
              <a:rPr lang="en-US"/>
              <a:t>Key out-of-box security roles you need to know</a:t>
            </a:r>
          </a:p>
        </p:txBody>
      </p:sp>
      <p:graphicFrame>
        <p:nvGraphicFramePr>
          <p:cNvPr id="4" name="Table 3">
            <a:extLst>
              <a:ext uri="{FF2B5EF4-FFF2-40B4-BE49-F238E27FC236}">
                <a16:creationId xmlns:a16="http://schemas.microsoft.com/office/drawing/2014/main" id="{3251D60F-6328-4D7E-94AC-53A2F7D8EF38}"/>
              </a:ext>
            </a:extLst>
          </p:cNvPr>
          <p:cNvGraphicFramePr>
            <a:graphicFrameLocks noGrp="1"/>
          </p:cNvGraphicFramePr>
          <p:nvPr/>
        </p:nvGraphicFramePr>
        <p:xfrm>
          <a:off x="467544" y="699542"/>
          <a:ext cx="8496944" cy="4272506"/>
        </p:xfrm>
        <a:graphic>
          <a:graphicData uri="http://schemas.openxmlformats.org/drawingml/2006/table">
            <a:tbl>
              <a:tblPr firstRow="1" firstCol="1" bandRow="1">
                <a:tableStyleId>{21E4AEA4-8DFA-4A89-87EB-49C32662AFE0}</a:tableStyleId>
              </a:tblPr>
              <a:tblGrid>
                <a:gridCol w="2683245">
                  <a:extLst>
                    <a:ext uri="{9D8B030D-6E8A-4147-A177-3AD203B41FA5}">
                      <a16:colId xmlns:a16="http://schemas.microsoft.com/office/drawing/2014/main" val="3696452284"/>
                    </a:ext>
                  </a:extLst>
                </a:gridCol>
                <a:gridCol w="5813699">
                  <a:extLst>
                    <a:ext uri="{9D8B030D-6E8A-4147-A177-3AD203B41FA5}">
                      <a16:colId xmlns:a16="http://schemas.microsoft.com/office/drawing/2014/main" val="4144515228"/>
                    </a:ext>
                  </a:extLst>
                </a:gridCol>
              </a:tblGrid>
              <a:tr h="226894">
                <a:tc>
                  <a:txBody>
                    <a:bodyPr/>
                    <a:lstStyle/>
                    <a:p>
                      <a:pPr marL="0" marR="0">
                        <a:lnSpc>
                          <a:spcPct val="107000"/>
                        </a:lnSpc>
                        <a:spcBef>
                          <a:spcPts val="0"/>
                        </a:spcBef>
                        <a:spcAft>
                          <a:spcPts val="0"/>
                        </a:spcAft>
                      </a:pPr>
                      <a:r>
                        <a:rPr lang="en-US" sz="1300">
                          <a:effectLst/>
                        </a:rPr>
                        <a:t>Role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tc>
                  <a:txBody>
                    <a:bodyPr/>
                    <a:lstStyle/>
                    <a:p>
                      <a:pPr marL="0" marR="0">
                        <a:lnSpc>
                          <a:spcPct val="107000"/>
                        </a:lnSpc>
                        <a:spcBef>
                          <a:spcPts val="0"/>
                        </a:spcBef>
                        <a:spcAft>
                          <a:spcPts val="0"/>
                        </a:spcAft>
                      </a:pPr>
                      <a:r>
                        <a:rPr lang="en-US" sz="1300">
                          <a:effectLst/>
                        </a:rPr>
                        <a:t>Description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27563" marR="27563" marT="0" marB="0"/>
                </a:tc>
                <a:extLst>
                  <a:ext uri="{0D108BD9-81ED-4DB2-BD59-A6C34878D82A}">
                    <a16:rowId xmlns:a16="http://schemas.microsoft.com/office/drawing/2014/main" val="2736300840"/>
                  </a:ext>
                </a:extLst>
              </a:tr>
              <a:tr h="1048095">
                <a:tc>
                  <a:txBody>
                    <a:bodyPr/>
                    <a:lstStyle/>
                    <a:p>
                      <a:pPr marL="0" marR="0">
                        <a:lnSpc>
                          <a:spcPct val="107000"/>
                        </a:lnSpc>
                        <a:spcBef>
                          <a:spcPts val="0"/>
                        </a:spcBef>
                        <a:spcAft>
                          <a:spcPts val="0"/>
                        </a:spcAft>
                      </a:pPr>
                      <a:r>
                        <a:rPr lang="en-US" sz="1600">
                          <a:effectLst/>
                        </a:rPr>
                        <a:t>Environment Admin / </a:t>
                      </a:r>
                      <a:br>
                        <a:rPr lang="en-US" sz="1600">
                          <a:effectLst/>
                        </a:rPr>
                      </a:br>
                      <a:r>
                        <a:rPr lang="en-US" sz="1600">
                          <a:effectLst/>
                        </a:rPr>
                        <a:t>System Administrator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Complete ability to customize and administer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Full read-write access to data in the database.  </a:t>
                      </a:r>
                    </a:p>
                    <a:p>
                      <a:pPr marL="171450" marR="0" indent="-171450">
                        <a:lnSpc>
                          <a:spcPct val="107000"/>
                        </a:lnSpc>
                        <a:spcBef>
                          <a:spcPts val="0"/>
                        </a:spcBef>
                        <a:spcAft>
                          <a:spcPts val="0"/>
                        </a:spcAft>
                        <a:buFont typeface="Wingdings" panose="05000000000000000000" pitchFamily="2" charset="2"/>
                        <a:buChar char="§"/>
                      </a:pPr>
                      <a:r>
                        <a:rPr lang="en-US" sz="1300">
                          <a:effectLst/>
                        </a:rPr>
                        <a:t>The role cannot be modified.  </a:t>
                      </a:r>
                    </a:p>
                    <a:p>
                      <a:pPr marL="171450" marR="0" indent="-171450">
                        <a:lnSpc>
                          <a:spcPct val="107000"/>
                        </a:lnSpc>
                        <a:spcBef>
                          <a:spcPts val="0"/>
                        </a:spcBef>
                        <a:spcAft>
                          <a:spcPts val="0"/>
                        </a:spcAft>
                        <a:buFont typeface="Wingdings" panose="05000000000000000000" pitchFamily="2" charset="2"/>
                        <a:buChar char="§"/>
                      </a:pPr>
                      <a:r>
                        <a:rPr lang="en-US" sz="1300">
                          <a:effectLst/>
                        </a:rPr>
                        <a:t>Care should be taken in assigning this to the right people.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2203192859"/>
                  </a:ext>
                </a:extLst>
              </a:tr>
              <a:tr h="788431">
                <a:tc>
                  <a:txBody>
                    <a:bodyPr/>
                    <a:lstStyle/>
                    <a:p>
                      <a:pPr marL="0" marR="0">
                        <a:lnSpc>
                          <a:spcPct val="107000"/>
                        </a:lnSpc>
                        <a:spcBef>
                          <a:spcPts val="0"/>
                        </a:spcBef>
                        <a:spcAft>
                          <a:spcPts val="0"/>
                        </a:spcAft>
                      </a:pPr>
                      <a:r>
                        <a:rPr lang="en-US" sz="1600">
                          <a:effectLst/>
                        </a:rPr>
                        <a:t>System Customizer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a:effectLst/>
                        </a:rPr>
                        <a:t>Full permission to customize the environment.  </a:t>
                      </a:r>
                    </a:p>
                    <a:p>
                      <a:pPr marL="171450" marR="0" indent="-171450">
                        <a:lnSpc>
                          <a:spcPct val="107000"/>
                        </a:lnSpc>
                        <a:spcBef>
                          <a:spcPts val="0"/>
                        </a:spcBef>
                        <a:spcAft>
                          <a:spcPts val="0"/>
                        </a:spcAft>
                        <a:buFont typeface="Wingdings" panose="05000000000000000000" pitchFamily="2" charset="2"/>
                        <a:buChar char="§"/>
                      </a:pPr>
                      <a:r>
                        <a:rPr lang="en-US" sz="1300">
                          <a:effectLst/>
                        </a:rPr>
                        <a:t>Data access is focused only on data owned by the user.  </a:t>
                      </a:r>
                    </a:p>
                    <a:p>
                      <a:pPr marL="171450" marR="0" indent="-171450">
                        <a:lnSpc>
                          <a:spcPct val="107000"/>
                        </a:lnSpc>
                        <a:spcBef>
                          <a:spcPts val="0"/>
                        </a:spcBef>
                        <a:spcAft>
                          <a:spcPts val="0"/>
                        </a:spcAft>
                        <a:buFont typeface="Wingdings" panose="05000000000000000000" pitchFamily="2" charset="2"/>
                        <a:buChar char="§"/>
                      </a:pPr>
                      <a:r>
                        <a:rPr lang="en-US" sz="1300">
                          <a:effectLst/>
                        </a:rPr>
                        <a:t>Role can be modified but it is not recommended to modify.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1160493168"/>
                  </a:ext>
                </a:extLst>
              </a:tr>
              <a:tr h="933537">
                <a:tc>
                  <a:txBody>
                    <a:bodyPr/>
                    <a:lstStyle/>
                    <a:p>
                      <a:pPr marL="0" marR="0">
                        <a:lnSpc>
                          <a:spcPct val="107000"/>
                        </a:lnSpc>
                        <a:spcBef>
                          <a:spcPts val="0"/>
                        </a:spcBef>
                        <a:spcAft>
                          <a:spcPts val="0"/>
                        </a:spcAft>
                      </a:pPr>
                      <a:r>
                        <a:rPr lang="en-US" sz="1600">
                          <a:effectLst/>
                        </a:rPr>
                        <a:t>Environment Maker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Create new resources in the environment including apps, connections, gateways and flows.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There is no default privileges to data included.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Role can be modified but it is not recommended to modify.</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113837854"/>
                  </a:ext>
                </a:extLst>
              </a:tr>
              <a:tr h="1275549">
                <a:tc>
                  <a:txBody>
                    <a:bodyPr/>
                    <a:lstStyle/>
                    <a:p>
                      <a:pPr marL="0" marR="0">
                        <a:lnSpc>
                          <a:spcPct val="107000"/>
                        </a:lnSpc>
                        <a:spcBef>
                          <a:spcPts val="0"/>
                        </a:spcBef>
                        <a:spcAft>
                          <a:spcPts val="0"/>
                        </a:spcAft>
                      </a:pPr>
                      <a:r>
                        <a:rPr lang="en-US" sz="1600">
                          <a:effectLst/>
                        </a:rPr>
                        <a:t>Common Data Service User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nchor="ctr"/>
                </a:tc>
                <a:tc>
                  <a:txBody>
                    <a:bodyPr/>
                    <a:lstStyle/>
                    <a:p>
                      <a:pPr marL="171450" marR="0" indent="-171450">
                        <a:lnSpc>
                          <a:spcPct val="107000"/>
                        </a:lnSpc>
                        <a:spcBef>
                          <a:spcPts val="0"/>
                        </a:spcBef>
                        <a:spcAft>
                          <a:spcPts val="0"/>
                        </a:spcAft>
                        <a:buFont typeface="Wingdings" panose="05000000000000000000" pitchFamily="2" charset="2"/>
                        <a:buChar char="§"/>
                      </a:pPr>
                      <a:r>
                        <a:rPr lang="en-US" sz="1300" dirty="0">
                          <a:effectLst/>
                        </a:rPr>
                        <a:t>Basic user role, with ability to run apps and perform common tasks but no ability to customize the system.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The data access is focused on Read access to most Common Data Model core entities with full access to records owned by the user (i.e. ‘self’ privileges).  </a:t>
                      </a:r>
                    </a:p>
                    <a:p>
                      <a:pPr marL="171450" marR="0" indent="-171450">
                        <a:lnSpc>
                          <a:spcPct val="107000"/>
                        </a:lnSpc>
                        <a:spcBef>
                          <a:spcPts val="0"/>
                        </a:spcBef>
                        <a:spcAft>
                          <a:spcPts val="0"/>
                        </a:spcAft>
                        <a:buFont typeface="Wingdings" panose="05000000000000000000" pitchFamily="2" charset="2"/>
                        <a:buChar char="§"/>
                      </a:pPr>
                      <a:r>
                        <a:rPr lang="en-US" sz="1300" dirty="0">
                          <a:effectLst/>
                        </a:rPr>
                        <a:t>Good role to copy to make a custom security role for users.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4290" marR="34290" marT="34290" marB="34290"/>
                </a:tc>
                <a:extLst>
                  <a:ext uri="{0D108BD9-81ED-4DB2-BD59-A6C34878D82A}">
                    <a16:rowId xmlns:a16="http://schemas.microsoft.com/office/drawing/2014/main" val="3614895175"/>
                  </a:ext>
                </a:extLst>
              </a:tr>
            </a:tbl>
          </a:graphicData>
        </a:graphic>
      </p:graphicFrame>
    </p:spTree>
    <p:extLst>
      <p:ext uri="{BB962C8B-B14F-4D97-AF65-F5344CB8AC3E}">
        <p14:creationId xmlns:p14="http://schemas.microsoft.com/office/powerpoint/2010/main" val="211882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43198"/>
          </a:xfrm>
        </p:spPr>
        <p:txBody>
          <a:bodyPr/>
          <a:lstStyle/>
          <a:p>
            <a:r>
              <a:rPr lang="en-US" sz="3200">
                <a:gradFill>
                  <a:gsLst>
                    <a:gs pos="0">
                      <a:schemeClr val="tx1"/>
                    </a:gs>
                    <a:gs pos="86000">
                      <a:schemeClr val="tx1"/>
                    </a:gs>
                  </a:gsLst>
                  <a:lin ang="5400000" scaled="0"/>
                </a:gradFill>
              </a:rPr>
              <a:t>#5 Cross-tenant inbound &amp; outbound restrictions</a:t>
            </a:r>
            <a:endParaRPr lang="en-US" sz="3200"/>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443" y="1605909"/>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Rectangle: Rounded Corners 10">
            <a:extLst>
              <a:ext uri="{FF2B5EF4-FFF2-40B4-BE49-F238E27FC236}">
                <a16:creationId xmlns:a16="http://schemas.microsoft.com/office/drawing/2014/main" id="{44C275E1-EEDE-4353-A904-BD900B1557EB}"/>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3" name="Picture 12">
            <a:extLst>
              <a:ext uri="{FF2B5EF4-FFF2-40B4-BE49-F238E27FC236}">
                <a16:creationId xmlns:a16="http://schemas.microsoft.com/office/drawing/2014/main" id="{54D93CAF-11FF-45D0-8057-D9AE9F393E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4CA60C73-D9FC-4BCE-AC44-E3A6AE7B654F}"/>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C1B4898D-C5C9-4944-843B-6D5C650A1D2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35" name="Picture 34">
            <a:extLst>
              <a:ext uri="{FF2B5EF4-FFF2-40B4-BE49-F238E27FC236}">
                <a16:creationId xmlns:a16="http://schemas.microsoft.com/office/drawing/2014/main" id="{AD78B116-EBD8-4076-9A2F-699FDE0D7F3D}"/>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36" name="Picture 35">
            <a:extLst>
              <a:ext uri="{FF2B5EF4-FFF2-40B4-BE49-F238E27FC236}">
                <a16:creationId xmlns:a16="http://schemas.microsoft.com/office/drawing/2014/main" id="{A5E9ACDE-1AB2-4BB3-9B20-E05404B69E54}"/>
              </a:ext>
            </a:extLst>
          </p:cNvPr>
          <p:cNvPicPr>
            <a:picLocks noChangeAspect="1"/>
          </p:cNvPicPr>
          <p:nvPr/>
        </p:nvPicPr>
        <p:blipFill>
          <a:blip r:embed="rId4"/>
          <a:stretch>
            <a:fillRect/>
          </a:stretch>
        </p:blipFill>
        <p:spPr>
          <a:xfrm>
            <a:off x="6087892" y="2978435"/>
            <a:ext cx="1524000" cy="609600"/>
          </a:xfrm>
          <a:prstGeom prst="rect">
            <a:avLst/>
          </a:prstGeom>
        </p:spPr>
      </p:pic>
      <p:sp>
        <p:nvSpPr>
          <p:cNvPr id="37" name="TextBox 36">
            <a:extLst>
              <a:ext uri="{FF2B5EF4-FFF2-40B4-BE49-F238E27FC236}">
                <a16:creationId xmlns:a16="http://schemas.microsoft.com/office/drawing/2014/main" id="{A145CD88-31C9-4D2A-9CB9-487820660939}"/>
              </a:ext>
            </a:extLst>
          </p:cNvPr>
          <p:cNvSpPr txBox="1"/>
          <p:nvPr/>
        </p:nvSpPr>
        <p:spPr>
          <a:xfrm>
            <a:off x="783835" y="802502"/>
            <a:ext cx="2276264" cy="307777"/>
          </a:xfrm>
          <a:prstGeom prst="rect">
            <a:avLst/>
          </a:prstGeom>
          <a:noFill/>
        </p:spPr>
        <p:txBody>
          <a:bodyPr wrap="none" lIns="0" tIns="0" rIns="0" bIns="0" rtlCol="0">
            <a:spAutoFit/>
          </a:bodyPr>
          <a:lstStyle/>
          <a:p>
            <a:r>
              <a:rPr lang="en-US" sz="2000" i="1">
                <a:gradFill>
                  <a:gsLst>
                    <a:gs pos="0">
                      <a:schemeClr val="tx1"/>
                    </a:gs>
                    <a:gs pos="86000">
                      <a:schemeClr val="tx1"/>
                    </a:gs>
                  </a:gsLst>
                  <a:lin ang="5400000" scaled="0"/>
                </a:gradFill>
              </a:rPr>
              <a:t>Default Configuration</a:t>
            </a:r>
          </a:p>
        </p:txBody>
      </p:sp>
    </p:spTree>
    <p:extLst>
      <p:ext uri="{BB962C8B-B14F-4D97-AF65-F5344CB8AC3E}">
        <p14:creationId xmlns:p14="http://schemas.microsoft.com/office/powerpoint/2010/main" val="811574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outbound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121301" y="3468816"/>
            <a:ext cx="2489784" cy="415498"/>
          </a:xfrm>
          <a:prstGeom prst="rect">
            <a:avLst/>
          </a:prstGeom>
          <a:noFill/>
        </p:spPr>
        <p:txBody>
          <a:bodyPr wrap="none" rtlCol="0">
            <a:spAutoFit/>
          </a:bodyPr>
          <a:lstStyle/>
          <a:p>
            <a:pPr algn="ctr"/>
            <a:r>
              <a:rPr lang="en-US" sz="1050" err="1"/>
              <a:t>Fabrikam</a:t>
            </a:r>
            <a:r>
              <a:rPr lang="en-US" sz="1050"/>
              <a:t> user can establish a connection</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148685" y="1366462"/>
            <a:ext cx="2502608" cy="415498"/>
          </a:xfrm>
          <a:prstGeom prst="rect">
            <a:avLst/>
          </a:prstGeom>
          <a:noFill/>
        </p:spPr>
        <p:txBody>
          <a:bodyPr wrap="none" rtlCol="0">
            <a:spAutoFit/>
          </a:bodyPr>
          <a:lstStyle/>
          <a:p>
            <a:pPr algn="ctr"/>
            <a:r>
              <a:rPr lang="en-US" sz="1050"/>
              <a:t>Contoso User is blocked from connecting</a:t>
            </a:r>
            <a:br>
              <a:rPr lang="en-US" sz="1050"/>
            </a:br>
            <a:r>
              <a:rPr lang="en-US" sz="1050"/>
              <a:t>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79FE6CFE-31F5-4109-8947-C9542BE6D1AC}"/>
              </a:ext>
            </a:extLst>
          </p:cNvPr>
          <p:cNvSpPr/>
          <p:nvPr/>
        </p:nvSpPr>
        <p:spPr>
          <a:xfrm>
            <a:off x="3527889" y="1619465"/>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16E07E3-E15A-4D88-8228-933B235901BC}"/>
              </a:ext>
            </a:extLst>
          </p:cNvPr>
          <p:cNvSpPr/>
          <p:nvPr/>
        </p:nvSpPr>
        <p:spPr>
          <a:xfrm>
            <a:off x="683474" y="816316"/>
            <a:ext cx="8204875" cy="369332"/>
          </a:xfrm>
          <a:prstGeom prst="rect">
            <a:avLst/>
          </a:prstGeom>
        </p:spPr>
        <p:txBody>
          <a:bodyPr wrap="none">
            <a:spAutoFit/>
          </a:bodyPr>
          <a:lstStyle/>
          <a:p>
            <a:r>
              <a:rPr lang="en-US" dirty="0">
                <a:hlinkClick r:id="rId3"/>
              </a:rPr>
              <a:t>https://aka.ms/adtenantrestrictions</a:t>
            </a:r>
            <a:r>
              <a:rPr lang="en-US" dirty="0"/>
              <a:t> =&gt; this applies to all Azure AD Cloud SaaS app </a:t>
            </a:r>
          </a:p>
        </p:txBody>
      </p:sp>
      <p:sp>
        <p:nvSpPr>
          <p:cNvPr id="13" name="Rectangle: Rounded Corners 12">
            <a:extLst>
              <a:ext uri="{FF2B5EF4-FFF2-40B4-BE49-F238E27FC236}">
                <a16:creationId xmlns:a16="http://schemas.microsoft.com/office/drawing/2014/main" id="{F9B6BFF2-4097-47EC-8DF8-39BCC596FF65}"/>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4" name="Picture 13">
            <a:extLst>
              <a:ext uri="{FF2B5EF4-FFF2-40B4-BE49-F238E27FC236}">
                <a16:creationId xmlns:a16="http://schemas.microsoft.com/office/drawing/2014/main" id="{412C1A77-A27C-454A-ACD1-4C32A07A73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5" name="Rectangle: Rounded Corners 14">
            <a:extLst>
              <a:ext uri="{FF2B5EF4-FFF2-40B4-BE49-F238E27FC236}">
                <a16:creationId xmlns:a16="http://schemas.microsoft.com/office/drawing/2014/main" id="{441AE7C8-F83A-40E2-8D09-06812AA953A8}"/>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6" name="Picture 15">
            <a:extLst>
              <a:ext uri="{FF2B5EF4-FFF2-40B4-BE49-F238E27FC236}">
                <a16:creationId xmlns:a16="http://schemas.microsoft.com/office/drawing/2014/main" id="{4B76AD47-4AD3-432E-B324-5D78B82C96B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7" name="Picture 16">
            <a:extLst>
              <a:ext uri="{FF2B5EF4-FFF2-40B4-BE49-F238E27FC236}">
                <a16:creationId xmlns:a16="http://schemas.microsoft.com/office/drawing/2014/main" id="{BA2C52C3-8D46-42F2-807C-8790B6810BB6}"/>
              </a:ext>
            </a:extLst>
          </p:cNvPr>
          <p:cNvPicPr>
            <a:picLocks noChangeAspect="1"/>
          </p:cNvPicPr>
          <p:nvPr/>
        </p:nvPicPr>
        <p:blipFill>
          <a:blip r:embed="rId5"/>
          <a:stretch>
            <a:fillRect/>
          </a:stretch>
        </p:blipFill>
        <p:spPr>
          <a:xfrm>
            <a:off x="1139399" y="1716607"/>
            <a:ext cx="1524000" cy="609600"/>
          </a:xfrm>
          <a:prstGeom prst="rect">
            <a:avLst/>
          </a:prstGeom>
        </p:spPr>
      </p:pic>
      <p:pic>
        <p:nvPicPr>
          <p:cNvPr id="18" name="Picture 17">
            <a:extLst>
              <a:ext uri="{FF2B5EF4-FFF2-40B4-BE49-F238E27FC236}">
                <a16:creationId xmlns:a16="http://schemas.microsoft.com/office/drawing/2014/main" id="{070677EC-A56C-4FCD-881A-21067088CA4E}"/>
              </a:ext>
            </a:extLst>
          </p:cNvPr>
          <p:cNvPicPr>
            <a:picLocks noChangeAspect="1"/>
          </p:cNvPicPr>
          <p:nvPr/>
        </p:nvPicPr>
        <p:blipFill>
          <a:blip r:embed="rId5"/>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672698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A4CF-75C2-418D-B96B-75D5E2EC9867}"/>
              </a:ext>
            </a:extLst>
          </p:cNvPr>
          <p:cNvSpPr>
            <a:spLocks noGrp="1"/>
          </p:cNvSpPr>
          <p:nvPr>
            <p:ph type="title"/>
          </p:nvPr>
        </p:nvSpPr>
        <p:spPr>
          <a:xfrm>
            <a:off x="366809" y="171452"/>
            <a:ext cx="8472312" cy="498598"/>
          </a:xfrm>
        </p:spPr>
        <p:txBody>
          <a:bodyPr/>
          <a:lstStyle/>
          <a:p>
            <a:r>
              <a:rPr lang="en-US" sz="3600"/>
              <a:t>Cross Tenant Access – Restrict inbound</a:t>
            </a:r>
          </a:p>
        </p:txBody>
      </p:sp>
      <p:sp>
        <p:nvSpPr>
          <p:cNvPr id="4" name="Rectangle 3">
            <a:extLst>
              <a:ext uri="{FF2B5EF4-FFF2-40B4-BE49-F238E27FC236}">
                <a16:creationId xmlns:a16="http://schemas.microsoft.com/office/drawing/2014/main" id="{14CD00BD-9300-4343-95D1-97CF48EDE14C}"/>
              </a:ext>
            </a:extLst>
          </p:cNvPr>
          <p:cNvSpPr/>
          <p:nvPr/>
        </p:nvSpPr>
        <p:spPr>
          <a:xfrm>
            <a:off x="766709" y="1394716"/>
            <a:ext cx="2392595" cy="25659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F73F18D6-C6FF-4078-8B7F-9510CBB1BD12}"/>
              </a:ext>
            </a:extLst>
          </p:cNvPr>
          <p:cNvSpPr txBox="1"/>
          <p:nvPr/>
        </p:nvSpPr>
        <p:spPr>
          <a:xfrm>
            <a:off x="1196719" y="4087388"/>
            <a:ext cx="1409361" cy="507831"/>
          </a:xfrm>
          <a:prstGeom prst="rect">
            <a:avLst/>
          </a:prstGeom>
          <a:noFill/>
        </p:spPr>
        <p:txBody>
          <a:bodyPr wrap="none" rtlCol="0">
            <a:spAutoFit/>
          </a:bodyPr>
          <a:lstStyle/>
          <a:p>
            <a:pPr algn="ctr"/>
            <a:r>
              <a:rPr lang="en-US" sz="1350"/>
              <a:t>Customer Tenant</a:t>
            </a:r>
          </a:p>
          <a:p>
            <a:pPr algn="ctr"/>
            <a:r>
              <a:rPr lang="en-US" sz="1350"/>
              <a:t>Contoso</a:t>
            </a:r>
          </a:p>
        </p:txBody>
      </p:sp>
      <p:sp>
        <p:nvSpPr>
          <p:cNvPr id="6" name="Rectangle 5">
            <a:extLst>
              <a:ext uri="{FF2B5EF4-FFF2-40B4-BE49-F238E27FC236}">
                <a16:creationId xmlns:a16="http://schemas.microsoft.com/office/drawing/2014/main" id="{9826B15F-AF84-49A4-A4F2-81D56AC9758C}"/>
              </a:ext>
            </a:extLst>
          </p:cNvPr>
          <p:cNvSpPr/>
          <p:nvPr/>
        </p:nvSpPr>
        <p:spPr>
          <a:xfrm>
            <a:off x="5616112" y="1366462"/>
            <a:ext cx="2392595" cy="25659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1F183D17-3599-4859-AA36-BEB26CF34C0E}"/>
              </a:ext>
            </a:extLst>
          </p:cNvPr>
          <p:cNvSpPr txBox="1"/>
          <p:nvPr/>
        </p:nvSpPr>
        <p:spPr>
          <a:xfrm>
            <a:off x="6108144" y="4086240"/>
            <a:ext cx="1308435" cy="507831"/>
          </a:xfrm>
          <a:prstGeom prst="rect">
            <a:avLst/>
          </a:prstGeom>
          <a:noFill/>
        </p:spPr>
        <p:txBody>
          <a:bodyPr wrap="none" rtlCol="0">
            <a:spAutoFit/>
          </a:bodyPr>
          <a:lstStyle/>
          <a:p>
            <a:pPr algn="ctr"/>
            <a:r>
              <a:rPr lang="en-US" sz="1350"/>
              <a:t>3</a:t>
            </a:r>
            <a:r>
              <a:rPr lang="en-US" sz="1350" baseline="30000"/>
              <a:t>rd</a:t>
            </a:r>
            <a:r>
              <a:rPr lang="en-US" sz="1350"/>
              <a:t> Party Tenant</a:t>
            </a:r>
          </a:p>
          <a:p>
            <a:pPr algn="ctr"/>
            <a:r>
              <a:rPr lang="en-US" sz="1350" err="1"/>
              <a:t>Fabrikam</a:t>
            </a:r>
            <a:endParaRPr lang="en-US" sz="1350"/>
          </a:p>
        </p:txBody>
      </p:sp>
      <p:sp>
        <p:nvSpPr>
          <p:cNvPr id="8" name="Arrow: Right 7">
            <a:extLst>
              <a:ext uri="{FF2B5EF4-FFF2-40B4-BE49-F238E27FC236}">
                <a16:creationId xmlns:a16="http://schemas.microsoft.com/office/drawing/2014/main" id="{A2728051-F610-4AB2-B1BE-10500CAB1E82}"/>
              </a:ext>
            </a:extLst>
          </p:cNvPr>
          <p:cNvSpPr/>
          <p:nvPr/>
        </p:nvSpPr>
        <p:spPr>
          <a:xfrm>
            <a:off x="3217096" y="1910994"/>
            <a:ext cx="2341224"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a:extLst>
              <a:ext uri="{FF2B5EF4-FFF2-40B4-BE49-F238E27FC236}">
                <a16:creationId xmlns:a16="http://schemas.microsoft.com/office/drawing/2014/main" id="{C21539D2-BE99-4D16-B3C9-9E90E281E70C}"/>
              </a:ext>
            </a:extLst>
          </p:cNvPr>
          <p:cNvSpPr txBox="1"/>
          <p:nvPr/>
        </p:nvSpPr>
        <p:spPr>
          <a:xfrm>
            <a:off x="3254352" y="3468816"/>
            <a:ext cx="2223687" cy="415498"/>
          </a:xfrm>
          <a:prstGeom prst="rect">
            <a:avLst/>
          </a:prstGeom>
          <a:noFill/>
        </p:spPr>
        <p:txBody>
          <a:bodyPr wrap="none" rtlCol="0">
            <a:spAutoFit/>
          </a:bodyPr>
          <a:lstStyle/>
          <a:p>
            <a:pPr algn="ctr"/>
            <a:r>
              <a:rPr lang="en-US" sz="1050"/>
              <a:t>Fabrikam user is blocked connecting</a:t>
            </a:r>
          </a:p>
          <a:p>
            <a:pPr algn="ctr"/>
            <a:r>
              <a:rPr lang="en-US" sz="1050"/>
              <a:t>using Contoso credentials </a:t>
            </a:r>
          </a:p>
        </p:txBody>
      </p:sp>
      <p:sp>
        <p:nvSpPr>
          <p:cNvPr id="10" name="Arrow: Right 9">
            <a:extLst>
              <a:ext uri="{FF2B5EF4-FFF2-40B4-BE49-F238E27FC236}">
                <a16:creationId xmlns:a16="http://schemas.microsoft.com/office/drawing/2014/main" id="{FB1919ED-062B-4719-9270-416AD2F168A7}"/>
              </a:ext>
            </a:extLst>
          </p:cNvPr>
          <p:cNvSpPr/>
          <p:nvPr/>
        </p:nvSpPr>
        <p:spPr>
          <a:xfrm rot="10800000">
            <a:off x="3186274" y="3146460"/>
            <a:ext cx="2372045" cy="27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EFF34266-9053-4267-88B5-0EFD1BDD5131}"/>
              </a:ext>
            </a:extLst>
          </p:cNvPr>
          <p:cNvSpPr txBox="1"/>
          <p:nvPr/>
        </p:nvSpPr>
        <p:spPr>
          <a:xfrm>
            <a:off x="3217096" y="1495496"/>
            <a:ext cx="2472152" cy="415498"/>
          </a:xfrm>
          <a:prstGeom prst="rect">
            <a:avLst/>
          </a:prstGeom>
          <a:noFill/>
        </p:spPr>
        <p:txBody>
          <a:bodyPr wrap="none" rtlCol="0">
            <a:spAutoFit/>
          </a:bodyPr>
          <a:lstStyle/>
          <a:p>
            <a:pPr algn="ctr"/>
            <a:r>
              <a:rPr lang="en-US" sz="1050"/>
              <a:t>Contoso User can establish </a:t>
            </a:r>
          </a:p>
          <a:p>
            <a:pPr algn="ctr"/>
            <a:r>
              <a:rPr lang="en-US" sz="1050"/>
              <a:t>a connection using </a:t>
            </a:r>
            <a:r>
              <a:rPr lang="en-US" sz="1050" err="1"/>
              <a:t>Fabrikam</a:t>
            </a:r>
            <a:r>
              <a:rPr lang="en-US" sz="1050"/>
              <a:t> credentials </a:t>
            </a:r>
          </a:p>
        </p:txBody>
      </p:sp>
      <p:sp>
        <p:nvSpPr>
          <p:cNvPr id="11" name="Multiplication Sign 10">
            <a:extLst>
              <a:ext uri="{FF2B5EF4-FFF2-40B4-BE49-F238E27FC236}">
                <a16:creationId xmlns:a16="http://schemas.microsoft.com/office/drawing/2014/main" id="{BBEAC09A-FB35-4651-90BB-E990C433AE53}"/>
              </a:ext>
            </a:extLst>
          </p:cNvPr>
          <p:cNvSpPr/>
          <p:nvPr/>
        </p:nvSpPr>
        <p:spPr>
          <a:xfrm>
            <a:off x="3468987" y="2508269"/>
            <a:ext cx="1895582" cy="1130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7ACA63-8F97-45A8-834B-279DD1A3B298}"/>
              </a:ext>
            </a:extLst>
          </p:cNvPr>
          <p:cNvSpPr txBox="1"/>
          <p:nvPr/>
        </p:nvSpPr>
        <p:spPr>
          <a:xfrm>
            <a:off x="366809" y="862483"/>
            <a:ext cx="8777191" cy="338554"/>
          </a:xfrm>
          <a:prstGeom prst="rect">
            <a:avLst/>
          </a:prstGeom>
          <a:noFill/>
        </p:spPr>
        <p:txBody>
          <a:bodyPr wrap="square" rtlCol="0">
            <a:spAutoFit/>
          </a:bodyPr>
          <a:lstStyle/>
          <a:p>
            <a:r>
              <a:rPr lang="en-US" sz="1600" b="1" dirty="0"/>
              <a:t>Requires support ticket today =&gt; this restriction only applies to Power Apps and Power Automate </a:t>
            </a:r>
          </a:p>
        </p:txBody>
      </p:sp>
      <p:sp>
        <p:nvSpPr>
          <p:cNvPr id="13" name="Rectangle: Rounded Corners 12">
            <a:extLst>
              <a:ext uri="{FF2B5EF4-FFF2-40B4-BE49-F238E27FC236}">
                <a16:creationId xmlns:a16="http://schemas.microsoft.com/office/drawing/2014/main" id="{7EB43DBA-4E62-4D84-B2AF-EDC225EC02FD}"/>
              </a:ext>
            </a:extLst>
          </p:cNvPr>
          <p:cNvSpPr/>
          <p:nvPr/>
        </p:nvSpPr>
        <p:spPr bwMode="auto">
          <a:xfrm>
            <a:off x="1092880" y="2812554"/>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5" name="Picture 14">
            <a:extLst>
              <a:ext uri="{FF2B5EF4-FFF2-40B4-BE49-F238E27FC236}">
                <a16:creationId xmlns:a16="http://schemas.microsoft.com/office/drawing/2014/main" id="{1583671F-4699-4F54-8873-EE46770CAF8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01119" y="2874849"/>
            <a:ext cx="1441696" cy="818041"/>
          </a:xfrm>
          <a:prstGeom prst="rect">
            <a:avLst/>
          </a:prstGeom>
        </p:spPr>
      </p:pic>
      <p:sp>
        <p:nvSpPr>
          <p:cNvPr id="16" name="Rectangle: Rounded Corners 15">
            <a:extLst>
              <a:ext uri="{FF2B5EF4-FFF2-40B4-BE49-F238E27FC236}">
                <a16:creationId xmlns:a16="http://schemas.microsoft.com/office/drawing/2014/main" id="{DAA7A340-BF2F-4106-8746-01FED38D4697}"/>
              </a:ext>
            </a:extLst>
          </p:cNvPr>
          <p:cNvSpPr/>
          <p:nvPr/>
        </p:nvSpPr>
        <p:spPr bwMode="auto">
          <a:xfrm>
            <a:off x="6020805" y="1461200"/>
            <a:ext cx="1658174" cy="94263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pic>
        <p:nvPicPr>
          <p:cNvPr id="17" name="Picture 16">
            <a:extLst>
              <a:ext uri="{FF2B5EF4-FFF2-40B4-BE49-F238E27FC236}">
                <a16:creationId xmlns:a16="http://schemas.microsoft.com/office/drawing/2014/main" id="{945C16AB-3DD1-4E36-9042-7175433EBE9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29044" y="1523495"/>
            <a:ext cx="1441696" cy="818041"/>
          </a:xfrm>
          <a:prstGeom prst="rect">
            <a:avLst/>
          </a:prstGeom>
        </p:spPr>
      </p:pic>
      <p:pic>
        <p:nvPicPr>
          <p:cNvPr id="18" name="Picture 17">
            <a:extLst>
              <a:ext uri="{FF2B5EF4-FFF2-40B4-BE49-F238E27FC236}">
                <a16:creationId xmlns:a16="http://schemas.microsoft.com/office/drawing/2014/main" id="{948ED6F1-F9ED-430E-8948-C54750E9FD74}"/>
              </a:ext>
            </a:extLst>
          </p:cNvPr>
          <p:cNvPicPr>
            <a:picLocks noChangeAspect="1"/>
          </p:cNvPicPr>
          <p:nvPr/>
        </p:nvPicPr>
        <p:blipFill>
          <a:blip r:embed="rId4"/>
          <a:stretch>
            <a:fillRect/>
          </a:stretch>
        </p:blipFill>
        <p:spPr>
          <a:xfrm>
            <a:off x="1139399" y="1716607"/>
            <a:ext cx="1524000" cy="609600"/>
          </a:xfrm>
          <a:prstGeom prst="rect">
            <a:avLst/>
          </a:prstGeom>
        </p:spPr>
      </p:pic>
      <p:pic>
        <p:nvPicPr>
          <p:cNvPr id="19" name="Picture 18">
            <a:extLst>
              <a:ext uri="{FF2B5EF4-FFF2-40B4-BE49-F238E27FC236}">
                <a16:creationId xmlns:a16="http://schemas.microsoft.com/office/drawing/2014/main" id="{FD634163-4017-41FE-8DA3-EB10F9CCFDD0}"/>
              </a:ext>
            </a:extLst>
          </p:cNvPr>
          <p:cNvPicPr>
            <a:picLocks noChangeAspect="1"/>
          </p:cNvPicPr>
          <p:nvPr/>
        </p:nvPicPr>
        <p:blipFill>
          <a:blip r:embed="rId4"/>
          <a:stretch>
            <a:fillRect/>
          </a:stretch>
        </p:blipFill>
        <p:spPr>
          <a:xfrm>
            <a:off x="6087892" y="2978435"/>
            <a:ext cx="1524000" cy="609600"/>
          </a:xfrm>
          <a:prstGeom prst="rect">
            <a:avLst/>
          </a:prstGeom>
        </p:spPr>
      </p:pic>
    </p:spTree>
    <p:extLst>
      <p:ext uri="{BB962C8B-B14F-4D97-AF65-F5344CB8AC3E}">
        <p14:creationId xmlns:p14="http://schemas.microsoft.com/office/powerpoint/2010/main" val="3506995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Data loss prevention key facts</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7"/>
            <a:ext cx="3552825" cy="3323987"/>
          </a:xfrm>
        </p:spPr>
        <p:txBody>
          <a:bodyPr/>
          <a:lstStyle/>
          <a:p>
            <a:r>
              <a:rPr lang="en-US" sz="1350" dirty="0"/>
              <a:t>Data loss prevention policies (DLP) enforce rules for which connectors can be used together </a:t>
            </a:r>
            <a:br>
              <a:rPr lang="en-US" sz="1350" dirty="0"/>
            </a:br>
            <a:endParaRPr lang="en-US" sz="1350" dirty="0"/>
          </a:p>
          <a:p>
            <a:r>
              <a:rPr lang="en-US" sz="1350" dirty="0"/>
              <a:t>Connectors are classified as either Business Data only or No Business Data allowed </a:t>
            </a:r>
          </a:p>
          <a:p>
            <a:endParaRPr lang="en-US" sz="1350" dirty="0"/>
          </a:p>
          <a:p>
            <a:r>
              <a:rPr lang="en-US" sz="1350" dirty="0"/>
              <a:t>A connector in the business data only group can only be used with other connectors from that group in the same app or flow</a:t>
            </a:r>
          </a:p>
          <a:p>
            <a:endParaRPr lang="en-US" sz="1350" dirty="0"/>
          </a:p>
          <a:p>
            <a:r>
              <a:rPr lang="en-US" sz="1350" dirty="0"/>
              <a:t>Tenant admins can define policies that apply to all environments</a:t>
            </a:r>
          </a:p>
          <a:p>
            <a:endParaRPr lang="en-US" sz="1350" dirty="0"/>
          </a:p>
          <a:p>
            <a:r>
              <a:rPr lang="en-US" sz="1350" u="sng" dirty="0"/>
              <a:t>Coming CY19: Non-Microsoft connectors can fully blocked using DLP policies</a:t>
            </a:r>
          </a:p>
          <a:p>
            <a:pPr marL="0" indent="0">
              <a:buNone/>
            </a:pPr>
            <a:endParaRPr lang="en-US" sz="1350" dirty="0"/>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43190" y="935594"/>
            <a:ext cx="5247957" cy="3508365"/>
          </a:xfrm>
          <a:prstGeom prst="rect">
            <a:avLst/>
          </a:prstGeom>
          <a:ln>
            <a:solidFill>
              <a:schemeClr val="tx1"/>
            </a:solidFill>
          </a:ln>
        </p:spPr>
      </p:pic>
    </p:spTree>
    <p:extLst>
      <p:ext uri="{BB962C8B-B14F-4D97-AF65-F5344CB8AC3E}">
        <p14:creationId xmlns:p14="http://schemas.microsoft.com/office/powerpoint/2010/main" val="4094586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93B6-5D02-4EF2-90FC-F1C08DB4F626}"/>
              </a:ext>
            </a:extLst>
          </p:cNvPr>
          <p:cNvSpPr>
            <a:spLocks noGrp="1"/>
          </p:cNvSpPr>
          <p:nvPr>
            <p:ph type="title"/>
          </p:nvPr>
        </p:nvSpPr>
        <p:spPr>
          <a:xfrm>
            <a:off x="441196" y="342900"/>
            <a:ext cx="7042969" cy="830997"/>
          </a:xfrm>
        </p:spPr>
        <p:txBody>
          <a:bodyPr/>
          <a:lstStyle/>
          <a:p>
            <a:r>
              <a:rPr lang="en-US" i="1" dirty="0">
                <a:solidFill>
                  <a:srgbClr val="CB2DB7"/>
                </a:solidFill>
              </a:rPr>
              <a:t>NEW</a:t>
            </a:r>
            <a:br>
              <a:rPr lang="en-US" i="1" dirty="0">
                <a:solidFill>
                  <a:srgbClr val="CB2DB7"/>
                </a:solidFill>
              </a:rPr>
            </a:br>
            <a:r>
              <a:rPr lang="en-US" dirty="0"/>
              <a:t>Improved DLP granularity via Power Shell</a:t>
            </a:r>
          </a:p>
        </p:txBody>
      </p:sp>
      <p:pic>
        <p:nvPicPr>
          <p:cNvPr id="4" name="Picture 3" descr="A screenshot of a cell phone&#10;&#10;Description automatically generated">
            <a:extLst>
              <a:ext uri="{FF2B5EF4-FFF2-40B4-BE49-F238E27FC236}">
                <a16:creationId xmlns:a16="http://schemas.microsoft.com/office/drawing/2014/main" id="{5E2906C5-198B-49F7-907C-F613E11A6E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3567" y="1521161"/>
            <a:ext cx="6593891" cy="39771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266692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1B46-EA7D-4C04-B6B1-518E045392B3}"/>
              </a:ext>
            </a:extLst>
          </p:cNvPr>
          <p:cNvSpPr>
            <a:spLocks noGrp="1"/>
          </p:cNvSpPr>
          <p:nvPr>
            <p:ph type="title"/>
          </p:nvPr>
        </p:nvSpPr>
        <p:spPr>
          <a:xfrm>
            <a:off x="366809" y="171452"/>
            <a:ext cx="8472312" cy="498598"/>
          </a:xfrm>
        </p:spPr>
        <p:txBody>
          <a:bodyPr/>
          <a:lstStyle/>
          <a:p>
            <a:r>
              <a:rPr lang="en-US" sz="3600"/>
              <a:t>Applying to environments</a:t>
            </a:r>
          </a:p>
        </p:txBody>
      </p:sp>
      <p:pic>
        <p:nvPicPr>
          <p:cNvPr id="4" name="Picture 3">
            <a:extLst>
              <a:ext uri="{FF2B5EF4-FFF2-40B4-BE49-F238E27FC236}">
                <a16:creationId xmlns:a16="http://schemas.microsoft.com/office/drawing/2014/main" id="{C7DDD1F4-4A88-48B9-B9D0-41852519B15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9769" y="1148653"/>
            <a:ext cx="3224231" cy="2846193"/>
          </a:xfrm>
          <a:prstGeom prst="rect">
            <a:avLst/>
          </a:prstGeom>
          <a:ln>
            <a:solidFill>
              <a:schemeClr val="tx1"/>
            </a:solidFill>
          </a:ln>
        </p:spPr>
      </p:pic>
      <p:sp>
        <p:nvSpPr>
          <p:cNvPr id="3" name="Text Placeholder 2">
            <a:extLst>
              <a:ext uri="{FF2B5EF4-FFF2-40B4-BE49-F238E27FC236}">
                <a16:creationId xmlns:a16="http://schemas.microsoft.com/office/drawing/2014/main" id="{D88ACEE5-ED1F-487F-862A-EBC48839F012}"/>
              </a:ext>
            </a:extLst>
          </p:cNvPr>
          <p:cNvSpPr>
            <a:spLocks noGrp="1"/>
          </p:cNvSpPr>
          <p:nvPr>
            <p:ph type="body" sz="quarter" idx="10"/>
          </p:nvPr>
        </p:nvSpPr>
        <p:spPr>
          <a:xfrm>
            <a:off x="395536" y="982453"/>
            <a:ext cx="5357986" cy="2880789"/>
          </a:xfrm>
        </p:spPr>
        <p:txBody>
          <a:bodyPr/>
          <a:lstStyle/>
          <a:p>
            <a:r>
              <a:rPr lang="en-US" sz="2400"/>
              <a:t>Multiple policies can apply to an environment</a:t>
            </a:r>
            <a:br>
              <a:rPr lang="en-US" sz="2400"/>
            </a:br>
            <a:endParaRPr lang="en-US" sz="2400"/>
          </a:p>
          <a:p>
            <a:r>
              <a:rPr lang="en-US" sz="2400"/>
              <a:t>The most restrictive policy applies to the combination of connectors</a:t>
            </a:r>
          </a:p>
          <a:p>
            <a:endParaRPr lang="en-US" sz="2400"/>
          </a:p>
          <a:p>
            <a:r>
              <a:rPr lang="en-US" sz="2400"/>
              <a:t>Use ONLY selected and EXCEPT to tailor which environments are impacted</a:t>
            </a:r>
          </a:p>
        </p:txBody>
      </p:sp>
    </p:spTree>
    <p:extLst>
      <p:ext uri="{BB962C8B-B14F-4D97-AF65-F5344CB8AC3E}">
        <p14:creationId xmlns:p14="http://schemas.microsoft.com/office/powerpoint/2010/main" val="1103579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60247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Tree>
    <p:extLst>
      <p:ext uri="{BB962C8B-B14F-4D97-AF65-F5344CB8AC3E}">
        <p14:creationId xmlns:p14="http://schemas.microsoft.com/office/powerpoint/2010/main" val="30716763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246495"/>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88894" y="4112905"/>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2014818"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206563" y="4112905"/>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90757" y="41129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605057" y="42272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719357" y="434150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40639" y="40645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54938" y="41788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69238" y="429310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912475" y="41613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26775" y="42756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41075" y="4389904"/>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62357" y="41129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76656" y="42272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90956" y="4341504"/>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38159" y="32037"/>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70902" y="2111683"/>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94342" y="2896119"/>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38519" y="3509195"/>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Tree>
    <p:extLst>
      <p:ext uri="{BB962C8B-B14F-4D97-AF65-F5344CB8AC3E}">
        <p14:creationId xmlns:p14="http://schemas.microsoft.com/office/powerpoint/2010/main" val="1263312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B6889-9709-488F-A799-9539E75B68C1}"/>
              </a:ext>
            </a:extLst>
          </p:cNvPr>
          <p:cNvSpPr>
            <a:spLocks noGrp="1"/>
          </p:cNvSpPr>
          <p:nvPr>
            <p:ph type="title"/>
          </p:nvPr>
        </p:nvSpPr>
        <p:spPr>
          <a:xfrm>
            <a:off x="441197" y="342900"/>
            <a:ext cx="8263890" cy="941796"/>
          </a:xfrm>
        </p:spPr>
        <p:txBody>
          <a:bodyPr/>
          <a:lstStyle/>
          <a:p>
            <a:r>
              <a:rPr lang="en-US" sz="2400"/>
              <a:t>Recognized by analysts – leader in Forrester and Gartner</a:t>
            </a:r>
            <a:br>
              <a:rPr lang="en-US"/>
            </a:br>
            <a:endParaRPr lang="en-GB"/>
          </a:p>
        </p:txBody>
      </p:sp>
      <p:pic>
        <p:nvPicPr>
          <p:cNvPr id="6"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F2C71EA-3525-455C-A085-C877EE595B9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3511012"/>
            <a:ext cx="978751" cy="6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5CFDD2B-6262-4A36-8FE4-59C223E1F8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21843" y="3724009"/>
            <a:ext cx="1348076" cy="314726"/>
          </a:xfrm>
          <a:prstGeom prst="rect">
            <a:avLst/>
          </a:prstGeom>
        </p:spPr>
      </p:pic>
      <p:pic>
        <p:nvPicPr>
          <p:cNvPr id="8" name="Picture 7" descr="Logos of companies that are using Power Platform - Walt Disney, National Trust, G&amp;J Pepsi, Metro Bank, Norwegian, American Red Cross, Honeywell, Lego, Nestle, Unilever, Virgin Atlantic, Heathorw, Arriva, Chevron, Kaiser Permanente">
            <a:extLst>
              <a:ext uri="{FF2B5EF4-FFF2-40B4-BE49-F238E27FC236}">
                <a16:creationId xmlns:a16="http://schemas.microsoft.com/office/drawing/2014/main" id="{2CAA5556-5E73-4975-88AB-8341D4C0D0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82166" y="3581934"/>
            <a:ext cx="1309544" cy="393061"/>
          </a:xfrm>
          <a:prstGeom prst="rect">
            <a:avLst/>
          </a:prstGeom>
        </p:spPr>
      </p:pic>
      <p:pic>
        <p:nvPicPr>
          <p:cNvPr id="9" name="Picture 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4ABE896-9AB4-40D1-8060-55C37860AB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599599" y="3542136"/>
            <a:ext cx="435086" cy="485992"/>
          </a:xfrm>
          <a:prstGeom prst="rect">
            <a:avLst/>
          </a:prstGeom>
        </p:spPr>
      </p:pic>
      <p:pic>
        <p:nvPicPr>
          <p:cNvPr id="10" name="Picture 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492CEF8-A467-4ED1-9A67-E05131E9D6E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08010" y="3595569"/>
            <a:ext cx="508022" cy="562213"/>
          </a:xfrm>
          <a:prstGeom prst="rect">
            <a:avLst/>
          </a:prstGeom>
        </p:spPr>
      </p:pic>
      <p:pic>
        <p:nvPicPr>
          <p:cNvPr id="11"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08437B3-5B79-436E-9A8A-414C131D7DB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46577" y="3992676"/>
            <a:ext cx="542034" cy="542033"/>
          </a:xfrm>
          <a:prstGeom prst="rect">
            <a:avLst/>
          </a:prstGeom>
        </p:spPr>
      </p:pic>
      <p:pic>
        <p:nvPicPr>
          <p:cNvPr id="12" name="Picture 11"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850F9B63-C498-4409-8347-4328CF57B65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6822" y="4012555"/>
            <a:ext cx="491627" cy="491627"/>
          </a:xfrm>
          <a:prstGeom prst="rect">
            <a:avLst/>
          </a:prstGeom>
        </p:spPr>
      </p:pic>
      <p:pic>
        <p:nvPicPr>
          <p:cNvPr id="13" name="Picture 1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58F8CFE0-8542-4ED4-98FB-598C2D8C113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084912" y="4132896"/>
            <a:ext cx="1058658" cy="358886"/>
          </a:xfrm>
          <a:prstGeom prst="rect">
            <a:avLst/>
          </a:prstGeom>
        </p:spPr>
      </p:pic>
      <p:pic>
        <p:nvPicPr>
          <p:cNvPr id="14" name="Picture 13"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965DEDA5-F1EF-4BEE-AF26-5F95DDA8108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556140" y="3563901"/>
            <a:ext cx="1245997" cy="393182"/>
          </a:xfrm>
          <a:prstGeom prst="rect">
            <a:avLst/>
          </a:prstGeom>
        </p:spPr>
      </p:pic>
      <p:pic>
        <p:nvPicPr>
          <p:cNvPr id="15" name="Picture 2"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E5C20E0-C63F-4169-84B2-D312E4D042D3}"/>
              </a:ext>
            </a:extLst>
          </p:cNvPr>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a:off x="6771853" y="3522917"/>
            <a:ext cx="1706179" cy="393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B15DC4DD-6C68-4AE6-BE13-ED4C73AD0496}"/>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5386" y="4253043"/>
            <a:ext cx="1182990" cy="332716"/>
          </a:xfrm>
          <a:prstGeom prst="rect">
            <a:avLst/>
          </a:prstGeom>
        </p:spPr>
      </p:pic>
      <p:pic>
        <p:nvPicPr>
          <p:cNvPr id="17" name="Picture 16"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EDAB5538-DD12-41B9-9BB8-85A3AA1BC567}"/>
              </a:ext>
            </a:extLst>
          </p:cNvPr>
          <p:cNvPicPr>
            <a:picLocks noChangeAspect="1" noChangeArrowheads="1"/>
          </p:cNvPicPr>
          <p:nvPr/>
        </p:nvPicPr>
        <p:blipFill rotWithShape="1">
          <a:blip r:embed="rId1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85884" y="4040184"/>
            <a:ext cx="1083525" cy="2235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C77FB058-42CB-43AB-A84E-B8260E01A3BB}"/>
              </a:ext>
            </a:extLst>
          </p:cNvPr>
          <p:cNvPicPr>
            <a:picLocks noChangeAspect="1" noChangeArrowheads="1"/>
          </p:cNvPicPr>
          <p:nvPr/>
        </p:nvPicPr>
        <p:blipFill>
          <a:blip r:embed="rId1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187584" y="4258368"/>
            <a:ext cx="728759" cy="2678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738B9AF5-8BDD-4C82-B7B7-AFCAFEA2C56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5887" y="4112626"/>
            <a:ext cx="855038" cy="429806"/>
          </a:xfrm>
          <a:prstGeom prst="rect">
            <a:avLst/>
          </a:prstGeom>
        </p:spPr>
      </p:pic>
      <p:pic>
        <p:nvPicPr>
          <p:cNvPr id="20" name="Picture 19" descr="Logos of companies that are using Power Platform - Walt Disney, National Trust, G&amp;J Pepsi, Metro Bank, Norwegian, American Red Cross, Honeywell, Lego, Nestle, Unilever, Virgin Atlantic, Heathorw, Arriva, Chevron, Kaiser Perman">
            <a:extLst>
              <a:ext uri="{FF2B5EF4-FFF2-40B4-BE49-F238E27FC236}">
                <a16:creationId xmlns:a16="http://schemas.microsoft.com/office/drawing/2014/main" id="{2FADBCF6-372A-4E85-88F0-CB7C00374C1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359138" y="3882471"/>
            <a:ext cx="786452" cy="429806"/>
          </a:xfrm>
          <a:prstGeom prst="rect">
            <a:avLst/>
          </a:prstGeom>
        </p:spPr>
      </p:pic>
      <p:pic>
        <p:nvPicPr>
          <p:cNvPr id="21" name="Picture 2" descr="Gartner Magic Quadrant for Enterprise Low-Code Application Platforms">
            <a:extLst>
              <a:ext uri="{FF2B5EF4-FFF2-40B4-BE49-F238E27FC236}">
                <a16:creationId xmlns:a16="http://schemas.microsoft.com/office/drawing/2014/main" id="{0267F4FC-97A4-466A-A7EB-2AB29E233892}"/>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1397113" y="1193168"/>
            <a:ext cx="2232830" cy="2266560"/>
          </a:xfrm>
          <a:prstGeom prst="rect">
            <a:avLst/>
          </a:prstGeom>
          <a:effectLst>
            <a:outerShdw blurRad="190500" dist="63500" dir="2700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1" descr="Forrester Wave for Low-Code Development Platforms">
            <a:extLst>
              <a:ext uri="{FF2B5EF4-FFF2-40B4-BE49-F238E27FC236}">
                <a16:creationId xmlns:a16="http://schemas.microsoft.com/office/drawing/2014/main" id="{5A1C66A8-BBD3-4AEC-A1EA-0DBEA09C565F}"/>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353450" y="1187418"/>
            <a:ext cx="2050201" cy="2255350"/>
          </a:xfrm>
          <a:prstGeom prst="rect">
            <a:avLst/>
          </a:prstGeom>
          <a:effectLst>
            <a:outerShdw blurRad="190500" dist="63500" dir="2700000" algn="ctr" rotWithShape="0">
              <a:prstClr val="black">
                <a:alpha val="40000"/>
              </a:prstClr>
            </a:outerShdw>
          </a:effectLst>
        </p:spPr>
      </p:pic>
      <p:sp>
        <p:nvSpPr>
          <p:cNvPr id="23" name="Rectangle 22">
            <a:extLst>
              <a:ext uri="{FF2B5EF4-FFF2-40B4-BE49-F238E27FC236}">
                <a16:creationId xmlns:a16="http://schemas.microsoft.com/office/drawing/2014/main" id="{02A45C76-D3F7-44E5-B4E2-2F9BC8781D55}"/>
              </a:ext>
            </a:extLst>
          </p:cNvPr>
          <p:cNvSpPr/>
          <p:nvPr/>
        </p:nvSpPr>
        <p:spPr>
          <a:xfrm>
            <a:off x="1397114" y="1031585"/>
            <a:ext cx="2168100" cy="184666"/>
          </a:xfrm>
          <a:prstGeom prst="rect">
            <a:avLst/>
          </a:prstGeom>
        </p:spPr>
        <p:txBody>
          <a:bodyPr wrap="square">
            <a:spAutoFit/>
          </a:bodyPr>
          <a:lstStyle/>
          <a:p>
            <a:pPr fontAlgn="base"/>
            <a:r>
              <a:rPr lang="en-US" sz="600" b="1">
                <a:solidFill>
                  <a:srgbClr val="353535"/>
                </a:solidFill>
                <a:latin typeface="Segoe UI Light" panose="020B0502040204020203" pitchFamily="34" charset="0"/>
              </a:rPr>
              <a:t> Gartner ​Enterprise Low-Code Application Platforms 2019</a:t>
            </a:r>
            <a:endParaRPr lang="en-US" sz="600" b="1">
              <a:latin typeface="&amp;quot"/>
            </a:endParaRPr>
          </a:p>
        </p:txBody>
      </p:sp>
    </p:spTree>
    <p:extLst>
      <p:ext uri="{BB962C8B-B14F-4D97-AF65-F5344CB8AC3E}">
        <p14:creationId xmlns:p14="http://schemas.microsoft.com/office/powerpoint/2010/main" val="154933786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BBF4-014E-4415-8B28-BEE8065C927D}"/>
              </a:ext>
            </a:extLst>
          </p:cNvPr>
          <p:cNvSpPr>
            <a:spLocks noGrp="1"/>
          </p:cNvSpPr>
          <p:nvPr>
            <p:ph type="title"/>
          </p:nvPr>
        </p:nvSpPr>
        <p:spPr>
          <a:xfrm>
            <a:off x="366809" y="171452"/>
            <a:ext cx="8472312" cy="498598"/>
          </a:xfrm>
        </p:spPr>
        <p:txBody>
          <a:bodyPr/>
          <a:lstStyle/>
          <a:p>
            <a:r>
              <a:rPr lang="en-US" sz="3600"/>
              <a:t>Setup data loss prevention (DLP) policies</a:t>
            </a:r>
          </a:p>
        </p:txBody>
      </p:sp>
      <p:sp>
        <p:nvSpPr>
          <p:cNvPr id="3" name="Content Placeholder 2">
            <a:extLst>
              <a:ext uri="{FF2B5EF4-FFF2-40B4-BE49-F238E27FC236}">
                <a16:creationId xmlns:a16="http://schemas.microsoft.com/office/drawing/2014/main" id="{1656B400-F4EB-4830-B6FD-1F44A924A145}"/>
              </a:ext>
            </a:extLst>
          </p:cNvPr>
          <p:cNvSpPr>
            <a:spLocks noGrp="1"/>
          </p:cNvSpPr>
          <p:nvPr>
            <p:ph sz="quarter" idx="10"/>
          </p:nvPr>
        </p:nvSpPr>
        <p:spPr>
          <a:xfrm>
            <a:off x="441197" y="947195"/>
            <a:ext cx="7392521" cy="1661993"/>
          </a:xfrm>
        </p:spPr>
        <p:txBody>
          <a:bodyPr/>
          <a:lstStyle/>
          <a:p>
            <a:pPr marL="385763" indent="-385763">
              <a:buFont typeface="+mj-lt"/>
              <a:buAutoNum type="arabicPeriod"/>
            </a:pPr>
            <a:r>
              <a:rPr lang="en-US" sz="1350" dirty="0"/>
              <a:t>Create a policy spanning all environments that blocks all unsupported non-Microsoft connectors and classifies all Microsoft connectors as ‘Business Data’</a:t>
            </a:r>
          </a:p>
          <a:p>
            <a:pPr marL="385763" indent="-385763">
              <a:buFont typeface="+mj-lt"/>
              <a:buAutoNum type="arabicPeriod"/>
            </a:pPr>
            <a:endParaRPr lang="en-US" sz="1350" dirty="0"/>
          </a:p>
          <a:p>
            <a:pPr marL="385763" indent="-385763">
              <a:buFont typeface="+mj-lt"/>
              <a:buAutoNum type="arabicPeriod"/>
            </a:pPr>
            <a:r>
              <a:rPr lang="en-US" sz="1350" dirty="0"/>
              <a:t>Create a policy for the default environment (and other training environments) that further restricts which Microsoft connectors are classified as ‘Business Data’</a:t>
            </a:r>
          </a:p>
          <a:p>
            <a:pPr marL="385763" indent="-385763">
              <a:buFont typeface="+mj-lt"/>
              <a:buAutoNum type="arabicPeriod"/>
            </a:pPr>
            <a:endParaRPr lang="en-US" sz="1350" dirty="0"/>
          </a:p>
          <a:p>
            <a:pPr marL="385763" indent="-385763">
              <a:buFont typeface="+mj-lt"/>
              <a:buAutoNum type="arabicPeriod"/>
            </a:pPr>
            <a:r>
              <a:rPr lang="en-US" sz="1350" dirty="0"/>
              <a:t>Create additional policies or exclude those environment from policies #1 and #2 above that permit certain connectors or connector combinations to be used for specific environments </a:t>
            </a:r>
          </a:p>
        </p:txBody>
      </p:sp>
      <p:sp>
        <p:nvSpPr>
          <p:cNvPr id="5" name="Star: 8 Points 4">
            <a:extLst>
              <a:ext uri="{FF2B5EF4-FFF2-40B4-BE49-F238E27FC236}">
                <a16:creationId xmlns:a16="http://schemas.microsoft.com/office/drawing/2014/main" id="{07325521-F7D7-4501-922F-23836D739997}"/>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Best</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Practice</a:t>
            </a:r>
          </a:p>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#2</a:t>
            </a:r>
          </a:p>
        </p:txBody>
      </p:sp>
      <p:sp>
        <p:nvSpPr>
          <p:cNvPr id="4" name="Rectangle 3">
            <a:extLst>
              <a:ext uri="{FF2B5EF4-FFF2-40B4-BE49-F238E27FC236}">
                <a16:creationId xmlns:a16="http://schemas.microsoft.com/office/drawing/2014/main" id="{46877DAA-3610-450F-87D2-768166F1992E}"/>
              </a:ext>
            </a:extLst>
          </p:cNvPr>
          <p:cNvSpPr/>
          <p:nvPr/>
        </p:nvSpPr>
        <p:spPr bwMode="auto">
          <a:xfrm>
            <a:off x="765040" y="3993636"/>
            <a:ext cx="1028700" cy="754380"/>
          </a:xfrm>
          <a:prstGeom prst="rect">
            <a:avLst/>
          </a:prstGeom>
          <a:solidFill>
            <a:schemeClr val="accent1"/>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gradFill>
                  <a:gsLst>
                    <a:gs pos="0">
                      <a:srgbClr val="FFFFFF"/>
                    </a:gs>
                    <a:gs pos="100000">
                      <a:srgbClr val="FFFFFF"/>
                    </a:gs>
                  </a:gsLst>
                  <a:lin ang="5400000" scaled="0"/>
                </a:gradFill>
                <a:ea typeface="Segoe UI" pitchFamily="34" charset="0"/>
                <a:cs typeface="Segoe UI" pitchFamily="34" charset="0"/>
              </a:rPr>
              <a:t>Default</a:t>
            </a:r>
          </a:p>
        </p:txBody>
      </p:sp>
      <p:sp>
        <p:nvSpPr>
          <p:cNvPr id="7" name="Rectangle 6">
            <a:extLst>
              <a:ext uri="{FF2B5EF4-FFF2-40B4-BE49-F238E27FC236}">
                <a16:creationId xmlns:a16="http://schemas.microsoft.com/office/drawing/2014/main" id="{FF1A6608-4EAB-4525-81FC-89EC793646B3}"/>
              </a:ext>
            </a:extLst>
          </p:cNvPr>
          <p:cNvSpPr/>
          <p:nvPr/>
        </p:nvSpPr>
        <p:spPr bwMode="auto">
          <a:xfrm>
            <a:off x="1990964"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#1</a:t>
            </a:r>
          </a:p>
        </p:txBody>
      </p:sp>
      <p:sp>
        <p:nvSpPr>
          <p:cNvPr id="8" name="Rectangle 7">
            <a:extLst>
              <a:ext uri="{FF2B5EF4-FFF2-40B4-BE49-F238E27FC236}">
                <a16:creationId xmlns:a16="http://schemas.microsoft.com/office/drawing/2014/main" id="{7F8EDA67-47C2-4FA4-9310-13BC305FE0E3}"/>
              </a:ext>
            </a:extLst>
          </p:cNvPr>
          <p:cNvSpPr/>
          <p:nvPr/>
        </p:nvSpPr>
        <p:spPr bwMode="auto">
          <a:xfrm>
            <a:off x="3182709" y="3993636"/>
            <a:ext cx="1028700" cy="754380"/>
          </a:xfrm>
          <a:prstGeom prst="rect">
            <a:avLst/>
          </a:prstGeom>
          <a:solidFill>
            <a:srgbClr val="50E6FF"/>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Training #2</a:t>
            </a:r>
          </a:p>
        </p:txBody>
      </p:sp>
      <p:sp>
        <p:nvSpPr>
          <p:cNvPr id="10" name="Rectangle 9">
            <a:extLst>
              <a:ext uri="{FF2B5EF4-FFF2-40B4-BE49-F238E27FC236}">
                <a16:creationId xmlns:a16="http://schemas.microsoft.com/office/drawing/2014/main" id="{7965812C-CE1A-4E32-98BB-C0829E68759B}"/>
              </a:ext>
            </a:extLst>
          </p:cNvPr>
          <p:cNvSpPr/>
          <p:nvPr/>
        </p:nvSpPr>
        <p:spPr bwMode="auto">
          <a:xfrm>
            <a:off x="4466903" y="39936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111EAA5-4E89-40DD-B9B4-3114CBAD3A7C}"/>
              </a:ext>
            </a:extLst>
          </p:cNvPr>
          <p:cNvSpPr/>
          <p:nvPr/>
        </p:nvSpPr>
        <p:spPr bwMode="auto">
          <a:xfrm>
            <a:off x="4581203" y="41079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D456442-798F-4CBF-99BD-BF7CFD196A6D}"/>
              </a:ext>
            </a:extLst>
          </p:cNvPr>
          <p:cNvSpPr/>
          <p:nvPr/>
        </p:nvSpPr>
        <p:spPr bwMode="auto">
          <a:xfrm>
            <a:off x="4695503" y="4222236"/>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a:solidFill>
                  <a:schemeClr val="tx1"/>
                </a:solidFill>
                <a:ea typeface="Segoe UI" pitchFamily="34" charset="0"/>
                <a:cs typeface="Segoe UI" pitchFamily="34" charset="0"/>
              </a:rPr>
              <a:t>Contoso Europe</a:t>
            </a:r>
          </a:p>
        </p:txBody>
      </p:sp>
      <p:sp>
        <p:nvSpPr>
          <p:cNvPr id="14" name="Rectangle 13">
            <a:extLst>
              <a:ext uri="{FF2B5EF4-FFF2-40B4-BE49-F238E27FC236}">
                <a16:creationId xmlns:a16="http://schemas.microsoft.com/office/drawing/2014/main" id="{07F5A8FE-4FFD-44FA-BEBD-DF7B3F0C858F}"/>
              </a:ext>
            </a:extLst>
          </p:cNvPr>
          <p:cNvSpPr/>
          <p:nvPr/>
        </p:nvSpPr>
        <p:spPr>
          <a:xfrm>
            <a:off x="4416785" y="39452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17" name="Rectangle 16">
            <a:extLst>
              <a:ext uri="{FF2B5EF4-FFF2-40B4-BE49-F238E27FC236}">
                <a16:creationId xmlns:a16="http://schemas.microsoft.com/office/drawing/2014/main" id="{2E8E8677-E998-40A2-AA11-7D0D6A4E2ACF}"/>
              </a:ext>
            </a:extLst>
          </p:cNvPr>
          <p:cNvSpPr/>
          <p:nvPr/>
        </p:nvSpPr>
        <p:spPr>
          <a:xfrm>
            <a:off x="4531084" y="40595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18" name="Rectangle 17">
            <a:extLst>
              <a:ext uri="{FF2B5EF4-FFF2-40B4-BE49-F238E27FC236}">
                <a16:creationId xmlns:a16="http://schemas.microsoft.com/office/drawing/2014/main" id="{910F8EED-CE4C-4E78-959B-395728584874}"/>
              </a:ext>
            </a:extLst>
          </p:cNvPr>
          <p:cNvSpPr/>
          <p:nvPr/>
        </p:nvSpPr>
        <p:spPr>
          <a:xfrm>
            <a:off x="4645384" y="4173836"/>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19" name="Rectangle 18">
            <a:extLst>
              <a:ext uri="{FF2B5EF4-FFF2-40B4-BE49-F238E27FC236}">
                <a16:creationId xmlns:a16="http://schemas.microsoft.com/office/drawing/2014/main" id="{FB323A92-1956-4DF7-8D41-C6696D455286}"/>
              </a:ext>
            </a:extLst>
          </p:cNvPr>
          <p:cNvSpPr/>
          <p:nvPr/>
        </p:nvSpPr>
        <p:spPr bwMode="auto">
          <a:xfrm>
            <a:off x="5888621" y="40420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825">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FCFED9A-5C77-4771-BA70-93BDC228D654}"/>
              </a:ext>
            </a:extLst>
          </p:cNvPr>
          <p:cNvSpPr/>
          <p:nvPr/>
        </p:nvSpPr>
        <p:spPr bwMode="auto">
          <a:xfrm>
            <a:off x="6002921" y="41563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D5F4010-93A2-4195-878F-6E31C02F8882}"/>
              </a:ext>
            </a:extLst>
          </p:cNvPr>
          <p:cNvSpPr/>
          <p:nvPr/>
        </p:nvSpPr>
        <p:spPr bwMode="auto">
          <a:xfrm>
            <a:off x="6117221" y="4270635"/>
            <a:ext cx="1028700" cy="754380"/>
          </a:xfrm>
          <a:prstGeom prst="rect">
            <a:avLst/>
          </a:prstGeom>
          <a:solidFill>
            <a:srgbClr val="FFB900"/>
          </a:solidFill>
          <a:ln>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1500" dirty="0">
                <a:solidFill>
                  <a:schemeClr val="tx1"/>
                </a:solidFill>
                <a:ea typeface="Segoe UI" pitchFamily="34" charset="0"/>
                <a:cs typeface="Segoe UI" pitchFamily="34" charset="0"/>
              </a:rPr>
              <a:t>Contoso USA</a:t>
            </a:r>
          </a:p>
        </p:txBody>
      </p:sp>
      <p:sp>
        <p:nvSpPr>
          <p:cNvPr id="22" name="Rectangle 21">
            <a:extLst>
              <a:ext uri="{FF2B5EF4-FFF2-40B4-BE49-F238E27FC236}">
                <a16:creationId xmlns:a16="http://schemas.microsoft.com/office/drawing/2014/main" id="{8C0DD28D-DDFA-4761-AB48-CCE120540391}"/>
              </a:ext>
            </a:extLst>
          </p:cNvPr>
          <p:cNvSpPr/>
          <p:nvPr/>
        </p:nvSpPr>
        <p:spPr>
          <a:xfrm>
            <a:off x="5838503" y="39936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Dev</a:t>
            </a:r>
          </a:p>
        </p:txBody>
      </p:sp>
      <p:sp>
        <p:nvSpPr>
          <p:cNvPr id="23" name="Rectangle 22">
            <a:extLst>
              <a:ext uri="{FF2B5EF4-FFF2-40B4-BE49-F238E27FC236}">
                <a16:creationId xmlns:a16="http://schemas.microsoft.com/office/drawing/2014/main" id="{B3437785-351C-4C9C-982B-B3B225ED2CC3}"/>
              </a:ext>
            </a:extLst>
          </p:cNvPr>
          <p:cNvSpPr/>
          <p:nvPr/>
        </p:nvSpPr>
        <p:spPr>
          <a:xfrm>
            <a:off x="5952802" y="41079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Test</a:t>
            </a:r>
          </a:p>
        </p:txBody>
      </p:sp>
      <p:sp>
        <p:nvSpPr>
          <p:cNvPr id="24" name="Rectangle 23">
            <a:extLst>
              <a:ext uri="{FF2B5EF4-FFF2-40B4-BE49-F238E27FC236}">
                <a16:creationId xmlns:a16="http://schemas.microsoft.com/office/drawing/2014/main" id="{D8CDA01A-3E3F-4B74-9120-8A0801D6A57A}"/>
              </a:ext>
            </a:extLst>
          </p:cNvPr>
          <p:cNvSpPr/>
          <p:nvPr/>
        </p:nvSpPr>
        <p:spPr>
          <a:xfrm>
            <a:off x="6067102" y="4222235"/>
            <a:ext cx="1028700" cy="754380"/>
          </a:xfrm>
          <a:prstGeom prst="rect">
            <a:avLst/>
          </a:prstGeom>
        </p:spPr>
        <p:txBody>
          <a:bodyPr wrap="none">
            <a:noAutofit/>
          </a:bodyPr>
          <a:lstStyle/>
          <a:p>
            <a:pPr defTabSz="699354" fontAlgn="base">
              <a:spcBef>
                <a:spcPct val="0"/>
              </a:spcBef>
              <a:spcAft>
                <a:spcPct val="0"/>
              </a:spcAft>
            </a:pPr>
            <a:r>
              <a:rPr lang="en-US" sz="900">
                <a:ea typeface="Segoe UI" pitchFamily="34" charset="0"/>
                <a:cs typeface="Segoe UI" pitchFamily="34" charset="0"/>
              </a:rPr>
              <a:t>Prod</a:t>
            </a:r>
          </a:p>
        </p:txBody>
      </p:sp>
      <p:sp>
        <p:nvSpPr>
          <p:cNvPr id="27" name="Left Bracket 26">
            <a:extLst>
              <a:ext uri="{FF2B5EF4-FFF2-40B4-BE49-F238E27FC236}">
                <a16:creationId xmlns:a16="http://schemas.microsoft.com/office/drawing/2014/main" id="{89849E2D-A7BE-4A58-B095-89E64CFE4F10}"/>
              </a:ext>
            </a:extLst>
          </p:cNvPr>
          <p:cNvSpPr/>
          <p:nvPr/>
        </p:nvSpPr>
        <p:spPr>
          <a:xfrm rot="5400000">
            <a:off x="3914305" y="-87232"/>
            <a:ext cx="136141" cy="6327092"/>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2" name="Left Bracket 31">
            <a:extLst>
              <a:ext uri="{FF2B5EF4-FFF2-40B4-BE49-F238E27FC236}">
                <a16:creationId xmlns:a16="http://schemas.microsoft.com/office/drawing/2014/main" id="{BFC5889A-D64E-4DD9-814B-20CD5426E4E7}"/>
              </a:ext>
            </a:extLst>
          </p:cNvPr>
          <p:cNvSpPr/>
          <p:nvPr/>
        </p:nvSpPr>
        <p:spPr>
          <a:xfrm rot="5400000">
            <a:off x="2447048" y="1992414"/>
            <a:ext cx="136142" cy="3392580"/>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D0BFAF3B-3FA9-404F-82CE-89025A49EE19}"/>
              </a:ext>
            </a:extLst>
          </p:cNvPr>
          <p:cNvSpPr/>
          <p:nvPr/>
        </p:nvSpPr>
        <p:spPr bwMode="auto">
          <a:xfrm>
            <a:off x="2670488" y="2776850"/>
            <a:ext cx="3168015"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dirty="0">
                <a:gradFill>
                  <a:gsLst>
                    <a:gs pos="0">
                      <a:srgbClr val="FFFFFF"/>
                    </a:gs>
                    <a:gs pos="100000">
                      <a:srgbClr val="FFFFFF"/>
                    </a:gs>
                  </a:gsLst>
                  <a:lin ang="5400000" scaled="0"/>
                </a:gradFill>
                <a:ea typeface="Segoe UI" pitchFamily="34" charset="0"/>
                <a:cs typeface="Segoe UI" pitchFamily="34" charset="0"/>
              </a:rPr>
              <a:t>#1: Block unsupported non-Microsoft connectors (e.g. Dropbox, social media)</a:t>
            </a:r>
          </a:p>
        </p:txBody>
      </p:sp>
      <p:sp>
        <p:nvSpPr>
          <p:cNvPr id="34" name="Rectangle 33">
            <a:extLst>
              <a:ext uri="{FF2B5EF4-FFF2-40B4-BE49-F238E27FC236}">
                <a16:creationId xmlns:a16="http://schemas.microsoft.com/office/drawing/2014/main" id="{F1E1700B-8FFD-47CA-9C19-BB6B4BEE3DFE}"/>
              </a:ext>
            </a:extLst>
          </p:cNvPr>
          <p:cNvSpPr/>
          <p:nvPr/>
        </p:nvSpPr>
        <p:spPr bwMode="auto">
          <a:xfrm>
            <a:off x="1114665" y="3389926"/>
            <a:ext cx="2850776" cy="45948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#2: Restrict ‘business data’ connectors (e.g. only Office 365 connectors are business data)</a:t>
            </a:r>
          </a:p>
        </p:txBody>
      </p:sp>
      <p:sp>
        <p:nvSpPr>
          <p:cNvPr id="35" name="Left Bracket 34">
            <a:extLst>
              <a:ext uri="{FF2B5EF4-FFF2-40B4-BE49-F238E27FC236}">
                <a16:creationId xmlns:a16="http://schemas.microsoft.com/office/drawing/2014/main" id="{33803A2B-EFA0-424F-B5DA-86C49E35DB5C}"/>
              </a:ext>
            </a:extLst>
          </p:cNvPr>
          <p:cNvSpPr/>
          <p:nvPr/>
        </p:nvSpPr>
        <p:spPr>
          <a:xfrm rot="5400000">
            <a:off x="5713282" y="2323171"/>
            <a:ext cx="136142" cy="2729136"/>
          </a:xfrm>
          <a:prstGeom prst="leftBracket">
            <a:avLst/>
          </a:prstGeom>
          <a:ln w="76200">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EDC6A7AC-478C-4CC1-977A-CFC2ACB9BB75}"/>
              </a:ext>
            </a:extLst>
          </p:cNvPr>
          <p:cNvSpPr/>
          <p:nvPr/>
        </p:nvSpPr>
        <p:spPr bwMode="auto">
          <a:xfrm>
            <a:off x="4781793" y="3409212"/>
            <a:ext cx="2096618" cy="45829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defTabSz="699354" fontAlgn="base">
              <a:spcBef>
                <a:spcPct val="0"/>
              </a:spcBef>
              <a:spcAft>
                <a:spcPct val="0"/>
              </a:spcAft>
            </a:pPr>
            <a:r>
              <a:rPr lang="en-US" sz="975">
                <a:gradFill>
                  <a:gsLst>
                    <a:gs pos="0">
                      <a:srgbClr val="FFFFFF"/>
                    </a:gs>
                    <a:gs pos="100000">
                      <a:srgbClr val="FFFFFF"/>
                    </a:gs>
                  </a:gsLst>
                  <a:lin ang="5400000" scaled="0"/>
                </a:gradFill>
                <a:ea typeface="Segoe UI" pitchFamily="34" charset="0"/>
                <a:cs typeface="Segoe UI" pitchFamily="34" charset="0"/>
              </a:rPr>
              <a:t>#3: Create exception policies for certain application environments </a:t>
            </a:r>
          </a:p>
        </p:txBody>
      </p:sp>
    </p:spTree>
    <p:extLst>
      <p:ext uri="{BB962C8B-B14F-4D97-AF65-F5344CB8AC3E}">
        <p14:creationId xmlns:p14="http://schemas.microsoft.com/office/powerpoint/2010/main" val="179045984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6EA-F9B8-41C5-9C7B-D0663D2BDC3A}"/>
              </a:ext>
            </a:extLst>
          </p:cNvPr>
          <p:cNvSpPr>
            <a:spLocks noGrp="1"/>
          </p:cNvSpPr>
          <p:nvPr>
            <p:ph type="title"/>
          </p:nvPr>
        </p:nvSpPr>
        <p:spPr>
          <a:xfrm>
            <a:off x="440055" y="195486"/>
            <a:ext cx="8263890" cy="498598"/>
          </a:xfrm>
        </p:spPr>
        <p:txBody>
          <a:bodyPr/>
          <a:lstStyle/>
          <a:p>
            <a:r>
              <a:rPr lang="en-US" sz="3600"/>
              <a:t>Prevent data leakage</a:t>
            </a:r>
          </a:p>
        </p:txBody>
      </p:sp>
      <p:sp>
        <p:nvSpPr>
          <p:cNvPr id="3" name="Text Placeholder 2">
            <a:extLst>
              <a:ext uri="{FF2B5EF4-FFF2-40B4-BE49-F238E27FC236}">
                <a16:creationId xmlns:a16="http://schemas.microsoft.com/office/drawing/2014/main" id="{6BD71CCC-EA1A-4D80-A7ED-793E2EC363A1}"/>
              </a:ext>
            </a:extLst>
          </p:cNvPr>
          <p:cNvSpPr>
            <a:spLocks noGrp="1"/>
          </p:cNvSpPr>
          <p:nvPr>
            <p:ph type="body" sz="quarter" idx="10"/>
          </p:nvPr>
        </p:nvSpPr>
        <p:spPr>
          <a:xfrm>
            <a:off x="176213" y="948036"/>
            <a:ext cx="3552825" cy="3849131"/>
          </a:xfrm>
        </p:spPr>
        <p:txBody>
          <a:bodyPr/>
          <a:lstStyle/>
          <a:p>
            <a:r>
              <a:rPr lang="en-US" sz="1725" dirty="0"/>
              <a:t>Data loss prevention policies (DLP) enforce rules for which connectors can be used together </a:t>
            </a:r>
            <a:br>
              <a:rPr lang="en-US" sz="1725" dirty="0"/>
            </a:br>
            <a:endParaRPr lang="en-US" sz="1725" dirty="0"/>
          </a:p>
          <a:p>
            <a:r>
              <a:rPr lang="en-US" sz="1725" dirty="0"/>
              <a:t>Connectors are classified as either Business Data only or No Business Data allowed </a:t>
            </a:r>
          </a:p>
          <a:p>
            <a:endParaRPr lang="en-US" sz="1725" dirty="0"/>
          </a:p>
          <a:p>
            <a:r>
              <a:rPr lang="en-US" sz="1725" dirty="0"/>
              <a:t>A connector in the business data only group can only be used with other connectors from that group in the same app or flow</a:t>
            </a:r>
          </a:p>
          <a:p>
            <a:endParaRPr lang="en-US" sz="1725" dirty="0"/>
          </a:p>
          <a:p>
            <a:r>
              <a:rPr lang="en-US" sz="1725" dirty="0"/>
              <a:t>Tenant admins can define policies that apply to all environments</a:t>
            </a:r>
          </a:p>
        </p:txBody>
      </p:sp>
      <p:pic>
        <p:nvPicPr>
          <p:cNvPr id="4" name="Picture 3">
            <a:extLst>
              <a:ext uri="{FF2B5EF4-FFF2-40B4-BE49-F238E27FC236}">
                <a16:creationId xmlns:a16="http://schemas.microsoft.com/office/drawing/2014/main" id="{43E43C15-CAAE-4E06-B12F-C7C436E362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3189" y="1181100"/>
            <a:ext cx="5247957" cy="3508365"/>
          </a:xfrm>
          <a:prstGeom prst="rect">
            <a:avLst/>
          </a:prstGeom>
          <a:ln>
            <a:solidFill>
              <a:schemeClr val="tx1"/>
            </a:solidFill>
          </a:ln>
        </p:spPr>
      </p:pic>
    </p:spTree>
    <p:extLst>
      <p:ext uri="{BB962C8B-B14F-4D97-AF65-F5344CB8AC3E}">
        <p14:creationId xmlns:p14="http://schemas.microsoft.com/office/powerpoint/2010/main" val="399332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F906-B81D-4A9B-A843-BF8039F44F93}"/>
              </a:ext>
            </a:extLst>
          </p:cNvPr>
          <p:cNvSpPr>
            <a:spLocks noGrp="1"/>
          </p:cNvSpPr>
          <p:nvPr>
            <p:ph type="title"/>
          </p:nvPr>
        </p:nvSpPr>
        <p:spPr/>
        <p:txBody>
          <a:bodyPr/>
          <a:lstStyle/>
          <a:p>
            <a:r>
              <a:rPr lang="en-US"/>
              <a:t>What is Data Loss Prevention v2?</a:t>
            </a:r>
          </a:p>
        </p:txBody>
      </p:sp>
      <p:sp>
        <p:nvSpPr>
          <p:cNvPr id="3" name="Text Placeholder 2">
            <a:extLst>
              <a:ext uri="{FF2B5EF4-FFF2-40B4-BE49-F238E27FC236}">
                <a16:creationId xmlns:a16="http://schemas.microsoft.com/office/drawing/2014/main" id="{A7837720-54E1-4FE5-A526-F8B46B2844BC}"/>
              </a:ext>
            </a:extLst>
          </p:cNvPr>
          <p:cNvSpPr>
            <a:spLocks noGrp="1"/>
          </p:cNvSpPr>
          <p:nvPr>
            <p:ph type="body" sz="quarter" idx="10"/>
          </p:nvPr>
        </p:nvSpPr>
        <p:spPr>
          <a:xfrm>
            <a:off x="438150" y="1078110"/>
            <a:ext cx="3909060" cy="290849"/>
          </a:xfrm>
        </p:spPr>
        <p:txBody>
          <a:bodyPr/>
          <a:lstStyle/>
          <a:p>
            <a:endParaRPr lang="en-US"/>
          </a:p>
        </p:txBody>
      </p:sp>
      <p:sp>
        <p:nvSpPr>
          <p:cNvPr id="4" name="Text Placeholder 3">
            <a:extLst>
              <a:ext uri="{FF2B5EF4-FFF2-40B4-BE49-F238E27FC236}">
                <a16:creationId xmlns:a16="http://schemas.microsoft.com/office/drawing/2014/main" id="{FC145DB8-8F70-4862-9C98-A795537F0443}"/>
              </a:ext>
            </a:extLst>
          </p:cNvPr>
          <p:cNvSpPr>
            <a:spLocks noGrp="1"/>
          </p:cNvSpPr>
          <p:nvPr>
            <p:ph type="body" sz="quarter" idx="11"/>
          </p:nvPr>
        </p:nvSpPr>
        <p:spPr>
          <a:xfrm>
            <a:off x="4792436" y="1078110"/>
            <a:ext cx="3909060" cy="290849"/>
          </a:xfrm>
        </p:spPr>
        <p:txBody>
          <a:bodyPr/>
          <a:lstStyle/>
          <a:p>
            <a:endParaRPr lang="en-US"/>
          </a:p>
        </p:txBody>
      </p:sp>
      <p:sp>
        <p:nvSpPr>
          <p:cNvPr id="5" name="Rectangle 4">
            <a:extLst>
              <a:ext uri="{FF2B5EF4-FFF2-40B4-BE49-F238E27FC236}">
                <a16:creationId xmlns:a16="http://schemas.microsoft.com/office/drawing/2014/main" id="{1C2D55CB-52DF-4C89-A2EB-479EC0C7E36F}"/>
              </a:ext>
            </a:extLst>
          </p:cNvPr>
          <p:cNvSpPr/>
          <p:nvPr/>
        </p:nvSpPr>
        <p:spPr>
          <a:xfrm>
            <a:off x="176248" y="4309902"/>
            <a:ext cx="7739245" cy="507831"/>
          </a:xfrm>
          <a:prstGeom prst="rect">
            <a:avLst/>
          </a:prstGeom>
        </p:spPr>
        <p:txBody>
          <a:bodyPr wrap="square">
            <a:spAutoFit/>
          </a:bodyPr>
          <a:lstStyle/>
          <a:p>
            <a:r>
              <a:rPr lang="en-US" sz="1350" dirty="0">
                <a:hlinkClick r:id="rId2"/>
              </a:rPr>
              <a:t>https://flow.microsoft.com/en-us/blog/introducing-http-and-custom-connector-support-for-data-loss-prevention-policies/</a:t>
            </a:r>
            <a:endParaRPr lang="en-US" sz="1350" dirty="0"/>
          </a:p>
        </p:txBody>
      </p:sp>
      <p:pic>
        <p:nvPicPr>
          <p:cNvPr id="6" name="Picture 5">
            <a:extLst>
              <a:ext uri="{FF2B5EF4-FFF2-40B4-BE49-F238E27FC236}">
                <a16:creationId xmlns:a16="http://schemas.microsoft.com/office/drawing/2014/main" id="{ABAA5E62-2509-45A6-9309-FC4A2E6E50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9404" y="801683"/>
            <a:ext cx="3646466" cy="1275399"/>
          </a:xfrm>
          <a:prstGeom prst="rect">
            <a:avLst/>
          </a:prstGeom>
        </p:spPr>
      </p:pic>
      <p:pic>
        <p:nvPicPr>
          <p:cNvPr id="7" name="Picture 6">
            <a:extLst>
              <a:ext uri="{FF2B5EF4-FFF2-40B4-BE49-F238E27FC236}">
                <a16:creationId xmlns:a16="http://schemas.microsoft.com/office/drawing/2014/main" id="{62CD1C14-D0E3-4D0F-9274-C3DDCABBFA6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94817" y="801682"/>
            <a:ext cx="3896057" cy="3323588"/>
          </a:xfrm>
          <a:prstGeom prst="rect">
            <a:avLst/>
          </a:prstGeom>
        </p:spPr>
      </p:pic>
      <p:sp>
        <p:nvSpPr>
          <p:cNvPr id="8" name="TextBox 7">
            <a:extLst>
              <a:ext uri="{FF2B5EF4-FFF2-40B4-BE49-F238E27FC236}">
                <a16:creationId xmlns:a16="http://schemas.microsoft.com/office/drawing/2014/main" id="{B0B2A00E-1ABB-4835-B3D6-37955A806FBE}"/>
              </a:ext>
            </a:extLst>
          </p:cNvPr>
          <p:cNvSpPr txBox="1"/>
          <p:nvPr/>
        </p:nvSpPr>
        <p:spPr>
          <a:xfrm>
            <a:off x="438150" y="2283873"/>
            <a:ext cx="2167516" cy="369332"/>
          </a:xfrm>
          <a:prstGeom prst="rect">
            <a:avLst/>
          </a:prstGeom>
          <a:noFill/>
        </p:spPr>
        <p:txBody>
          <a:bodyPr wrap="none" lIns="0" tIns="0" rIns="0" bIns="0" rtlCol="0">
            <a:spAutoFit/>
          </a:bodyPr>
          <a:lstStyle/>
          <a:p>
            <a:r>
              <a:rPr lang="en-US" sz="2400" b="1" u="sng">
                <a:gradFill>
                  <a:gsLst>
                    <a:gs pos="0">
                      <a:schemeClr val="tx1"/>
                    </a:gs>
                    <a:gs pos="86000">
                      <a:schemeClr val="tx1"/>
                    </a:gs>
                  </a:gsLst>
                  <a:lin ang="5400000" scaled="0"/>
                </a:gradFill>
              </a:rPr>
              <a:t>Launched Jan ‘19</a:t>
            </a:r>
          </a:p>
        </p:txBody>
      </p:sp>
    </p:spTree>
    <p:extLst>
      <p:ext uri="{BB962C8B-B14F-4D97-AF65-F5344CB8AC3E}">
        <p14:creationId xmlns:p14="http://schemas.microsoft.com/office/powerpoint/2010/main" val="1509565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6E223E-8BEC-417D-B82C-3A6F6D98BF65}"/>
              </a:ext>
            </a:extLst>
          </p:cNvPr>
          <p:cNvSpPr>
            <a:spLocks noGrp="1"/>
          </p:cNvSpPr>
          <p:nvPr>
            <p:ph type="title"/>
          </p:nvPr>
        </p:nvSpPr>
        <p:spPr>
          <a:xfrm>
            <a:off x="366808" y="171451"/>
            <a:ext cx="8472313" cy="498598"/>
          </a:xfrm>
        </p:spPr>
        <p:txBody>
          <a:bodyPr/>
          <a:lstStyle/>
          <a:p>
            <a:r>
              <a:rPr lang="en-US" sz="3600"/>
              <a:t>Things to consider with data policies</a:t>
            </a:r>
          </a:p>
        </p:txBody>
      </p:sp>
      <p:sp>
        <p:nvSpPr>
          <p:cNvPr id="6" name="Content Placeholder 5">
            <a:extLst>
              <a:ext uri="{FF2B5EF4-FFF2-40B4-BE49-F238E27FC236}">
                <a16:creationId xmlns:a16="http://schemas.microsoft.com/office/drawing/2014/main" id="{4479CD6E-05FD-4ADE-A765-8E76ED050E0C}"/>
              </a:ext>
            </a:extLst>
          </p:cNvPr>
          <p:cNvSpPr>
            <a:spLocks noGrp="1"/>
          </p:cNvSpPr>
          <p:nvPr>
            <p:ph idx="1"/>
          </p:nvPr>
        </p:nvSpPr>
        <p:spPr>
          <a:xfrm>
            <a:off x="370750" y="915566"/>
            <a:ext cx="8773250" cy="2985433"/>
          </a:xfrm>
        </p:spPr>
        <p:txBody>
          <a:bodyPr/>
          <a:lstStyle/>
          <a:p>
            <a:r>
              <a:rPr lang="en-US" sz="2400" dirty="0"/>
              <a:t>Good to establish default policy early on and then grant exceptions</a:t>
            </a:r>
          </a:p>
          <a:p>
            <a:r>
              <a:rPr lang="en-US" sz="2400" dirty="0"/>
              <a:t>New/updated restrictions can disable existing apps and flows</a:t>
            </a:r>
          </a:p>
          <a:p>
            <a:r>
              <a:rPr lang="en-US" sz="2400" dirty="0"/>
              <a:t>Changes can take a few minutes to take effect</a:t>
            </a:r>
          </a:p>
          <a:p>
            <a:r>
              <a:rPr lang="en-US" sz="2400" dirty="0"/>
              <a:t>Policies can’t be applied at the user level only at the environment</a:t>
            </a:r>
          </a:p>
          <a:p>
            <a:r>
              <a:rPr lang="en-US" sz="2400" dirty="0"/>
              <a:t>PowerShell and admin connectors can manage policies </a:t>
            </a:r>
          </a:p>
          <a:p>
            <a:r>
              <a:rPr lang="en-US" sz="2400" dirty="0"/>
              <a:t>Users of resources in environments can view policies that apply</a:t>
            </a:r>
            <a:endParaRPr lang="en-US" sz="1600" dirty="0"/>
          </a:p>
        </p:txBody>
      </p:sp>
    </p:spTree>
    <p:extLst>
      <p:ext uri="{BB962C8B-B14F-4D97-AF65-F5344CB8AC3E}">
        <p14:creationId xmlns:p14="http://schemas.microsoft.com/office/powerpoint/2010/main" val="83704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4317-8D82-4979-A34C-8E8708721DA7}"/>
              </a:ext>
            </a:extLst>
          </p:cNvPr>
          <p:cNvSpPr>
            <a:spLocks noGrp="1"/>
          </p:cNvSpPr>
          <p:nvPr>
            <p:ph type="title"/>
          </p:nvPr>
        </p:nvSpPr>
        <p:spPr>
          <a:xfrm>
            <a:off x="370429" y="171452"/>
            <a:ext cx="8471836" cy="609398"/>
          </a:xfrm>
          <a:prstGeom prst="rect">
            <a:avLst/>
          </a:prstGeom>
        </p:spPr>
        <p:txBody>
          <a:bodyPr wrap="square" anchor="t">
            <a:normAutofit/>
          </a:bodyPr>
          <a:lstStyle/>
          <a:p>
            <a:r>
              <a:rPr lang="en-US"/>
              <a:t>DLP sample starting point</a:t>
            </a:r>
          </a:p>
        </p:txBody>
      </p:sp>
      <p:sp>
        <p:nvSpPr>
          <p:cNvPr id="3" name="Text Placeholder 2">
            <a:extLst>
              <a:ext uri="{FF2B5EF4-FFF2-40B4-BE49-F238E27FC236}">
                <a16:creationId xmlns:a16="http://schemas.microsoft.com/office/drawing/2014/main" id="{12E536E2-32E1-4A0D-B027-CB77BBD5ECD4}"/>
              </a:ext>
            </a:extLst>
          </p:cNvPr>
          <p:cNvSpPr>
            <a:spLocks noGrp="1"/>
          </p:cNvSpPr>
          <p:nvPr>
            <p:ph sz="half" idx="1"/>
          </p:nvPr>
        </p:nvSpPr>
        <p:spPr>
          <a:xfrm>
            <a:off x="387055" y="1085853"/>
            <a:ext cx="4118254" cy="3574129"/>
          </a:xfrm>
          <a:prstGeom prst="rect">
            <a:avLst/>
          </a:prstGeom>
        </p:spPr>
        <p:txBody>
          <a:bodyPr wrap="square">
            <a:noAutofit/>
          </a:bodyPr>
          <a:lstStyle/>
          <a:p>
            <a:r>
              <a:rPr lang="en-US" sz="1900"/>
              <a:t>Tenant Wide Policies</a:t>
            </a:r>
          </a:p>
          <a:p>
            <a:pPr lvl="1"/>
            <a:r>
              <a:rPr lang="en-US" sz="1600"/>
              <a:t>Accounts for new and existing environments</a:t>
            </a:r>
          </a:p>
          <a:p>
            <a:pPr lvl="1"/>
            <a:endParaRPr lang="en-US" sz="1900"/>
          </a:p>
          <a:p>
            <a:r>
              <a:rPr lang="en-US" sz="1900"/>
              <a:t>Business Data</a:t>
            </a:r>
          </a:p>
          <a:p>
            <a:pPr lvl="1"/>
            <a:r>
              <a:rPr lang="en-US" sz="1600"/>
              <a:t>Microsoft First Party</a:t>
            </a:r>
          </a:p>
          <a:p>
            <a:pPr lvl="1"/>
            <a:r>
              <a:rPr lang="en-US" sz="1600"/>
              <a:t>Business relevant 3</a:t>
            </a:r>
            <a:r>
              <a:rPr lang="en-US" sz="1600" baseline="30000"/>
              <a:t>rd</a:t>
            </a:r>
            <a:r>
              <a:rPr lang="en-US" sz="1600"/>
              <a:t> party</a:t>
            </a:r>
          </a:p>
          <a:p>
            <a:endParaRPr lang="en-US" sz="1900"/>
          </a:p>
          <a:p>
            <a:r>
              <a:rPr lang="en-US" sz="1900"/>
              <a:t>Non-Business Data</a:t>
            </a:r>
          </a:p>
          <a:p>
            <a:pPr lvl="1"/>
            <a:r>
              <a:rPr lang="en-US" sz="1600"/>
              <a:t>Consumer Services</a:t>
            </a:r>
          </a:p>
          <a:p>
            <a:pPr lvl="2"/>
            <a:r>
              <a:rPr lang="en-US" sz="1600"/>
              <a:t>Hotmail/Gmail</a:t>
            </a:r>
          </a:p>
          <a:p>
            <a:pPr lvl="2"/>
            <a:r>
              <a:rPr lang="en-US" sz="1600"/>
              <a:t>Dropbox</a:t>
            </a:r>
          </a:p>
          <a:p>
            <a:pPr lvl="2"/>
            <a:r>
              <a:rPr lang="en-US" sz="1600"/>
              <a:t>Social Media</a:t>
            </a:r>
          </a:p>
          <a:p>
            <a:endParaRPr lang="en-US" sz="1900"/>
          </a:p>
          <a:p>
            <a:endParaRPr lang="en-US" sz="1900"/>
          </a:p>
        </p:txBody>
      </p:sp>
      <p:pic>
        <p:nvPicPr>
          <p:cNvPr id="5" name="Picture 4">
            <a:extLst>
              <a:ext uri="{FF2B5EF4-FFF2-40B4-BE49-F238E27FC236}">
                <a16:creationId xmlns:a16="http://schemas.microsoft.com/office/drawing/2014/main" id="{0797A1DB-E7D6-4B1F-AF8B-6A6E9E268A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47485" y="987574"/>
            <a:ext cx="4337162" cy="2808312"/>
          </a:xfrm>
          <a:prstGeom prst="rect">
            <a:avLst/>
          </a:prstGeom>
          <a:noFill/>
        </p:spPr>
      </p:pic>
    </p:spTree>
    <p:extLst>
      <p:ext uri="{BB962C8B-B14F-4D97-AF65-F5344CB8AC3E}">
        <p14:creationId xmlns:p14="http://schemas.microsoft.com/office/powerpoint/2010/main" val="2417665393"/>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DED-AEC5-4977-88DB-1B28B7133A57}"/>
              </a:ext>
            </a:extLst>
          </p:cNvPr>
          <p:cNvSpPr>
            <a:spLocks noGrp="1"/>
          </p:cNvSpPr>
          <p:nvPr>
            <p:ph type="title"/>
          </p:nvPr>
        </p:nvSpPr>
        <p:spPr>
          <a:xfrm>
            <a:off x="370429" y="171452"/>
            <a:ext cx="8471836" cy="498598"/>
          </a:xfrm>
        </p:spPr>
        <p:txBody>
          <a:bodyPr/>
          <a:lstStyle/>
          <a:p>
            <a:r>
              <a:rPr lang="en-US" sz="3600"/>
              <a:t>Example data policy</a:t>
            </a:r>
          </a:p>
        </p:txBody>
      </p:sp>
      <p:sp>
        <p:nvSpPr>
          <p:cNvPr id="5" name="Rectangle 4">
            <a:extLst>
              <a:ext uri="{FF2B5EF4-FFF2-40B4-BE49-F238E27FC236}">
                <a16:creationId xmlns:a16="http://schemas.microsoft.com/office/drawing/2014/main" id="{061FCDFF-F320-4282-81AE-167422ECB29F}"/>
              </a:ext>
            </a:extLst>
          </p:cNvPr>
          <p:cNvSpPr/>
          <p:nvPr/>
        </p:nvSpPr>
        <p:spPr bwMode="auto">
          <a:xfrm>
            <a:off x="395536" y="1131590"/>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Global DLP (Tenant Level)</a:t>
            </a:r>
          </a:p>
        </p:txBody>
      </p:sp>
      <p:sp>
        <p:nvSpPr>
          <p:cNvPr id="6" name="Rectangle 5">
            <a:extLst>
              <a:ext uri="{FF2B5EF4-FFF2-40B4-BE49-F238E27FC236}">
                <a16:creationId xmlns:a16="http://schemas.microsoft.com/office/drawing/2014/main" id="{A30975FA-EDD1-43DA-B84C-B1D760321A0E}"/>
              </a:ext>
            </a:extLst>
          </p:cNvPr>
          <p:cNvSpPr/>
          <p:nvPr/>
        </p:nvSpPr>
        <p:spPr bwMode="auto">
          <a:xfrm>
            <a:off x="396315" y="3328506"/>
            <a:ext cx="8424936" cy="5040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a:solidFill>
                  <a:schemeClr val="bg1"/>
                </a:solidFill>
              </a:rPr>
              <a:t>Contoso Shared Apps</a:t>
            </a:r>
          </a:p>
        </p:txBody>
      </p:sp>
      <p:pic>
        <p:nvPicPr>
          <p:cNvPr id="7" name="Picture 6">
            <a:extLst>
              <a:ext uri="{FF2B5EF4-FFF2-40B4-BE49-F238E27FC236}">
                <a16:creationId xmlns:a16="http://schemas.microsoft.com/office/drawing/2014/main" id="{8EE6EC9D-A3B7-4827-BA51-59F8DEC5BA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67644" y="1748339"/>
            <a:ext cx="792088" cy="833295"/>
          </a:xfrm>
          <a:prstGeom prst="rect">
            <a:avLst/>
          </a:prstGeom>
        </p:spPr>
      </p:pic>
      <p:sp>
        <p:nvSpPr>
          <p:cNvPr id="8" name="TextBox 7">
            <a:extLst>
              <a:ext uri="{FF2B5EF4-FFF2-40B4-BE49-F238E27FC236}">
                <a16:creationId xmlns:a16="http://schemas.microsoft.com/office/drawing/2014/main" id="{B65C91CE-352B-490C-B94F-D5CEF7DFA160}"/>
              </a:ext>
            </a:extLst>
          </p:cNvPr>
          <p:cNvSpPr txBox="1"/>
          <p:nvPr/>
        </p:nvSpPr>
        <p:spPr>
          <a:xfrm>
            <a:off x="611560" y="1770479"/>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sp>
        <p:nvSpPr>
          <p:cNvPr id="9" name="TextBox 8">
            <a:extLst>
              <a:ext uri="{FF2B5EF4-FFF2-40B4-BE49-F238E27FC236}">
                <a16:creationId xmlns:a16="http://schemas.microsoft.com/office/drawing/2014/main" id="{B7EBCB1F-6EB3-44C7-9740-C187070E54D2}"/>
              </a:ext>
            </a:extLst>
          </p:cNvPr>
          <p:cNvSpPr txBox="1"/>
          <p:nvPr/>
        </p:nvSpPr>
        <p:spPr>
          <a:xfrm>
            <a:off x="4355976" y="182737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Excludes Environments:</a:t>
            </a:r>
          </a:p>
        </p:txBody>
      </p:sp>
      <p:sp>
        <p:nvSpPr>
          <p:cNvPr id="10" name="TextBox 9">
            <a:extLst>
              <a:ext uri="{FF2B5EF4-FFF2-40B4-BE49-F238E27FC236}">
                <a16:creationId xmlns:a16="http://schemas.microsoft.com/office/drawing/2014/main" id="{EDE7ABFE-5818-4BDB-8300-B26757A43DA9}"/>
              </a:ext>
            </a:extLst>
          </p:cNvPr>
          <p:cNvSpPr txBox="1"/>
          <p:nvPr/>
        </p:nvSpPr>
        <p:spPr>
          <a:xfrm>
            <a:off x="4860032" y="214340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1" name="TextBox 10">
            <a:extLst>
              <a:ext uri="{FF2B5EF4-FFF2-40B4-BE49-F238E27FC236}">
                <a16:creationId xmlns:a16="http://schemas.microsoft.com/office/drawing/2014/main" id="{71B0FD94-3DF0-400A-A8F7-6BB6405F11E5}"/>
              </a:ext>
            </a:extLst>
          </p:cNvPr>
          <p:cNvSpPr txBox="1"/>
          <p:nvPr/>
        </p:nvSpPr>
        <p:spPr>
          <a:xfrm>
            <a:off x="4860032" y="239105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2" name="TextBox 11">
            <a:extLst>
              <a:ext uri="{FF2B5EF4-FFF2-40B4-BE49-F238E27FC236}">
                <a16:creationId xmlns:a16="http://schemas.microsoft.com/office/drawing/2014/main" id="{65DD99B4-3DFA-43C0-A7D6-741B14DB8BD4}"/>
              </a:ext>
            </a:extLst>
          </p:cNvPr>
          <p:cNvSpPr txBox="1"/>
          <p:nvPr/>
        </p:nvSpPr>
        <p:spPr>
          <a:xfrm>
            <a:off x="4860032" y="266805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3" name="TextBox 12">
            <a:extLst>
              <a:ext uri="{FF2B5EF4-FFF2-40B4-BE49-F238E27FC236}">
                <a16:creationId xmlns:a16="http://schemas.microsoft.com/office/drawing/2014/main" id="{28C98E66-AA7F-4B8E-8D06-107B515A3AC2}"/>
              </a:ext>
            </a:extLst>
          </p:cNvPr>
          <p:cNvSpPr txBox="1"/>
          <p:nvPr/>
        </p:nvSpPr>
        <p:spPr>
          <a:xfrm>
            <a:off x="4427984" y="3936731"/>
            <a:ext cx="2376264" cy="276999"/>
          </a:xfrm>
          <a:prstGeom prst="rect">
            <a:avLst/>
          </a:prstGeom>
          <a:noFill/>
        </p:spPr>
        <p:txBody>
          <a:bodyPr wrap="square" lIns="0" tIns="0" rIns="0" bIns="0" rtlCol="0">
            <a:spAutoFit/>
          </a:bodyPr>
          <a:lstStyle/>
          <a:p>
            <a:r>
              <a:rPr lang="en-US" b="1">
                <a:gradFill>
                  <a:gsLst>
                    <a:gs pos="0">
                      <a:schemeClr val="tx1"/>
                    </a:gs>
                    <a:gs pos="86000">
                      <a:schemeClr val="tx1"/>
                    </a:gs>
                  </a:gsLst>
                  <a:lin ang="5400000" scaled="0"/>
                </a:gradFill>
              </a:rPr>
              <a:t>Includes Environments:</a:t>
            </a:r>
          </a:p>
        </p:txBody>
      </p:sp>
      <p:sp>
        <p:nvSpPr>
          <p:cNvPr id="14" name="TextBox 13">
            <a:extLst>
              <a:ext uri="{FF2B5EF4-FFF2-40B4-BE49-F238E27FC236}">
                <a16:creationId xmlns:a16="http://schemas.microsoft.com/office/drawing/2014/main" id="{411F4BE5-199C-4D74-B4AA-000CED75A4CF}"/>
              </a:ext>
            </a:extLst>
          </p:cNvPr>
          <p:cNvSpPr txBox="1"/>
          <p:nvPr/>
        </p:nvSpPr>
        <p:spPr>
          <a:xfrm>
            <a:off x="4932040" y="4252763"/>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Dev</a:t>
            </a:r>
          </a:p>
        </p:txBody>
      </p:sp>
      <p:sp>
        <p:nvSpPr>
          <p:cNvPr id="15" name="TextBox 14">
            <a:extLst>
              <a:ext uri="{FF2B5EF4-FFF2-40B4-BE49-F238E27FC236}">
                <a16:creationId xmlns:a16="http://schemas.microsoft.com/office/drawing/2014/main" id="{C7565468-726A-4C84-9504-AB384DCD2ECC}"/>
              </a:ext>
            </a:extLst>
          </p:cNvPr>
          <p:cNvSpPr txBox="1"/>
          <p:nvPr/>
        </p:nvSpPr>
        <p:spPr>
          <a:xfrm>
            <a:off x="4932040" y="4500418"/>
            <a:ext cx="2880320"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Test</a:t>
            </a:r>
          </a:p>
        </p:txBody>
      </p:sp>
      <p:sp>
        <p:nvSpPr>
          <p:cNvPr id="16" name="TextBox 15">
            <a:extLst>
              <a:ext uri="{FF2B5EF4-FFF2-40B4-BE49-F238E27FC236}">
                <a16:creationId xmlns:a16="http://schemas.microsoft.com/office/drawing/2014/main" id="{77D7BB1A-CF21-4DCF-A5B5-0517A6058DF1}"/>
              </a:ext>
            </a:extLst>
          </p:cNvPr>
          <p:cNvSpPr txBox="1"/>
          <p:nvPr/>
        </p:nvSpPr>
        <p:spPr>
          <a:xfrm>
            <a:off x="4932040" y="4777417"/>
            <a:ext cx="3312368" cy="276999"/>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Contoso Shared Apps Production</a:t>
            </a:r>
          </a:p>
        </p:txBody>
      </p:sp>
      <p:sp>
        <p:nvSpPr>
          <p:cNvPr id="17" name="TextBox 16">
            <a:extLst>
              <a:ext uri="{FF2B5EF4-FFF2-40B4-BE49-F238E27FC236}">
                <a16:creationId xmlns:a16="http://schemas.microsoft.com/office/drawing/2014/main" id="{E0222D73-ECC5-4605-8C6F-C2E87193EA72}"/>
              </a:ext>
            </a:extLst>
          </p:cNvPr>
          <p:cNvSpPr txBox="1"/>
          <p:nvPr/>
        </p:nvSpPr>
        <p:spPr>
          <a:xfrm>
            <a:off x="611560" y="4011910"/>
            <a:ext cx="936104" cy="830997"/>
          </a:xfrm>
          <a:prstGeom prst="rect">
            <a:avLst/>
          </a:prstGeom>
          <a:noFill/>
        </p:spPr>
        <p:txBody>
          <a:bodyPr wrap="square" lIns="0" tIns="0" rIns="0" bIns="0" rtlCol="0">
            <a:spAutoFit/>
          </a:bodyPr>
          <a:lstStyle/>
          <a:p>
            <a:r>
              <a:rPr lang="en-US">
                <a:gradFill>
                  <a:gsLst>
                    <a:gs pos="0">
                      <a:schemeClr val="tx1"/>
                    </a:gs>
                    <a:gs pos="86000">
                      <a:schemeClr val="tx1"/>
                    </a:gs>
                  </a:gsLst>
                  <a:lin ang="5400000" scaled="0"/>
                </a:gradFill>
              </a:rPr>
              <a:t>Business Data Only</a:t>
            </a:r>
          </a:p>
        </p:txBody>
      </p:sp>
      <p:pic>
        <p:nvPicPr>
          <p:cNvPr id="18" name="Picture 17">
            <a:extLst>
              <a:ext uri="{FF2B5EF4-FFF2-40B4-BE49-F238E27FC236}">
                <a16:creationId xmlns:a16="http://schemas.microsoft.com/office/drawing/2014/main" id="{7E4C3493-4781-4F36-874A-17B0B47E03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2097" y="4133198"/>
            <a:ext cx="2935887" cy="852788"/>
          </a:xfrm>
          <a:prstGeom prst="rect">
            <a:avLst/>
          </a:prstGeom>
        </p:spPr>
      </p:pic>
      <p:pic>
        <p:nvPicPr>
          <p:cNvPr id="3" name="Picture 2">
            <a:extLst>
              <a:ext uri="{FF2B5EF4-FFF2-40B4-BE49-F238E27FC236}">
                <a16:creationId xmlns:a16="http://schemas.microsoft.com/office/drawing/2014/main" id="{20EB0298-FB63-4CC2-8D88-9A83D8609F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82483" y="1637295"/>
            <a:ext cx="595697" cy="783107"/>
          </a:xfrm>
          <a:prstGeom prst="rect">
            <a:avLst/>
          </a:prstGeom>
        </p:spPr>
      </p:pic>
    </p:spTree>
    <p:extLst>
      <p:ext uri="{BB962C8B-B14F-4D97-AF65-F5344CB8AC3E}">
        <p14:creationId xmlns:p14="http://schemas.microsoft.com/office/powerpoint/2010/main" val="314882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408C61-C887-4E87-9C6C-9B813850B70A}"/>
              </a:ext>
            </a:extLst>
          </p:cNvPr>
          <p:cNvSpPr/>
          <p:nvPr/>
        </p:nvSpPr>
        <p:spPr>
          <a:xfrm>
            <a:off x="352575" y="912843"/>
            <a:ext cx="3632338" cy="634917"/>
          </a:xfrm>
          <a:prstGeom prst="rect">
            <a:avLst/>
          </a:prstGeom>
        </p:spPr>
        <p:txBody>
          <a:bodyPr wrap="square" anchor="t">
            <a:spAutoFit/>
          </a:bodyPr>
          <a:lstStyle/>
          <a:p>
            <a:pPr defTabSz="677740">
              <a:spcBef>
                <a:spcPts val="436"/>
              </a:spcBef>
              <a:defRPr/>
            </a:pPr>
            <a:r>
              <a:rPr lang="en-US" sz="1763">
                <a:solidFill>
                  <a:srgbClr val="1A1A1A"/>
                </a:solidFill>
                <a:latin typeface="Segoe UI Semibold"/>
                <a:cs typeface="Segoe UI Semilight"/>
              </a:rPr>
              <a:t>Enhancements to Data Loss Prevention (DLP) policies</a:t>
            </a:r>
          </a:p>
        </p:txBody>
      </p:sp>
      <p:sp>
        <p:nvSpPr>
          <p:cNvPr id="11" name="TextBox 10">
            <a:extLst>
              <a:ext uri="{FF2B5EF4-FFF2-40B4-BE49-F238E27FC236}">
                <a16:creationId xmlns:a16="http://schemas.microsoft.com/office/drawing/2014/main" id="{2799CD28-AB89-4584-89D7-271D3CEBC474}"/>
              </a:ext>
            </a:extLst>
          </p:cNvPr>
          <p:cNvSpPr txBox="1"/>
          <p:nvPr/>
        </p:nvSpPr>
        <p:spPr>
          <a:xfrm>
            <a:off x="441783" y="489619"/>
            <a:ext cx="2649938" cy="161583"/>
          </a:xfrm>
          <a:prstGeom prst="rect">
            <a:avLst/>
          </a:prstGeom>
          <a:noFill/>
        </p:spPr>
        <p:txBody>
          <a:bodyPr wrap="square" lIns="0" tIns="0" rIns="0" bIns="0" rtlCol="0" anchor="t">
            <a:spAutoFit/>
          </a:bodyPr>
          <a:lstStyle/>
          <a:p>
            <a:pPr defTabSz="685644">
              <a:defRPr/>
            </a:pPr>
            <a:r>
              <a:rPr lang="en-US" sz="1050" b="1">
                <a:solidFill>
                  <a:srgbClr val="0078D4"/>
                </a:solidFill>
                <a:latin typeface="Segoe UI"/>
                <a:ea typeface="+mn-lt"/>
                <a:cs typeface="Segoe UI"/>
              </a:rPr>
              <a:t>PLANNED FOR CY2019</a:t>
            </a:r>
            <a:endParaRPr lang="en-US" sz="1050" b="1">
              <a:solidFill>
                <a:srgbClr val="0078D4"/>
              </a:solidFill>
              <a:latin typeface="Segoe UI"/>
              <a:cs typeface="Segoe UI"/>
            </a:endParaRPr>
          </a:p>
        </p:txBody>
      </p:sp>
      <p:sp>
        <p:nvSpPr>
          <p:cNvPr id="2" name="Rectangle 1">
            <a:extLst>
              <a:ext uri="{FF2B5EF4-FFF2-40B4-BE49-F238E27FC236}">
                <a16:creationId xmlns:a16="http://schemas.microsoft.com/office/drawing/2014/main" id="{A56897FF-ED31-4719-9CA7-8716FD50FD19}"/>
              </a:ext>
            </a:extLst>
          </p:cNvPr>
          <p:cNvSpPr/>
          <p:nvPr/>
        </p:nvSpPr>
        <p:spPr>
          <a:xfrm>
            <a:off x="403762" y="1550878"/>
            <a:ext cx="3200231" cy="3554819"/>
          </a:xfrm>
          <a:prstGeom prst="rect">
            <a:avLst/>
          </a:prstGeom>
        </p:spPr>
        <p:txBody>
          <a:bodyPr wrap="square" anchor="t">
            <a:spAutoFit/>
          </a:bodyPr>
          <a:lstStyle/>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Direction of data flow</a:t>
            </a:r>
            <a:r>
              <a:rPr lang="en-US" sz="900" dirty="0">
                <a:solidFill>
                  <a:srgbClr val="1A1A1A"/>
                </a:solidFill>
                <a:latin typeface="Segoe UI"/>
                <a:ea typeface="+mn-lt"/>
                <a:cs typeface="Segoe UI"/>
              </a:rPr>
              <a:t>: Admins can now choose the direction that data can travel between connectors. </a:t>
            </a:r>
          </a:p>
          <a:p>
            <a:pPr marL="214313" indent="-214313" defTabSz="685669">
              <a:buClr>
                <a:srgbClr val="75757A"/>
              </a:buClr>
              <a:buFont typeface="Arial"/>
              <a:buChar char="•"/>
              <a:defRPr/>
            </a:pPr>
            <a:endParaRPr lang="en-US" sz="900" dirty="0">
              <a:solidFill>
                <a:srgbClr val="1A1A1A"/>
              </a:solidFill>
              <a:latin typeface="Segoe UI"/>
              <a:ea typeface="+mn-lt"/>
              <a:cs typeface="Segoe UI"/>
            </a:endParaRPr>
          </a:p>
          <a:p>
            <a:pPr marL="214313" indent="-214313" defTabSz="685669">
              <a:buClr>
                <a:srgbClr val="75757A"/>
              </a:buClr>
              <a:buFont typeface="Arial"/>
              <a:buChar char="•"/>
              <a:defRPr/>
            </a:pPr>
            <a:r>
              <a:rPr lang="en-US" sz="900" b="1" dirty="0">
                <a:solidFill>
                  <a:srgbClr val="1A1A1A"/>
                </a:solidFill>
                <a:latin typeface="Segoe UI"/>
                <a:ea typeface="+mn-lt"/>
                <a:cs typeface="Segoe UI"/>
              </a:rPr>
              <a:t>Data Classification</a:t>
            </a:r>
            <a:r>
              <a:rPr lang="en-US" sz="900" dirty="0">
                <a:solidFill>
                  <a:srgbClr val="1A1A1A"/>
                </a:solidFill>
                <a:latin typeface="Segoe UI"/>
                <a:ea typeface="+mn-lt"/>
                <a:cs typeface="Segoe UI"/>
              </a:rPr>
              <a:t>: Data Classification is enforced by Microsoft Flow at both design time and run time. For example, you can't take data from a Highly Confidential SharePoint site and send it to a public SharePoint site. However, you can take data from the public site and move it to the Highly Confidential site.</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Control over guest/foreign principals</a:t>
            </a:r>
            <a:r>
              <a:rPr lang="en-US" sz="900" dirty="0">
                <a:solidFill>
                  <a:srgbClr val="1A1A1A"/>
                </a:solidFill>
                <a:latin typeface="Segoe UI"/>
              </a:rPr>
              <a:t>: One common example is companies with outside principals in their production tenant (for example, vendors and partnerships). One common example is companies with outside principals in their production tenant (for example, vendors and partnerships). Admin can now define which user principals would be accepted by connectors that use Basic Auth and OAuth authentication.</a:t>
            </a:r>
          </a:p>
          <a:p>
            <a:pPr marL="214313" indent="-214313" defTabSz="685669">
              <a:buClr>
                <a:srgbClr val="75757A"/>
              </a:buClr>
              <a:buFont typeface="Arial"/>
              <a:buChar char="•"/>
              <a:defRPr/>
            </a:pPr>
            <a:endParaRPr lang="en-US" sz="900" dirty="0">
              <a:solidFill>
                <a:srgbClr val="1A1A1A"/>
              </a:solidFill>
              <a:latin typeface="Segoe UI"/>
            </a:endParaRPr>
          </a:p>
          <a:p>
            <a:pPr marL="214313" indent="-214313" defTabSz="685669">
              <a:buClr>
                <a:srgbClr val="75757A"/>
              </a:buClr>
              <a:buFont typeface="Arial"/>
              <a:buChar char="•"/>
              <a:defRPr/>
            </a:pPr>
            <a:r>
              <a:rPr lang="en-US" sz="900" b="1" dirty="0">
                <a:solidFill>
                  <a:srgbClr val="1A1A1A"/>
                </a:solidFill>
                <a:latin typeface="Segoe UI"/>
              </a:rPr>
              <a:t>Canvas app and flow exclusions</a:t>
            </a:r>
            <a:r>
              <a:rPr lang="en-US" sz="900" dirty="0">
                <a:solidFill>
                  <a:srgbClr val="1A1A1A"/>
                </a:solidFill>
                <a:latin typeface="Segoe UI"/>
              </a:rPr>
              <a:t>: Adding to the ability to “exclude” environments from a DLP policy today, admins will now be able to “exclude” specified canvas app or flow from a DLP policy.</a:t>
            </a:r>
            <a:endParaRPr lang="en-US" sz="900" dirty="0">
              <a:solidFill>
                <a:srgbClr val="1A1A1A"/>
              </a:solidFill>
              <a:latin typeface="Segoe UI"/>
              <a:ea typeface="+mn-lt"/>
              <a:cs typeface="Segoe UI"/>
            </a:endParaRPr>
          </a:p>
        </p:txBody>
      </p:sp>
      <p:sp>
        <p:nvSpPr>
          <p:cNvPr id="41" name="TextBox 40">
            <a:extLst>
              <a:ext uri="{FF2B5EF4-FFF2-40B4-BE49-F238E27FC236}">
                <a16:creationId xmlns:a16="http://schemas.microsoft.com/office/drawing/2014/main" id="{DD1BAA22-30CF-43AD-B4F5-988739F391EA}"/>
              </a:ext>
            </a:extLst>
          </p:cNvPr>
          <p:cNvSpPr txBox="1"/>
          <p:nvPr/>
        </p:nvSpPr>
        <p:spPr>
          <a:xfrm>
            <a:off x="4206539" y="393178"/>
            <a:ext cx="2649938" cy="161583"/>
          </a:xfrm>
          <a:prstGeom prst="rect">
            <a:avLst/>
          </a:prstGeom>
          <a:noFill/>
        </p:spPr>
        <p:txBody>
          <a:bodyPr wrap="square" lIns="0" tIns="0" rIns="0" bIns="0" rtlCol="0" anchor="t">
            <a:spAutoFit/>
          </a:bodyPr>
          <a:lstStyle/>
          <a:p>
            <a:pPr defTabSz="685644">
              <a:defRPr/>
            </a:pPr>
            <a:endParaRPr lang="en-US" sz="1050" b="1">
              <a:solidFill>
                <a:srgbClr val="0078D4"/>
              </a:solidFill>
              <a:latin typeface="Segoe UI"/>
              <a:cs typeface="Segoe UI"/>
            </a:endParaRPr>
          </a:p>
        </p:txBody>
      </p:sp>
      <p:pic>
        <p:nvPicPr>
          <p:cNvPr id="14" name="Picture 13">
            <a:extLst>
              <a:ext uri="{FF2B5EF4-FFF2-40B4-BE49-F238E27FC236}">
                <a16:creationId xmlns:a16="http://schemas.microsoft.com/office/drawing/2014/main" id="{2C8510C5-B144-4A9E-8057-3396B004A6F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6334" y="1550879"/>
            <a:ext cx="5247957" cy="3508365"/>
          </a:xfrm>
          <a:prstGeom prst="rect">
            <a:avLst/>
          </a:prstGeom>
          <a:ln>
            <a:solidFill>
              <a:schemeClr val="tx1"/>
            </a:solidFill>
          </a:ln>
        </p:spPr>
      </p:pic>
      <p:sp>
        <p:nvSpPr>
          <p:cNvPr id="13" name="TextBox 12">
            <a:extLst>
              <a:ext uri="{FF2B5EF4-FFF2-40B4-BE49-F238E27FC236}">
                <a16:creationId xmlns:a16="http://schemas.microsoft.com/office/drawing/2014/main" id="{A0782BBD-6E7C-407A-A608-944771CF32B2}"/>
              </a:ext>
            </a:extLst>
          </p:cNvPr>
          <p:cNvSpPr txBox="1"/>
          <p:nvPr/>
        </p:nvSpPr>
        <p:spPr>
          <a:xfrm>
            <a:off x="5047659" y="1857199"/>
            <a:ext cx="2162451" cy="138499"/>
          </a:xfrm>
          <a:prstGeom prst="rect">
            <a:avLst/>
          </a:prstGeom>
          <a:noFill/>
          <a:ln>
            <a:solidFill>
              <a:schemeClr val="accent1"/>
            </a:solidFill>
          </a:ln>
        </p:spPr>
        <p:txBody>
          <a:bodyPr wrap="none" lIns="0" tIns="0" rIns="0" bIns="0" rtlCol="0">
            <a:spAutoFit/>
          </a:bodyPr>
          <a:lstStyle/>
          <a:p>
            <a:pPr defTabSz="685775">
              <a:defRPr/>
            </a:pPr>
            <a:r>
              <a:rPr lang="en-US" sz="900" i="1">
                <a:gradFill>
                  <a:gsLst>
                    <a:gs pos="2917">
                      <a:srgbClr val="1A1A1A"/>
                    </a:gs>
                    <a:gs pos="30000">
                      <a:srgbClr val="1A1A1A"/>
                    </a:gs>
                  </a:gsLst>
                  <a:lin ang="5400000" scaled="0"/>
                </a:gradFill>
                <a:latin typeface="Segoe UI"/>
              </a:rPr>
              <a:t>Directionality + Classification + Exceptions </a:t>
            </a:r>
          </a:p>
        </p:txBody>
      </p:sp>
    </p:spTree>
    <p:extLst>
      <p:ext uri="{BB962C8B-B14F-4D97-AF65-F5344CB8AC3E}">
        <p14:creationId xmlns:p14="http://schemas.microsoft.com/office/powerpoint/2010/main" val="111416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05841"/>
            <a:ext cx="8686800" cy="2671501"/>
          </a:xfrm>
        </p:spPr>
        <p:txBody>
          <a:bodyPr/>
          <a:lstStyle/>
          <a:p>
            <a:pPr>
              <a:buClr>
                <a:schemeClr val="tx1"/>
              </a:buClr>
            </a:pPr>
            <a:r>
              <a:rPr lang="en-GB" sz="2800"/>
              <a:t>Take action now to understand what you have already </a:t>
            </a:r>
          </a:p>
          <a:p>
            <a:pPr>
              <a:buClr>
                <a:schemeClr val="tx1"/>
              </a:buClr>
            </a:pPr>
            <a:endParaRPr lang="en-GB" sz="2800"/>
          </a:p>
          <a:p>
            <a:pPr>
              <a:buClr>
                <a:schemeClr val="tx1"/>
              </a:buClr>
            </a:pPr>
            <a:r>
              <a:rPr lang="en-GB" sz="2800"/>
              <a:t>Put in place controls appropriate for your organization</a:t>
            </a:r>
          </a:p>
          <a:p>
            <a:pPr>
              <a:buClr>
                <a:schemeClr val="tx1"/>
              </a:buClr>
            </a:pPr>
            <a:endParaRPr lang="en-GB" sz="2800"/>
          </a:p>
          <a:p>
            <a:pPr>
              <a:buClr>
                <a:schemeClr val="tx1"/>
              </a:buClr>
            </a:pPr>
            <a:r>
              <a:rPr lang="en-GB" sz="2800"/>
              <a:t>Establish governance that encourages responsible Power Platform-</a:t>
            </a:r>
            <a:r>
              <a:rPr lang="en-GB" sz="2800" err="1"/>
              <a:t>ing</a:t>
            </a:r>
            <a:r>
              <a:rPr lang="en-GB" sz="2800"/>
              <a:t> and empowers your staff</a:t>
            </a:r>
          </a:p>
        </p:txBody>
      </p:sp>
      <p:sp>
        <p:nvSpPr>
          <p:cNvPr id="5" name="Title 4"/>
          <p:cNvSpPr>
            <a:spLocks noGrp="1"/>
          </p:cNvSpPr>
          <p:nvPr>
            <p:ph type="title"/>
          </p:nvPr>
        </p:nvSpPr>
        <p:spPr/>
        <p:txBody>
          <a:bodyPr/>
          <a:lstStyle/>
          <a:p>
            <a:r>
              <a:rPr lang="en-US" sz="4000"/>
              <a:t>Module Review</a:t>
            </a:r>
          </a:p>
        </p:txBody>
      </p:sp>
      <p:sp>
        <p:nvSpPr>
          <p:cNvPr id="2" name="Slide Number Placeholder 1"/>
          <p:cNvSpPr>
            <a:spLocks noGrp="1"/>
          </p:cNvSpPr>
          <p:nvPr>
            <p:ph type="sldNum" sz="quarter" idx="4"/>
          </p:nvPr>
        </p:nvSpPr>
        <p:spPr/>
        <p:txBody>
          <a:bodyPr/>
          <a:lstStyle/>
          <a:p>
            <a:fld id="{F777EB7E-3C84-4DC8-BC65-B9675A7009BB}" type="slidenum">
              <a:rPr lang="en-US" smtClean="0"/>
              <a:pPr/>
              <a:t>57</a:t>
            </a:fld>
            <a:endParaRPr lang="en-US"/>
          </a:p>
        </p:txBody>
      </p:sp>
    </p:spTree>
    <p:extLst>
      <p:ext uri="{BB962C8B-B14F-4D97-AF65-F5344CB8AC3E}">
        <p14:creationId xmlns:p14="http://schemas.microsoft.com/office/powerpoint/2010/main" val="4073559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310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A person preparing food in a kitchen&#10;&#10;Description automatically generated">
            <a:extLst>
              <a:ext uri="{FF2B5EF4-FFF2-40B4-BE49-F238E27FC236}">
                <a16:creationId xmlns:a16="http://schemas.microsoft.com/office/drawing/2014/main" id="{9959EF9B-C2F7-45E7-A4CC-370580B87AD5}"/>
              </a:ext>
            </a:extLst>
          </p:cNvPr>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a:stretch/>
        </p:blipFill>
        <p:spPr>
          <a:xfrm>
            <a:off x="0" y="0"/>
            <a:ext cx="1817370" cy="5143501"/>
          </a:xfrm>
        </p:spPr>
      </p:pic>
      <p:pic>
        <p:nvPicPr>
          <p:cNvPr id="61" name="Picture Placeholder 60" descr="A picture containing fence, person, bench, outdoor&#10;&#10;Description automatically generated">
            <a:extLst>
              <a:ext uri="{FF2B5EF4-FFF2-40B4-BE49-F238E27FC236}">
                <a16:creationId xmlns:a16="http://schemas.microsoft.com/office/drawing/2014/main" id="{F2C320DD-CAAE-462A-9776-FC5DE3309CFD}"/>
              </a:ext>
            </a:extLst>
          </p:cNvPr>
          <p:cNvPicPr>
            <a:picLocks noGrp="1" noChangeAspect="1"/>
          </p:cNvPicPr>
          <p:nvPr>
            <p:ph type="pic" sz="quarter" idx="17"/>
          </p:nvPr>
        </p:nvPicPr>
        <p:blipFill>
          <a:blip r:embed="rId4" cstate="email">
            <a:extLst>
              <a:ext uri="{28A0092B-C50C-407E-A947-70E740481C1C}">
                <a14:useLocalDpi xmlns:a14="http://schemas.microsoft.com/office/drawing/2010/main"/>
              </a:ext>
            </a:extLst>
          </a:blip>
          <a:srcRect/>
          <a:stretch>
            <a:fillRect/>
          </a:stretch>
        </p:blipFill>
        <p:spPr/>
      </p:pic>
      <p:pic>
        <p:nvPicPr>
          <p:cNvPr id="63" name="Picture Placeholder 62" descr="A person standing in front of a computer&#10;&#10;Description automatically generated">
            <a:extLst>
              <a:ext uri="{FF2B5EF4-FFF2-40B4-BE49-F238E27FC236}">
                <a16:creationId xmlns:a16="http://schemas.microsoft.com/office/drawing/2014/main" id="{3E8D1799-9B42-430C-8E46-ACC4DE06E3EE}"/>
              </a:ext>
            </a:extLst>
          </p:cNvPr>
          <p:cNvPicPr>
            <a:picLocks noGrp="1" noChangeAspect="1"/>
          </p:cNvPicPr>
          <p:nvPr>
            <p:ph type="pic" sz="quarter" idx="18"/>
          </p:nvPr>
        </p:nvPicPr>
        <p:blipFill rotWithShape="1">
          <a:blip r:embed="rId5" cstate="email">
            <a:extLst>
              <a:ext uri="{28A0092B-C50C-407E-A947-70E740481C1C}">
                <a14:useLocalDpi xmlns:a14="http://schemas.microsoft.com/office/drawing/2010/main"/>
              </a:ext>
            </a:extLst>
          </a:blip>
          <a:srcRect/>
          <a:stretch/>
        </p:blipFill>
        <p:spPr/>
      </p:pic>
      <p:pic>
        <p:nvPicPr>
          <p:cNvPr id="75" name="Picture Placeholder 74" descr="A group of people sitting at a desk&#10;&#10;Description automatically generated">
            <a:extLst>
              <a:ext uri="{FF2B5EF4-FFF2-40B4-BE49-F238E27FC236}">
                <a16:creationId xmlns:a16="http://schemas.microsoft.com/office/drawing/2014/main" id="{74ECC8B0-A52E-4820-9D92-0059BCBAD762}"/>
              </a:ext>
            </a:extLst>
          </p:cNvPr>
          <p:cNvPicPr>
            <a:picLocks noGrp="1" noChangeAspect="1"/>
          </p:cNvPicPr>
          <p:nvPr>
            <p:ph type="pic" sz="quarter" idx="19"/>
          </p:nvPr>
        </p:nvPicPr>
        <p:blipFill rotWithShape="1">
          <a:blip r:embed="rId6" cstate="email">
            <a:extLst>
              <a:ext uri="{28A0092B-C50C-407E-A947-70E740481C1C}">
                <a14:useLocalDpi xmlns:a14="http://schemas.microsoft.com/office/drawing/2010/main"/>
              </a:ext>
            </a:extLst>
          </a:blip>
          <a:srcRect/>
          <a:stretch/>
        </p:blipFill>
        <p:spPr/>
      </p:pic>
      <p:pic>
        <p:nvPicPr>
          <p:cNvPr id="77" name="Picture Placeholder 76" descr="A person sitting at a desk&#10;&#10;Description automatically generated">
            <a:extLst>
              <a:ext uri="{FF2B5EF4-FFF2-40B4-BE49-F238E27FC236}">
                <a16:creationId xmlns:a16="http://schemas.microsoft.com/office/drawing/2014/main" id="{5597D7B8-BD43-4800-B768-B8F6B3C1349B}"/>
              </a:ext>
            </a:extLst>
          </p:cNvPr>
          <p:cNvPicPr>
            <a:picLocks noGrp="1" noChangeAspect="1"/>
          </p:cNvPicPr>
          <p:nvPr>
            <p:ph type="pic" sz="quarter" idx="20"/>
          </p:nvPr>
        </p:nvPicPr>
        <p:blipFill>
          <a:blip r:embed="rId7" cstate="email">
            <a:extLst>
              <a:ext uri="{28A0092B-C50C-407E-A947-70E740481C1C}">
                <a14:useLocalDpi xmlns:a14="http://schemas.microsoft.com/office/drawing/2010/main"/>
              </a:ext>
            </a:extLst>
          </a:blip>
          <a:srcRect/>
          <a:stretch>
            <a:fillRect/>
          </a:stretch>
        </p:blipFill>
        <p:spPr/>
      </p:pic>
      <p:sp>
        <p:nvSpPr>
          <p:cNvPr id="70" name="Rectangle 69">
            <a:extLst>
              <a:ext uri="{FF2B5EF4-FFF2-40B4-BE49-F238E27FC236}">
                <a16:creationId xmlns:a16="http://schemas.microsoft.com/office/drawing/2014/main" id="{30917C3F-F107-4538-AACE-ECB78ABCDCD3}"/>
              </a:ext>
            </a:extLst>
          </p:cNvPr>
          <p:cNvSpPr/>
          <p:nvPr/>
        </p:nvSpPr>
        <p:spPr bwMode="auto">
          <a:xfrm>
            <a:off x="0" y="-8166"/>
            <a:ext cx="9225643" cy="5159831"/>
          </a:xfrm>
          <a:prstGeom prst="rect">
            <a:avLst/>
          </a:prstGeom>
          <a:gradFill flip="none" rotWithShape="1">
            <a:gsLst>
              <a:gs pos="100000">
                <a:srgbClr val="000000">
                  <a:alpha val="65000"/>
                </a:srgbClr>
              </a:gs>
              <a:gs pos="100000">
                <a:srgbClr val="000000">
                  <a:alpha val="1300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cs typeface="Segoe UI" pitchFamily="34" charset="0"/>
            </a:endParaRPr>
          </a:p>
        </p:txBody>
      </p:sp>
      <p:sp>
        <p:nvSpPr>
          <p:cNvPr id="213" name="Picture Placeholder 212">
            <a:extLst>
              <a:ext uri="{FF2B5EF4-FFF2-40B4-BE49-F238E27FC236}">
                <a16:creationId xmlns:a16="http://schemas.microsoft.com/office/drawing/2014/main" id="{A1B9A8FC-5C16-4E10-8010-D4317C0E30E4}"/>
              </a:ext>
            </a:extLst>
          </p:cNvPr>
          <p:cNvSpPr>
            <a:spLocks noGrp="1"/>
          </p:cNvSpPr>
          <p:nvPr>
            <p:ph type="pic" sz="quarter" idx="10"/>
          </p:nvPr>
        </p:nvSpPr>
        <p:spPr/>
      </p:sp>
      <p:sp>
        <p:nvSpPr>
          <p:cNvPr id="38" name="Text Placeholder 37">
            <a:extLst>
              <a:ext uri="{FF2B5EF4-FFF2-40B4-BE49-F238E27FC236}">
                <a16:creationId xmlns:a16="http://schemas.microsoft.com/office/drawing/2014/main" id="{6EF2F6E2-0618-4860-8974-50174199949C}"/>
              </a:ext>
            </a:extLst>
          </p:cNvPr>
          <p:cNvSpPr>
            <a:spLocks noGrp="1"/>
          </p:cNvSpPr>
          <p:nvPr>
            <p:ph type="body" sz="quarter" idx="12"/>
          </p:nvPr>
        </p:nvSpPr>
        <p:spPr>
          <a:xfrm>
            <a:off x="2050054" y="3182793"/>
            <a:ext cx="1502006" cy="775597"/>
          </a:xfrm>
        </p:spPr>
        <p:txBody>
          <a:bodyPr/>
          <a:lstStyle/>
          <a:p>
            <a:r>
              <a:rPr lang="en-US"/>
              <a:t>1.5+ PB</a:t>
            </a:r>
          </a:p>
          <a:p>
            <a:pPr lvl="3"/>
            <a:r>
              <a:rPr lang="en-US" sz="1200"/>
              <a:t>relational data for Common Data Service</a:t>
            </a:r>
          </a:p>
        </p:txBody>
      </p:sp>
      <p:sp>
        <p:nvSpPr>
          <p:cNvPr id="39" name="Text Placeholder 38">
            <a:extLst>
              <a:ext uri="{FF2B5EF4-FFF2-40B4-BE49-F238E27FC236}">
                <a16:creationId xmlns:a16="http://schemas.microsoft.com/office/drawing/2014/main" id="{70D3DD88-1ABE-4B4F-90D1-270A9ADF4106}"/>
              </a:ext>
            </a:extLst>
          </p:cNvPr>
          <p:cNvSpPr>
            <a:spLocks noGrp="1"/>
          </p:cNvSpPr>
          <p:nvPr>
            <p:ph type="body" sz="quarter" idx="13"/>
          </p:nvPr>
        </p:nvSpPr>
        <p:spPr>
          <a:xfrm>
            <a:off x="3886217" y="3182793"/>
            <a:ext cx="1502006" cy="960263"/>
          </a:xfrm>
        </p:spPr>
        <p:txBody>
          <a:bodyPr/>
          <a:lstStyle/>
          <a:p>
            <a:r>
              <a:rPr lang="en-US"/>
              <a:t>&gt;2.5M</a:t>
            </a:r>
          </a:p>
          <a:p>
            <a:pPr lvl="2"/>
            <a:r>
              <a:rPr lang="en-US"/>
              <a:t>Monthly Active Developers on the Power Platform </a:t>
            </a:r>
          </a:p>
        </p:txBody>
      </p:sp>
      <p:sp>
        <p:nvSpPr>
          <p:cNvPr id="40" name="Text Placeholder 39">
            <a:extLst>
              <a:ext uri="{FF2B5EF4-FFF2-40B4-BE49-F238E27FC236}">
                <a16:creationId xmlns:a16="http://schemas.microsoft.com/office/drawing/2014/main" id="{D6470303-9699-447A-B01A-80DA6277CE7E}"/>
              </a:ext>
            </a:extLst>
          </p:cNvPr>
          <p:cNvSpPr>
            <a:spLocks noGrp="1"/>
          </p:cNvSpPr>
          <p:nvPr>
            <p:ph type="body" sz="quarter" idx="14"/>
          </p:nvPr>
        </p:nvSpPr>
        <p:spPr/>
        <p:txBody>
          <a:bodyPr/>
          <a:lstStyle/>
          <a:p>
            <a:r>
              <a:rPr lang="en-US"/>
              <a:t>&gt;20 PB</a:t>
            </a:r>
          </a:p>
          <a:p>
            <a:pPr lvl="2"/>
            <a:r>
              <a:rPr lang="en-US"/>
              <a:t>of data ingested  into Power BI each month</a:t>
            </a:r>
          </a:p>
          <a:p>
            <a:endParaRPr lang="en-US"/>
          </a:p>
        </p:txBody>
      </p:sp>
      <p:sp>
        <p:nvSpPr>
          <p:cNvPr id="23" name="Text Placeholder 22">
            <a:extLst>
              <a:ext uri="{FF2B5EF4-FFF2-40B4-BE49-F238E27FC236}">
                <a16:creationId xmlns:a16="http://schemas.microsoft.com/office/drawing/2014/main" id="{7A31D848-47C2-4DD9-9519-F748EFC93DA4}"/>
              </a:ext>
            </a:extLst>
          </p:cNvPr>
          <p:cNvSpPr>
            <a:spLocks noGrp="1"/>
          </p:cNvSpPr>
          <p:nvPr>
            <p:ph type="body" sz="quarter" idx="15"/>
          </p:nvPr>
        </p:nvSpPr>
        <p:spPr>
          <a:xfrm>
            <a:off x="7536091" y="3182794"/>
            <a:ext cx="1513433" cy="369332"/>
          </a:xfrm>
        </p:spPr>
        <p:txBody>
          <a:bodyPr/>
          <a:lstStyle/>
          <a:p>
            <a:endParaRPr lang="en-US"/>
          </a:p>
        </p:txBody>
      </p:sp>
      <p:sp>
        <p:nvSpPr>
          <p:cNvPr id="159" name="Text Placeholder 158">
            <a:extLst>
              <a:ext uri="{FF2B5EF4-FFF2-40B4-BE49-F238E27FC236}">
                <a16:creationId xmlns:a16="http://schemas.microsoft.com/office/drawing/2014/main" id="{4CA5B534-7758-4C3A-B4E2-F9A964E466BA}"/>
              </a:ext>
            </a:extLst>
          </p:cNvPr>
          <p:cNvSpPr>
            <a:spLocks noGrp="1"/>
          </p:cNvSpPr>
          <p:nvPr>
            <p:ph type="body" sz="quarter" idx="22"/>
          </p:nvPr>
        </p:nvSpPr>
        <p:spPr>
          <a:xfrm>
            <a:off x="2050054" y="1477239"/>
            <a:ext cx="1502006" cy="960263"/>
          </a:xfrm>
        </p:spPr>
        <p:txBody>
          <a:bodyPr/>
          <a:lstStyle/>
          <a:p>
            <a:r>
              <a:rPr lang="en-US"/>
              <a:t>&gt;485B </a:t>
            </a:r>
          </a:p>
          <a:p>
            <a:pPr lvl="2"/>
            <a:r>
              <a:rPr lang="en-US"/>
              <a:t>API calls for Common Data Service last month</a:t>
            </a:r>
          </a:p>
        </p:txBody>
      </p:sp>
      <p:sp>
        <p:nvSpPr>
          <p:cNvPr id="160" name="Text Placeholder 159">
            <a:extLst>
              <a:ext uri="{FF2B5EF4-FFF2-40B4-BE49-F238E27FC236}">
                <a16:creationId xmlns:a16="http://schemas.microsoft.com/office/drawing/2014/main" id="{6F3D57DA-9F76-4C59-9262-65927391D962}"/>
              </a:ext>
            </a:extLst>
          </p:cNvPr>
          <p:cNvSpPr>
            <a:spLocks noGrp="1"/>
          </p:cNvSpPr>
          <p:nvPr>
            <p:ph type="body" sz="quarter" idx="23"/>
          </p:nvPr>
        </p:nvSpPr>
        <p:spPr>
          <a:xfrm>
            <a:off x="3886217" y="1477239"/>
            <a:ext cx="1502006" cy="960263"/>
          </a:xfrm>
        </p:spPr>
        <p:txBody>
          <a:bodyPr/>
          <a:lstStyle/>
          <a:p>
            <a:r>
              <a:rPr lang="en-US" dirty="0"/>
              <a:t>&gt;700%</a:t>
            </a:r>
          </a:p>
          <a:p>
            <a:pPr lvl="2"/>
            <a:r>
              <a:rPr lang="en-US" dirty="0"/>
              <a:t>growth in Power Apps production apps in the last year</a:t>
            </a:r>
          </a:p>
        </p:txBody>
      </p:sp>
      <p:sp>
        <p:nvSpPr>
          <p:cNvPr id="161" name="Text Placeholder 160">
            <a:extLst>
              <a:ext uri="{FF2B5EF4-FFF2-40B4-BE49-F238E27FC236}">
                <a16:creationId xmlns:a16="http://schemas.microsoft.com/office/drawing/2014/main" id="{71ACD308-987E-4112-BFB6-DCA22EFF9B03}"/>
              </a:ext>
            </a:extLst>
          </p:cNvPr>
          <p:cNvSpPr>
            <a:spLocks noGrp="1"/>
          </p:cNvSpPr>
          <p:nvPr>
            <p:ph type="body" sz="quarter" idx="24"/>
          </p:nvPr>
        </p:nvSpPr>
        <p:spPr>
          <a:xfrm>
            <a:off x="5718721" y="1477239"/>
            <a:ext cx="1513433" cy="775597"/>
          </a:xfrm>
        </p:spPr>
        <p:txBody>
          <a:bodyPr/>
          <a:lstStyle/>
          <a:p>
            <a:r>
              <a:rPr lang="en-US" dirty="0"/>
              <a:t>&gt;4B </a:t>
            </a:r>
          </a:p>
          <a:p>
            <a:pPr lvl="2"/>
            <a:r>
              <a:rPr lang="en-US" dirty="0"/>
              <a:t>Power Automate runs each month</a:t>
            </a:r>
          </a:p>
        </p:txBody>
      </p:sp>
      <p:sp>
        <p:nvSpPr>
          <p:cNvPr id="162" name="Text Placeholder 161">
            <a:extLst>
              <a:ext uri="{FF2B5EF4-FFF2-40B4-BE49-F238E27FC236}">
                <a16:creationId xmlns:a16="http://schemas.microsoft.com/office/drawing/2014/main" id="{7CC40634-04F5-4FD0-9CC4-1C7DC577FF57}"/>
              </a:ext>
            </a:extLst>
          </p:cNvPr>
          <p:cNvSpPr>
            <a:spLocks noGrp="1"/>
          </p:cNvSpPr>
          <p:nvPr>
            <p:ph type="body" sz="quarter" idx="25"/>
          </p:nvPr>
        </p:nvSpPr>
        <p:spPr>
          <a:xfrm>
            <a:off x="7536091" y="1477239"/>
            <a:ext cx="1513433" cy="369332"/>
          </a:xfrm>
        </p:spPr>
        <p:txBody>
          <a:bodyPr/>
          <a:lstStyle/>
          <a:p>
            <a:endParaRPr lang="en-US"/>
          </a:p>
        </p:txBody>
      </p:sp>
      <p:sp>
        <p:nvSpPr>
          <p:cNvPr id="80" name="Rectangle 79">
            <a:extLst>
              <a:ext uri="{FF2B5EF4-FFF2-40B4-BE49-F238E27FC236}">
                <a16:creationId xmlns:a16="http://schemas.microsoft.com/office/drawing/2014/main" id="{9290EFC6-7721-463F-AF19-E383F653587B}"/>
              </a:ext>
            </a:extLst>
          </p:cNvPr>
          <p:cNvSpPr/>
          <p:nvPr/>
        </p:nvSpPr>
        <p:spPr bwMode="auto">
          <a:xfrm>
            <a:off x="0" y="1"/>
            <a:ext cx="9225643" cy="1494065"/>
          </a:xfrm>
          <a:prstGeom prst="rect">
            <a:avLst/>
          </a:prstGeom>
          <a:gradFill flip="none" rotWithShape="1">
            <a:gsLst>
              <a:gs pos="0">
                <a:schemeClr val="bg1">
                  <a:lumMod val="50000"/>
                </a:schemeClr>
              </a:gs>
              <a:gs pos="41000">
                <a:schemeClr val="bg1">
                  <a:lumMod val="50000"/>
                  <a:alpha val="67000"/>
                </a:schemeClr>
              </a:gs>
              <a:gs pos="100000">
                <a:srgbClr val="737373">
                  <a:lumMod val="60000"/>
                  <a:lumOff val="40000"/>
                  <a:alpha val="0"/>
                </a:srgb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Title 4">
            <a:extLst>
              <a:ext uri="{FF2B5EF4-FFF2-40B4-BE49-F238E27FC236}">
                <a16:creationId xmlns:a16="http://schemas.microsoft.com/office/drawing/2014/main" id="{38905DF4-C09A-4F3E-A507-3AC14810CCC1}"/>
              </a:ext>
            </a:extLst>
          </p:cNvPr>
          <p:cNvSpPr txBox="1">
            <a:spLocks/>
          </p:cNvSpPr>
          <p:nvPr/>
        </p:nvSpPr>
        <p:spPr>
          <a:xfrm>
            <a:off x="389673" y="1108421"/>
            <a:ext cx="8479852" cy="302353"/>
          </a:xfrm>
          <a:prstGeom prst="rect">
            <a:avLst/>
          </a:prstGeom>
          <a:noFill/>
        </p:spPr>
        <p:txBody>
          <a:bodyPr vert="horz" wrap="square" lIns="109728" tIns="68580" rIns="109728" bIns="68580" rtlCol="0" anchor="ctr" anchorCtr="0">
            <a:noAutofit/>
          </a:bodyPr>
          <a:lstStyle>
            <a:lvl1pPr algn="l" defTabSz="914367" rtl="0" eaLnBrk="1" latinLnBrk="0" hangingPunct="1">
              <a:lnSpc>
                <a:spcPct val="90000"/>
              </a:lnSpc>
              <a:spcBef>
                <a:spcPct val="0"/>
              </a:spcBef>
              <a:buNone/>
              <a:defRPr lang="en-US" sz="4800" b="0" kern="1200" cap="none" spc="-98" baseline="0">
                <a:ln w="3175">
                  <a:noFill/>
                </a:ln>
                <a:gradFill>
                  <a:gsLst>
                    <a:gs pos="2917">
                      <a:schemeClr val="tx2"/>
                    </a:gs>
                    <a:gs pos="100000">
                      <a:schemeClr val="tx2"/>
                    </a:gs>
                  </a:gsLst>
                  <a:lin ang="5400000" scaled="0"/>
                </a:gradFill>
                <a:effectLst/>
                <a:latin typeface="+mj-lt"/>
                <a:ea typeface="+mn-ea"/>
                <a:cs typeface="Segoe UI" pitchFamily="34" charset="0"/>
              </a:defRPr>
            </a:lvl1pPr>
          </a:lstStyle>
          <a:p>
            <a:pPr defTabSz="685775">
              <a:lnSpc>
                <a:spcPts val="2353"/>
              </a:lnSpc>
              <a:defRPr/>
            </a:pPr>
            <a:endParaRPr lang="en-IN" sz="2059" spc="-37">
              <a:gradFill>
                <a:gsLst>
                  <a:gs pos="2917">
                    <a:srgbClr val="3C3C41"/>
                  </a:gs>
                  <a:gs pos="100000">
                    <a:srgbClr val="3C3C41"/>
                  </a:gs>
                </a:gsLst>
                <a:lin ang="5400000" scaled="0"/>
              </a:gradFill>
              <a:latin typeface="Segoe UI Semibold"/>
            </a:endParaRPr>
          </a:p>
        </p:txBody>
      </p:sp>
      <p:sp>
        <p:nvSpPr>
          <p:cNvPr id="11" name="Title 10">
            <a:extLst>
              <a:ext uri="{FF2B5EF4-FFF2-40B4-BE49-F238E27FC236}">
                <a16:creationId xmlns:a16="http://schemas.microsoft.com/office/drawing/2014/main" id="{5894CC22-80D9-480A-8750-FD166C71AFCF}"/>
              </a:ext>
            </a:extLst>
          </p:cNvPr>
          <p:cNvSpPr>
            <a:spLocks noGrp="1"/>
          </p:cNvSpPr>
          <p:nvPr>
            <p:ph type="title"/>
          </p:nvPr>
        </p:nvSpPr>
        <p:spPr>
          <a:xfrm>
            <a:off x="441197" y="342900"/>
            <a:ext cx="8263890" cy="830997"/>
          </a:xfrm>
        </p:spPr>
        <p:txBody>
          <a:bodyPr/>
          <a:lstStyle/>
          <a:p>
            <a:r>
              <a:rPr lang="en-IN"/>
              <a:t>Power Platform Momentum </a:t>
            </a:r>
            <a:br>
              <a:rPr lang="en-IN"/>
            </a:br>
            <a:endParaRPr lang="en-US"/>
          </a:p>
        </p:txBody>
      </p:sp>
      <p:sp>
        <p:nvSpPr>
          <p:cNvPr id="3" name="Text Placeholder 2">
            <a:extLst>
              <a:ext uri="{FF2B5EF4-FFF2-40B4-BE49-F238E27FC236}">
                <a16:creationId xmlns:a16="http://schemas.microsoft.com/office/drawing/2014/main" id="{6FAD03CC-9FAA-4389-B46D-DFE3F44D7D67}"/>
              </a:ext>
            </a:extLst>
          </p:cNvPr>
          <p:cNvSpPr>
            <a:spLocks noGrp="1"/>
          </p:cNvSpPr>
          <p:nvPr>
            <p:ph type="body" sz="quarter" idx="11"/>
          </p:nvPr>
        </p:nvSpPr>
        <p:spPr>
          <a:xfrm>
            <a:off x="268913" y="3182793"/>
            <a:ext cx="1453753" cy="369332"/>
          </a:xfrm>
        </p:spPr>
        <p:txBody>
          <a:bodyPr/>
          <a:lstStyle/>
          <a:p>
            <a:endParaRPr lang="en-US"/>
          </a:p>
        </p:txBody>
      </p:sp>
      <p:sp>
        <p:nvSpPr>
          <p:cNvPr id="5" name="Text Placeholder 4">
            <a:extLst>
              <a:ext uri="{FF2B5EF4-FFF2-40B4-BE49-F238E27FC236}">
                <a16:creationId xmlns:a16="http://schemas.microsoft.com/office/drawing/2014/main" id="{5E7D0227-8EEB-4EF2-83EF-E0BD4F385B1F}"/>
              </a:ext>
            </a:extLst>
          </p:cNvPr>
          <p:cNvSpPr>
            <a:spLocks noGrp="1"/>
          </p:cNvSpPr>
          <p:nvPr>
            <p:ph type="body" sz="quarter" idx="21"/>
          </p:nvPr>
        </p:nvSpPr>
        <p:spPr>
          <a:xfrm>
            <a:off x="268913" y="1477239"/>
            <a:ext cx="1453753" cy="369332"/>
          </a:xfrm>
        </p:spPr>
        <p:txBody>
          <a:bodyPr/>
          <a:lstStyle/>
          <a:p>
            <a:endParaRPr lang="en-US"/>
          </a:p>
        </p:txBody>
      </p:sp>
    </p:spTree>
    <p:extLst>
      <p:ext uri="{BB962C8B-B14F-4D97-AF65-F5344CB8AC3E}">
        <p14:creationId xmlns:p14="http://schemas.microsoft.com/office/powerpoint/2010/main" val="398861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250"/>
                                        <p:tgtEl>
                                          <p:spTgt spid="38"/>
                                        </p:tgtEl>
                                      </p:cBhvr>
                                    </p:animEffect>
                                    <p:anim calcmode="lin" valueType="num">
                                      <p:cBhvr>
                                        <p:cTn id="12" dur="250" fill="hold"/>
                                        <p:tgtEl>
                                          <p:spTgt spid="38"/>
                                        </p:tgtEl>
                                        <p:attrNameLst>
                                          <p:attrName>ppt_x</p:attrName>
                                        </p:attrNameLst>
                                      </p:cBhvr>
                                      <p:tavLst>
                                        <p:tav tm="0">
                                          <p:val>
                                            <p:strVal val="#ppt_x"/>
                                          </p:val>
                                        </p:tav>
                                        <p:tav tm="100000">
                                          <p:val>
                                            <p:strVal val="#ppt_x"/>
                                          </p:val>
                                        </p:tav>
                                      </p:tavLst>
                                    </p:anim>
                                    <p:anim calcmode="lin" valueType="num">
                                      <p:cBhvr>
                                        <p:cTn id="13" dur="25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50"/>
                                        <p:tgtEl>
                                          <p:spTgt spid="39"/>
                                        </p:tgtEl>
                                      </p:cBhvr>
                                    </p:animEffect>
                                    <p:anim calcmode="lin" valueType="num">
                                      <p:cBhvr>
                                        <p:cTn id="18" dur="250" fill="hold"/>
                                        <p:tgtEl>
                                          <p:spTgt spid="39"/>
                                        </p:tgtEl>
                                        <p:attrNameLst>
                                          <p:attrName>ppt_x</p:attrName>
                                        </p:attrNameLst>
                                      </p:cBhvr>
                                      <p:tavLst>
                                        <p:tav tm="0">
                                          <p:val>
                                            <p:strVal val="#ppt_x"/>
                                          </p:val>
                                        </p:tav>
                                        <p:tav tm="100000">
                                          <p:val>
                                            <p:strVal val="#ppt_x"/>
                                          </p:val>
                                        </p:tav>
                                      </p:tavLst>
                                    </p:anim>
                                    <p:anim calcmode="lin" valueType="num">
                                      <p:cBhvr>
                                        <p:cTn id="19" dur="250" fill="hold"/>
                                        <p:tgtEl>
                                          <p:spTgt spid="3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250"/>
                                        <p:tgtEl>
                                          <p:spTgt spid="40"/>
                                        </p:tgtEl>
                                      </p:cBhvr>
                                    </p:animEffect>
                                    <p:anim calcmode="lin" valueType="num">
                                      <p:cBhvr>
                                        <p:cTn id="24" dur="250" fill="hold"/>
                                        <p:tgtEl>
                                          <p:spTgt spid="40"/>
                                        </p:tgtEl>
                                        <p:attrNameLst>
                                          <p:attrName>ppt_x</p:attrName>
                                        </p:attrNameLst>
                                      </p:cBhvr>
                                      <p:tavLst>
                                        <p:tav tm="0">
                                          <p:val>
                                            <p:strVal val="#ppt_x"/>
                                          </p:val>
                                        </p:tav>
                                        <p:tav tm="100000">
                                          <p:val>
                                            <p:strVal val="#ppt_x"/>
                                          </p:val>
                                        </p:tav>
                                      </p:tavLst>
                                    </p:anim>
                                    <p:anim calcmode="lin" valueType="num">
                                      <p:cBhvr>
                                        <p:cTn id="25" dur="250" fill="hold"/>
                                        <p:tgtEl>
                                          <p:spTgt spid="40"/>
                                        </p:tgtEl>
                                        <p:attrNameLst>
                                          <p:attrName>ppt_y</p:attrName>
                                        </p:attrNameLst>
                                      </p:cBhvr>
                                      <p:tavLst>
                                        <p:tav tm="0">
                                          <p:val>
                                            <p:strVal val="#ppt_y+.1"/>
                                          </p:val>
                                        </p:tav>
                                        <p:tav tm="100000">
                                          <p:val>
                                            <p:strVal val="#ppt_y"/>
                                          </p:val>
                                        </p:tav>
                                      </p:tavLst>
                                    </p:anim>
                                  </p:childTnLst>
                                </p:cTn>
                              </p:par>
                            </p:childTnLst>
                          </p:cTn>
                        </p:par>
                        <p:par>
                          <p:cTn id="26" fill="hold">
                            <p:stCondLst>
                              <p:cond delay="1750"/>
                            </p:stCondLst>
                            <p:childTnLst>
                              <p:par>
                                <p:cTn id="27" presetID="42" presetClass="entr" presetSubtype="0" fill="hold" grpId="0" nodeType="afterEffect" nodePh="1">
                                  <p:stCondLst>
                                    <p:cond delay="0"/>
                                  </p:stCondLst>
                                  <p:endCondLst>
                                    <p:cond evt="begin" delay="0">
                                      <p:tn val="27"/>
                                    </p:cond>
                                  </p:end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50"/>
                                        <p:tgtEl>
                                          <p:spTgt spid="23"/>
                                        </p:tgtEl>
                                      </p:cBhvr>
                                    </p:animEffect>
                                    <p:anim calcmode="lin" valueType="num">
                                      <p:cBhvr>
                                        <p:cTn id="30" dur="250" fill="hold"/>
                                        <p:tgtEl>
                                          <p:spTgt spid="23"/>
                                        </p:tgtEl>
                                        <p:attrNameLst>
                                          <p:attrName>ppt_x</p:attrName>
                                        </p:attrNameLst>
                                      </p:cBhvr>
                                      <p:tavLst>
                                        <p:tav tm="0">
                                          <p:val>
                                            <p:strVal val="#ppt_x"/>
                                          </p:val>
                                        </p:tav>
                                        <p:tav tm="100000">
                                          <p:val>
                                            <p:strVal val="#ppt_x"/>
                                          </p:val>
                                        </p:tav>
                                      </p:tavLst>
                                    </p:anim>
                                    <p:anim calcmode="lin" valueType="num">
                                      <p:cBhvr>
                                        <p:cTn id="31" dur="250" fill="hold"/>
                                        <p:tgtEl>
                                          <p:spTgt spid="23"/>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250"/>
                                        <p:tgtEl>
                                          <p:spTgt spid="159"/>
                                        </p:tgtEl>
                                      </p:cBhvr>
                                    </p:animEffect>
                                    <p:anim calcmode="lin" valueType="num">
                                      <p:cBhvr>
                                        <p:cTn id="36" dur="250" fill="hold"/>
                                        <p:tgtEl>
                                          <p:spTgt spid="159"/>
                                        </p:tgtEl>
                                        <p:attrNameLst>
                                          <p:attrName>ppt_x</p:attrName>
                                        </p:attrNameLst>
                                      </p:cBhvr>
                                      <p:tavLst>
                                        <p:tav tm="0">
                                          <p:val>
                                            <p:strVal val="#ppt_x"/>
                                          </p:val>
                                        </p:tav>
                                        <p:tav tm="100000">
                                          <p:val>
                                            <p:strVal val="#ppt_x"/>
                                          </p:val>
                                        </p:tav>
                                      </p:tavLst>
                                    </p:anim>
                                    <p:anim calcmode="lin" valueType="num">
                                      <p:cBhvr>
                                        <p:cTn id="37" dur="250" fill="hold"/>
                                        <p:tgtEl>
                                          <p:spTgt spid="159"/>
                                        </p:tgtEl>
                                        <p:attrNameLst>
                                          <p:attrName>ppt_y</p:attrName>
                                        </p:attrNameLst>
                                      </p:cBhvr>
                                      <p:tavLst>
                                        <p:tav tm="0">
                                          <p:val>
                                            <p:strVal val="#ppt_y+.1"/>
                                          </p:val>
                                        </p:tav>
                                        <p:tav tm="100000">
                                          <p:val>
                                            <p:strVal val="#ppt_y"/>
                                          </p:val>
                                        </p:tav>
                                      </p:tavLst>
                                    </p:anim>
                                  </p:childTnLst>
                                </p:cTn>
                              </p:par>
                            </p:childTnLst>
                          </p:cTn>
                        </p:par>
                        <p:par>
                          <p:cTn id="38" fill="hold">
                            <p:stCondLst>
                              <p:cond delay="2250"/>
                            </p:stCondLst>
                            <p:childTnLst>
                              <p:par>
                                <p:cTn id="39" presetID="42"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250"/>
                                        <p:tgtEl>
                                          <p:spTgt spid="160"/>
                                        </p:tgtEl>
                                      </p:cBhvr>
                                    </p:animEffect>
                                    <p:anim calcmode="lin" valueType="num">
                                      <p:cBhvr>
                                        <p:cTn id="42" dur="250" fill="hold"/>
                                        <p:tgtEl>
                                          <p:spTgt spid="160"/>
                                        </p:tgtEl>
                                        <p:attrNameLst>
                                          <p:attrName>ppt_x</p:attrName>
                                        </p:attrNameLst>
                                      </p:cBhvr>
                                      <p:tavLst>
                                        <p:tav tm="0">
                                          <p:val>
                                            <p:strVal val="#ppt_x"/>
                                          </p:val>
                                        </p:tav>
                                        <p:tav tm="100000">
                                          <p:val>
                                            <p:strVal val="#ppt_x"/>
                                          </p:val>
                                        </p:tav>
                                      </p:tavLst>
                                    </p:anim>
                                    <p:anim calcmode="lin" valueType="num">
                                      <p:cBhvr>
                                        <p:cTn id="43" dur="250" fill="hold"/>
                                        <p:tgtEl>
                                          <p:spTgt spid="160"/>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250"/>
                                        <p:tgtEl>
                                          <p:spTgt spid="161"/>
                                        </p:tgtEl>
                                      </p:cBhvr>
                                    </p:animEffect>
                                    <p:anim calcmode="lin" valueType="num">
                                      <p:cBhvr>
                                        <p:cTn id="48" dur="250" fill="hold"/>
                                        <p:tgtEl>
                                          <p:spTgt spid="161"/>
                                        </p:tgtEl>
                                        <p:attrNameLst>
                                          <p:attrName>ppt_x</p:attrName>
                                        </p:attrNameLst>
                                      </p:cBhvr>
                                      <p:tavLst>
                                        <p:tav tm="0">
                                          <p:val>
                                            <p:strVal val="#ppt_x"/>
                                          </p:val>
                                        </p:tav>
                                        <p:tav tm="100000">
                                          <p:val>
                                            <p:strVal val="#ppt_x"/>
                                          </p:val>
                                        </p:tav>
                                      </p:tavLst>
                                    </p:anim>
                                    <p:anim calcmode="lin" valueType="num">
                                      <p:cBhvr>
                                        <p:cTn id="49" dur="250" fill="hold"/>
                                        <p:tgtEl>
                                          <p:spTgt spid="161"/>
                                        </p:tgtEl>
                                        <p:attrNameLst>
                                          <p:attrName>ppt_y</p:attrName>
                                        </p:attrNameLst>
                                      </p:cBhvr>
                                      <p:tavLst>
                                        <p:tav tm="0">
                                          <p:val>
                                            <p:strVal val="#ppt_y+.1"/>
                                          </p:val>
                                        </p:tav>
                                        <p:tav tm="100000">
                                          <p:val>
                                            <p:strVal val="#ppt_y"/>
                                          </p:val>
                                        </p:tav>
                                      </p:tavLst>
                                    </p:anim>
                                  </p:childTnLst>
                                </p:cTn>
                              </p:par>
                            </p:childTnLst>
                          </p:cTn>
                        </p:par>
                        <p:par>
                          <p:cTn id="50" fill="hold">
                            <p:stCondLst>
                              <p:cond delay="2750"/>
                            </p:stCondLst>
                            <p:childTnLst>
                              <p:par>
                                <p:cTn id="51" presetID="42" presetClass="entr" presetSubtype="0" fill="hold" grpId="0" nodeType="afterEffect" nodePh="1">
                                  <p:stCondLst>
                                    <p:cond delay="0"/>
                                  </p:stCondLst>
                                  <p:endCondLst>
                                    <p:cond evt="begin" delay="0">
                                      <p:tn val="51"/>
                                    </p:cond>
                                  </p:endCondLst>
                                  <p:childTnLst>
                                    <p:set>
                                      <p:cBhvr>
                                        <p:cTn id="52" dur="1" fill="hold">
                                          <p:stCondLst>
                                            <p:cond delay="0"/>
                                          </p:stCondLst>
                                        </p:cTn>
                                        <p:tgtEl>
                                          <p:spTgt spid="162"/>
                                        </p:tgtEl>
                                        <p:attrNameLst>
                                          <p:attrName>style.visibility</p:attrName>
                                        </p:attrNameLst>
                                      </p:cBhvr>
                                      <p:to>
                                        <p:strVal val="visible"/>
                                      </p:to>
                                    </p:set>
                                    <p:animEffect transition="in" filter="fade">
                                      <p:cBhvr>
                                        <p:cTn id="53" dur="250"/>
                                        <p:tgtEl>
                                          <p:spTgt spid="162"/>
                                        </p:tgtEl>
                                      </p:cBhvr>
                                    </p:animEffect>
                                    <p:anim calcmode="lin" valueType="num">
                                      <p:cBhvr>
                                        <p:cTn id="54" dur="250" fill="hold"/>
                                        <p:tgtEl>
                                          <p:spTgt spid="162"/>
                                        </p:tgtEl>
                                        <p:attrNameLst>
                                          <p:attrName>ppt_x</p:attrName>
                                        </p:attrNameLst>
                                      </p:cBhvr>
                                      <p:tavLst>
                                        <p:tav tm="0">
                                          <p:val>
                                            <p:strVal val="#ppt_x"/>
                                          </p:val>
                                        </p:tav>
                                        <p:tav tm="100000">
                                          <p:val>
                                            <p:strVal val="#ppt_x"/>
                                          </p:val>
                                        </p:tav>
                                      </p:tavLst>
                                    </p:anim>
                                    <p:anim calcmode="lin" valueType="num">
                                      <p:cBhvr>
                                        <p:cTn id="55" dur="25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38" grpId="0"/>
      <p:bldP spid="39" grpId="0"/>
      <p:bldP spid="40" grpId="0"/>
      <p:bldP spid="23" grpId="0"/>
      <p:bldP spid="159" grpId="0"/>
      <p:bldP spid="160" grpId="0"/>
      <p:bldP spid="161" grpId="0"/>
      <p:bldP spid="1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The first two years has seen amazing growth</a:t>
            </a:r>
            <a:endParaRPr lang="en-US" sz="2700"/>
          </a:p>
        </p:txBody>
      </p:sp>
      <p:pic>
        <p:nvPicPr>
          <p:cNvPr id="15" name="Picture 2" descr="Image result for what's after early adopter">
            <a:extLst>
              <a:ext uri="{FF2B5EF4-FFF2-40B4-BE49-F238E27FC236}">
                <a16:creationId xmlns:a16="http://schemas.microsoft.com/office/drawing/2014/main" id="{F9B55E45-DEAD-453C-9F23-3638059526E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55562CEE-0CA4-40F1-9A0F-42380C175466}"/>
              </a:ext>
            </a:extLst>
          </p:cNvPr>
          <p:cNvCxnSpPr>
            <a:cxnSpLocks/>
            <a:endCxn id="2" idx="2"/>
          </p:cNvCxnSpPr>
          <p:nvPr/>
        </p:nvCxnSpPr>
        <p:spPr>
          <a:xfrm flipH="1" flipV="1">
            <a:off x="4457521" y="1114662"/>
            <a:ext cx="69530" cy="28498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941FE7-B9EE-4D7F-AF79-84D6AFB4BD05}"/>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7" name="TextBox 6">
            <a:extLst>
              <a:ext uri="{FF2B5EF4-FFF2-40B4-BE49-F238E27FC236}">
                <a16:creationId xmlns:a16="http://schemas.microsoft.com/office/drawing/2014/main" id="{908F64CF-834E-4F33-B4A4-8DBD6BC1B8C5}"/>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spTree>
    <p:extLst>
      <p:ext uri="{BB962C8B-B14F-4D97-AF65-F5344CB8AC3E}">
        <p14:creationId xmlns:p14="http://schemas.microsoft.com/office/powerpoint/2010/main" val="279679693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9210-0BCA-48FC-BDB7-AEA1CEF0D879}"/>
              </a:ext>
            </a:extLst>
          </p:cNvPr>
          <p:cNvSpPr>
            <a:spLocks noGrp="1"/>
          </p:cNvSpPr>
          <p:nvPr>
            <p:ph type="title"/>
          </p:nvPr>
        </p:nvSpPr>
        <p:spPr>
          <a:xfrm>
            <a:off x="413818" y="269239"/>
            <a:ext cx="8087405" cy="845423"/>
          </a:xfrm>
        </p:spPr>
        <p:txBody>
          <a:bodyPr>
            <a:normAutofit/>
          </a:bodyPr>
          <a:lstStyle/>
          <a:p>
            <a:r>
              <a:rPr lang="en-US" sz="2800"/>
              <a:t>But then something changed…</a:t>
            </a:r>
            <a:endParaRPr lang="en-US" sz="2700"/>
          </a:p>
        </p:txBody>
      </p:sp>
      <p:sp>
        <p:nvSpPr>
          <p:cNvPr id="9" name="TextBox 8">
            <a:extLst>
              <a:ext uri="{FF2B5EF4-FFF2-40B4-BE49-F238E27FC236}">
                <a16:creationId xmlns:a16="http://schemas.microsoft.com/office/drawing/2014/main" id="{42AF9D04-9B3F-4417-8AB9-A5C4CE7327B6}"/>
              </a:ext>
            </a:extLst>
          </p:cNvPr>
          <p:cNvSpPr txBox="1"/>
          <p:nvPr/>
        </p:nvSpPr>
        <p:spPr>
          <a:xfrm>
            <a:off x="345441" y="871438"/>
            <a:ext cx="3911600" cy="1231106"/>
          </a:xfrm>
          <a:prstGeom prst="rect">
            <a:avLst/>
          </a:prstGeom>
          <a:noFill/>
        </p:spPr>
        <p:txBody>
          <a:bodyPr wrap="square" rtlCol="0">
            <a:spAutoFit/>
          </a:bodyPr>
          <a:lstStyle/>
          <a:p>
            <a:r>
              <a:rPr lang="en-US" sz="1600"/>
              <a:t>Driven on the back of our Innovators and early adopters:</a:t>
            </a:r>
          </a:p>
          <a:p>
            <a:pPr marL="342900" indent="-342900">
              <a:buFontTx/>
              <a:buAutoNum type="arabicPeriod"/>
            </a:pPr>
            <a:r>
              <a:rPr lang="en-US" sz="1400"/>
              <a:t>The power user, the #</a:t>
            </a:r>
            <a:r>
              <a:rPr lang="en-US" sz="1400" err="1"/>
              <a:t>PowerAddict</a:t>
            </a:r>
            <a:endParaRPr lang="en-US" sz="1400"/>
          </a:p>
          <a:p>
            <a:pPr marL="342900" indent="-342900">
              <a:buAutoNum type="arabicPeriod"/>
            </a:pPr>
            <a:r>
              <a:rPr lang="en-US" sz="1400"/>
              <a:t>The individual developer</a:t>
            </a:r>
          </a:p>
          <a:p>
            <a:pPr marL="342900" indent="-342900">
              <a:buAutoNum type="arabicPeriod"/>
            </a:pPr>
            <a:r>
              <a:rPr lang="en-US" sz="1400"/>
              <a:t>The single business leader or group</a:t>
            </a:r>
          </a:p>
        </p:txBody>
      </p:sp>
      <p:sp>
        <p:nvSpPr>
          <p:cNvPr id="6" name="TextBox 5">
            <a:extLst>
              <a:ext uri="{FF2B5EF4-FFF2-40B4-BE49-F238E27FC236}">
                <a16:creationId xmlns:a16="http://schemas.microsoft.com/office/drawing/2014/main" id="{28D902C9-8AC9-4CB5-AFE3-3DA9CBD915F5}"/>
              </a:ext>
            </a:extLst>
          </p:cNvPr>
          <p:cNvSpPr txBox="1"/>
          <p:nvPr/>
        </p:nvSpPr>
        <p:spPr>
          <a:xfrm>
            <a:off x="4668520" y="912524"/>
            <a:ext cx="4211319" cy="1877437"/>
          </a:xfrm>
          <a:prstGeom prst="rect">
            <a:avLst/>
          </a:prstGeom>
          <a:noFill/>
        </p:spPr>
        <p:txBody>
          <a:bodyPr wrap="square" rtlCol="0">
            <a:spAutoFit/>
          </a:bodyPr>
          <a:lstStyle/>
          <a:p>
            <a:r>
              <a:rPr lang="en-US" sz="1600" dirty="0"/>
              <a:t>Those #</a:t>
            </a:r>
            <a:r>
              <a:rPr lang="en-US" sz="1600" dirty="0" err="1"/>
              <a:t>PowerAddicts</a:t>
            </a:r>
            <a:r>
              <a:rPr lang="en-US" sz="1600" dirty="0"/>
              <a:t> drove change and the ‘Early majority’ arrived:</a:t>
            </a:r>
          </a:p>
          <a:p>
            <a:pPr marL="342900" indent="-342900">
              <a:buAutoNum type="arabicPeriod"/>
            </a:pPr>
            <a:r>
              <a:rPr lang="en-US" sz="1400" dirty="0"/>
              <a:t>The </a:t>
            </a:r>
            <a:r>
              <a:rPr lang="en-US" sz="1400" b="1" dirty="0"/>
              <a:t>Global companies </a:t>
            </a:r>
            <a:r>
              <a:rPr lang="en-US" sz="1400" dirty="0"/>
              <a:t>looking to roll-out Power Platform across </a:t>
            </a:r>
            <a:r>
              <a:rPr lang="en-US" sz="1400" b="1" dirty="0"/>
              <a:t>multiple</a:t>
            </a:r>
            <a:r>
              <a:rPr lang="en-US" sz="1400" dirty="0"/>
              <a:t> teams</a:t>
            </a:r>
          </a:p>
          <a:p>
            <a:pPr marL="342900" indent="-342900">
              <a:buAutoNum type="arabicPeriod"/>
            </a:pPr>
            <a:r>
              <a:rPr lang="en-US" sz="1400" dirty="0"/>
              <a:t>The large enterprises with central IT looking to roll-out Centers of Excellence</a:t>
            </a:r>
          </a:p>
          <a:p>
            <a:pPr marL="342900" indent="-342900">
              <a:buAutoNum type="arabicPeriod"/>
            </a:pPr>
            <a:r>
              <a:rPr lang="en-US" sz="1400" dirty="0"/>
              <a:t>The business groups in industries with complex regulatory, legal, &amp; compliance (GDPR) concerns</a:t>
            </a:r>
          </a:p>
        </p:txBody>
      </p:sp>
      <p:pic>
        <p:nvPicPr>
          <p:cNvPr id="13" name="Picture 2" descr="Image result for what's after early adopter">
            <a:extLst>
              <a:ext uri="{FF2B5EF4-FFF2-40B4-BE49-F238E27FC236}">
                <a16:creationId xmlns:a16="http://schemas.microsoft.com/office/drawing/2014/main" id="{29AE69BF-3630-43B2-9281-47AEBE1A972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906931" y="3043068"/>
            <a:ext cx="5072063" cy="21216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92E5B8D-B125-4341-8ABE-EC3B073C4971}"/>
              </a:ext>
            </a:extLst>
          </p:cNvPr>
          <p:cNvSpPr txBox="1"/>
          <p:nvPr/>
        </p:nvSpPr>
        <p:spPr>
          <a:xfrm>
            <a:off x="539759" y="2740853"/>
            <a:ext cx="2673809" cy="430887"/>
          </a:xfrm>
          <a:prstGeom prst="rect">
            <a:avLst/>
          </a:prstGeom>
          <a:noFill/>
        </p:spPr>
        <p:txBody>
          <a:bodyPr wrap="none" lIns="0" tIns="0" rIns="0" bIns="0" rtlCol="0">
            <a:spAutoFit/>
          </a:bodyPr>
          <a:lstStyle/>
          <a:p>
            <a:r>
              <a:rPr lang="en-US" sz="2800">
                <a:gradFill>
                  <a:gsLst>
                    <a:gs pos="0">
                      <a:schemeClr val="tx1"/>
                    </a:gs>
                    <a:gs pos="86000">
                      <a:schemeClr val="tx1"/>
                    </a:gs>
                  </a:gsLst>
                  <a:lin ang="5400000" scaled="0"/>
                </a:gradFill>
              </a:rPr>
              <a:t>[Oct ‘16 – Dec ’18]</a:t>
            </a:r>
          </a:p>
        </p:txBody>
      </p:sp>
      <p:cxnSp>
        <p:nvCxnSpPr>
          <p:cNvPr id="16" name="Straight Connector 15">
            <a:extLst>
              <a:ext uri="{FF2B5EF4-FFF2-40B4-BE49-F238E27FC236}">
                <a16:creationId xmlns:a16="http://schemas.microsoft.com/office/drawing/2014/main" id="{19F7005F-8A33-4072-B5C7-E06982D17062}"/>
              </a:ext>
            </a:extLst>
          </p:cNvPr>
          <p:cNvCxnSpPr>
            <a:cxnSpLocks/>
          </p:cNvCxnSpPr>
          <p:nvPr/>
        </p:nvCxnSpPr>
        <p:spPr>
          <a:xfrm flipH="1" flipV="1">
            <a:off x="4493017" y="1056640"/>
            <a:ext cx="34033" cy="29079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5BD020BE-88C1-476F-A34E-69F32984E91A}"/>
              </a:ext>
            </a:extLst>
          </p:cNvPr>
          <p:cNvSpPr/>
          <p:nvPr/>
        </p:nvSpPr>
        <p:spPr bwMode="auto">
          <a:xfrm>
            <a:off x="3443874" y="2826150"/>
            <a:ext cx="2042526" cy="335540"/>
          </a:xfrm>
          <a:prstGeom prst="rightArrow">
            <a:avLst/>
          </a:prstGeom>
          <a:solidFill>
            <a:schemeClr val="bg1"/>
          </a:solidFill>
          <a:ln>
            <a:solidFill>
              <a:srgbClr val="75287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err="1">
              <a:solidFill>
                <a:schemeClr val="bg1"/>
              </a:solidFill>
            </a:endParaRPr>
          </a:p>
        </p:txBody>
      </p:sp>
    </p:spTree>
    <p:extLst>
      <p:ext uri="{BB962C8B-B14F-4D97-AF65-F5344CB8AC3E}">
        <p14:creationId xmlns:p14="http://schemas.microsoft.com/office/powerpoint/2010/main" val="149598707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056E6-A5EF-48B5-A76F-FD9EFC5E9D6B}"/>
              </a:ext>
            </a:extLst>
          </p:cNvPr>
          <p:cNvSpPr>
            <a:spLocks noGrp="1"/>
          </p:cNvSpPr>
          <p:nvPr>
            <p:ph type="title"/>
          </p:nvPr>
        </p:nvSpPr>
        <p:spPr/>
        <p:txBody>
          <a:bodyPr/>
          <a:lstStyle/>
          <a:p>
            <a:r>
              <a:rPr lang="en-US"/>
              <a:t>Now here are just a sampling of the typical asks we receive</a:t>
            </a:r>
          </a:p>
        </p:txBody>
      </p:sp>
      <p:sp>
        <p:nvSpPr>
          <p:cNvPr id="8" name="Rechteck 7">
            <a:extLst>
              <a:ext uri="{FF2B5EF4-FFF2-40B4-BE49-F238E27FC236}">
                <a16:creationId xmlns:a16="http://schemas.microsoft.com/office/drawing/2014/main" id="{7272348D-C067-474A-AA5B-B7AD29ACF816}"/>
              </a:ext>
            </a:extLst>
          </p:cNvPr>
          <p:cNvSpPr/>
          <p:nvPr/>
        </p:nvSpPr>
        <p:spPr>
          <a:xfrm>
            <a:off x="346781" y="763800"/>
            <a:ext cx="7948752" cy="374846"/>
          </a:xfrm>
          <a:prstGeom prst="rect">
            <a:avLst/>
          </a:prstGeom>
        </p:spPr>
        <p:txBody>
          <a:bodyPr wrap="square" lIns="0">
            <a:spAutoFit/>
          </a:bodyPr>
          <a:lstStyle/>
          <a:p>
            <a:pPr defTabSz="685800">
              <a:defRPr/>
            </a:pPr>
            <a:r>
              <a:rPr lang="en-US" sz="1836" b="1">
                <a:ln w="3175">
                  <a:noFill/>
                </a:ln>
                <a:gradFill>
                  <a:gsLst>
                    <a:gs pos="0">
                      <a:schemeClr val="tx1">
                        <a:lumMod val="75000"/>
                        <a:lumOff val="25000"/>
                      </a:schemeClr>
                    </a:gs>
                    <a:gs pos="100000">
                      <a:schemeClr val="tx1">
                        <a:lumMod val="75000"/>
                        <a:lumOff val="25000"/>
                      </a:schemeClr>
                    </a:gs>
                  </a:gsLst>
                  <a:lin ang="5400000" scaled="1"/>
                </a:gradFill>
                <a:latin typeface="Segoe UI Semibold" panose="020B0502040204020203" pitchFamily="34" charset="0"/>
                <a:cs typeface="Segoe UI Semibold" panose="020B0502040204020203" pitchFamily="34" charset="0"/>
              </a:rPr>
              <a:t>Do any of these challenges sound familiar to you? </a:t>
            </a:r>
          </a:p>
        </p:txBody>
      </p:sp>
      <p:sp>
        <p:nvSpPr>
          <p:cNvPr id="20" name="Rectangle 9">
            <a:extLst>
              <a:ext uri="{FF2B5EF4-FFF2-40B4-BE49-F238E27FC236}">
                <a16:creationId xmlns:a16="http://schemas.microsoft.com/office/drawing/2014/main" id="{4A78BC32-10E4-4F0C-8D77-8615AF350640}"/>
              </a:ext>
            </a:extLst>
          </p:cNvPr>
          <p:cNvSpPr/>
          <p:nvPr/>
        </p:nvSpPr>
        <p:spPr>
          <a:xfrm>
            <a:off x="6771844" y="3841664"/>
            <a:ext cx="1854905" cy="253916"/>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Information </a:t>
            </a:r>
            <a:r>
              <a:rPr lang="en-US" sz="1050">
                <a:gradFill>
                  <a:gsLst>
                    <a:gs pos="2917">
                      <a:schemeClr val="tx1"/>
                    </a:gs>
                    <a:gs pos="30000">
                      <a:schemeClr val="tx1"/>
                    </a:gs>
                  </a:gsLst>
                  <a:lin ang="5400000" scaled="0"/>
                </a:gradFill>
                <a:cs typeface="Segoe UI Semibold" panose="020B0702040204020203" pitchFamily="34" charset="0"/>
              </a:rPr>
              <a:t>risk</a:t>
            </a:r>
            <a:r>
              <a:rPr lang="en-US" sz="1050" b="1">
                <a:gradFill>
                  <a:gsLst>
                    <a:gs pos="2917">
                      <a:schemeClr val="tx1"/>
                    </a:gs>
                    <a:gs pos="30000">
                      <a:schemeClr val="tx1"/>
                    </a:gs>
                  </a:gsLst>
                  <a:lin ang="5400000" scaled="0"/>
                </a:gradFill>
                <a:cs typeface="Segoe UI Semibold" panose="020B0702040204020203" pitchFamily="34" charset="0"/>
              </a:rPr>
              <a:t> </a:t>
            </a:r>
            <a:r>
              <a:rPr lang="en-US" sz="1050" b="1">
                <a:gradFill>
                  <a:gsLst>
                    <a:gs pos="2917">
                      <a:schemeClr val="tx1"/>
                    </a:gs>
                    <a:gs pos="30000">
                      <a:schemeClr val="tx1"/>
                    </a:gs>
                  </a:gsLst>
                  <a:lin ang="5400000" scaled="0"/>
                </a:gradFill>
                <a:latin typeface="+mj-lt"/>
                <a:cs typeface="Segoe UI Semibold" panose="020B0702040204020203" pitchFamily="34" charset="0"/>
              </a:rPr>
              <a:t>management</a:t>
            </a:r>
          </a:p>
        </p:txBody>
      </p:sp>
      <p:sp>
        <p:nvSpPr>
          <p:cNvPr id="24" name="Rectangle 9">
            <a:extLst>
              <a:ext uri="{FF2B5EF4-FFF2-40B4-BE49-F238E27FC236}">
                <a16:creationId xmlns:a16="http://schemas.microsoft.com/office/drawing/2014/main" id="{CF3757BE-AC56-4FFE-A70E-0E48F013916F}"/>
              </a:ext>
            </a:extLst>
          </p:cNvPr>
          <p:cNvSpPr/>
          <p:nvPr/>
        </p:nvSpPr>
        <p:spPr>
          <a:xfrm>
            <a:off x="4624449" y="3841664"/>
            <a:ext cx="2021517"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Staff turnover challenges</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regarding app or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ownership</a:t>
            </a:r>
          </a:p>
        </p:txBody>
      </p:sp>
      <p:sp>
        <p:nvSpPr>
          <p:cNvPr id="30" name="Rectangle 9">
            <a:extLst>
              <a:ext uri="{FF2B5EF4-FFF2-40B4-BE49-F238E27FC236}">
                <a16:creationId xmlns:a16="http://schemas.microsoft.com/office/drawing/2014/main" id="{ED1AF60E-1421-4C93-B60C-1FEE0E451B48}"/>
              </a:ext>
            </a:extLst>
          </p:cNvPr>
          <p:cNvSpPr/>
          <p:nvPr/>
        </p:nvSpPr>
        <p:spPr>
          <a:xfrm>
            <a:off x="2643667" y="3841664"/>
            <a:ext cx="1981183" cy="577081"/>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ALM support regarding</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 apps being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created/deployed</a:t>
            </a:r>
          </a:p>
        </p:txBody>
      </p:sp>
      <p:sp>
        <p:nvSpPr>
          <p:cNvPr id="33" name="Rectangle 9">
            <a:extLst>
              <a:ext uri="{FF2B5EF4-FFF2-40B4-BE49-F238E27FC236}">
                <a16:creationId xmlns:a16="http://schemas.microsoft.com/office/drawing/2014/main" id="{7EABA63A-6BCA-4368-B657-3D506C8B6AE2}"/>
              </a:ext>
            </a:extLst>
          </p:cNvPr>
          <p:cNvSpPr/>
          <p:nvPr/>
        </p:nvSpPr>
        <p:spPr>
          <a:xfrm>
            <a:off x="562781" y="3841663"/>
            <a:ext cx="1981183"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Compliancy issues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regarding GDPR</a:t>
            </a:r>
          </a:p>
        </p:txBody>
      </p:sp>
      <p:sp>
        <p:nvSpPr>
          <p:cNvPr id="36" name="Rectangle 9">
            <a:extLst>
              <a:ext uri="{FF2B5EF4-FFF2-40B4-BE49-F238E27FC236}">
                <a16:creationId xmlns:a16="http://schemas.microsoft.com/office/drawing/2014/main" id="{ED30B5E7-504E-4D4A-B85D-B0D6AC7ECA41}"/>
              </a:ext>
            </a:extLst>
          </p:cNvPr>
          <p:cNvSpPr/>
          <p:nvPr/>
        </p:nvSpPr>
        <p:spPr>
          <a:xfrm>
            <a:off x="6869561" y="2306373"/>
            <a:ext cx="1659470"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Security risks regarding “shadow IT”</a:t>
            </a:r>
          </a:p>
        </p:txBody>
      </p:sp>
      <p:sp>
        <p:nvSpPr>
          <p:cNvPr id="39" name="Rectangle 9">
            <a:extLst>
              <a:ext uri="{FF2B5EF4-FFF2-40B4-BE49-F238E27FC236}">
                <a16:creationId xmlns:a16="http://schemas.microsoft.com/office/drawing/2014/main" id="{9DC99B85-FDA4-47C3-8822-B024F27E26D0}"/>
              </a:ext>
            </a:extLst>
          </p:cNvPr>
          <p:cNvSpPr/>
          <p:nvPr/>
        </p:nvSpPr>
        <p:spPr>
          <a:xfrm>
            <a:off x="4558215" y="2306373"/>
            <a:ext cx="2153986" cy="577081"/>
          </a:xfrm>
          <a:prstGeom prst="rect">
            <a:avLst/>
          </a:prstGeom>
        </p:spPr>
        <p:txBody>
          <a:bodyPr wrap="square">
            <a:spAutoFit/>
          </a:bodyPr>
          <a:lstStyle/>
          <a:p>
            <a:pPr algn="ctr" defTabSz="699448">
              <a:buClr>
                <a:srgbClr val="0078D7"/>
              </a:buClr>
            </a:pPr>
            <a:r>
              <a:rPr lang="en-US" sz="1050" b="1" dirty="0">
                <a:gradFill>
                  <a:gsLst>
                    <a:gs pos="2917">
                      <a:schemeClr val="tx1"/>
                    </a:gs>
                    <a:gs pos="30000">
                      <a:schemeClr val="tx1"/>
                    </a:gs>
                  </a:gsLst>
                  <a:lin ang="5400000" scaled="0"/>
                </a:gradFill>
                <a:latin typeface="+mj-lt"/>
                <a:cs typeface="Segoe UI Semibold" panose="020B0702040204020203" pitchFamily="34" charset="0"/>
              </a:rPr>
              <a:t>Maintenance challenges regarding app and </a:t>
            </a:r>
            <a:br>
              <a:rPr lang="en-US" sz="1050" b="1" dirty="0">
                <a:gradFill>
                  <a:gsLst>
                    <a:gs pos="2917">
                      <a:schemeClr val="tx1"/>
                    </a:gs>
                    <a:gs pos="30000">
                      <a:schemeClr val="tx1"/>
                    </a:gs>
                  </a:gsLst>
                  <a:lin ang="5400000" scaled="0"/>
                </a:gradFill>
                <a:latin typeface="+mj-lt"/>
                <a:cs typeface="Segoe UI Semibold" panose="020B0702040204020203" pitchFamily="34" charset="0"/>
              </a:rPr>
            </a:br>
            <a:r>
              <a:rPr lang="en-US" sz="1050" b="1" dirty="0">
                <a:gradFill>
                  <a:gsLst>
                    <a:gs pos="2917">
                      <a:schemeClr val="tx1"/>
                    </a:gs>
                    <a:gs pos="30000">
                      <a:schemeClr val="tx1"/>
                    </a:gs>
                  </a:gsLst>
                  <a:lin ang="5400000" scaled="0"/>
                </a:gradFill>
                <a:latin typeface="+mj-lt"/>
                <a:cs typeface="Segoe UI Semibold" panose="020B0702040204020203" pitchFamily="34" charset="0"/>
              </a:rPr>
              <a:t>flow distribution</a:t>
            </a:r>
          </a:p>
        </p:txBody>
      </p:sp>
      <p:sp>
        <p:nvSpPr>
          <p:cNvPr id="42" name="Rectangle 9">
            <a:extLst>
              <a:ext uri="{FF2B5EF4-FFF2-40B4-BE49-F238E27FC236}">
                <a16:creationId xmlns:a16="http://schemas.microsoft.com/office/drawing/2014/main" id="{259C8E76-9ADF-489A-A8EC-699F701C2033}"/>
              </a:ext>
            </a:extLst>
          </p:cNvPr>
          <p:cNvSpPr/>
          <p:nvPr/>
        </p:nvSpPr>
        <p:spPr>
          <a:xfrm>
            <a:off x="2806405" y="2306373"/>
            <a:ext cx="1655707" cy="415498"/>
          </a:xfrm>
          <a:prstGeom prst="rect">
            <a:avLst/>
          </a:prstGeom>
        </p:spPr>
        <p:txBody>
          <a:bodyPr wrap="square">
            <a:spAutoFit/>
          </a:bodyPr>
          <a:lstStyle/>
          <a:p>
            <a:pPr algn="ctr" defTabSz="699448">
              <a:buClr>
                <a:srgbClr val="0078D7"/>
              </a:buClr>
            </a:pPr>
            <a:r>
              <a:rPr lang="en-US" sz="1050" b="1">
                <a:gradFill>
                  <a:gsLst>
                    <a:gs pos="2917">
                      <a:schemeClr val="tx1"/>
                    </a:gs>
                    <a:gs pos="30000">
                      <a:schemeClr val="tx1"/>
                    </a:gs>
                  </a:gsLst>
                  <a:lin ang="5400000" scaled="0"/>
                </a:gradFill>
                <a:latin typeface="+mj-lt"/>
                <a:cs typeface="Segoe UI Semibold" panose="020B0702040204020203" pitchFamily="34" charset="0"/>
              </a:rPr>
              <a:t>Environment health regarding trial setup</a:t>
            </a:r>
          </a:p>
        </p:txBody>
      </p:sp>
      <p:sp>
        <p:nvSpPr>
          <p:cNvPr id="45" name="Rectangle 9">
            <a:extLst>
              <a:ext uri="{FF2B5EF4-FFF2-40B4-BE49-F238E27FC236}">
                <a16:creationId xmlns:a16="http://schemas.microsoft.com/office/drawing/2014/main" id="{2CD0BD3E-FBA2-40E2-9466-7802357E37CC}"/>
              </a:ext>
            </a:extLst>
          </p:cNvPr>
          <p:cNvSpPr/>
          <p:nvPr/>
        </p:nvSpPr>
        <p:spPr>
          <a:xfrm>
            <a:off x="550869" y="2306373"/>
            <a:ext cx="2005005" cy="415498"/>
          </a:xfrm>
          <a:prstGeom prst="rect">
            <a:avLst/>
          </a:prstGeom>
        </p:spPr>
        <p:txBody>
          <a:bodyPr wrap="square">
            <a:spAutoFit/>
          </a:bodyPr>
          <a:lstStyle/>
          <a:p>
            <a:pPr algn="ctr" defTabSz="699448">
              <a:buClr>
                <a:srgbClr val="0078D7"/>
              </a:buClr>
              <a:defRPr/>
            </a:pPr>
            <a:r>
              <a:rPr lang="en-US" sz="1050" b="1">
                <a:gradFill>
                  <a:gsLst>
                    <a:gs pos="2917">
                      <a:schemeClr val="tx1"/>
                    </a:gs>
                    <a:gs pos="30000">
                      <a:schemeClr val="tx1"/>
                    </a:gs>
                  </a:gsLst>
                  <a:lin ang="5400000" scaled="0"/>
                </a:gradFill>
                <a:latin typeface="+mj-lt"/>
                <a:cs typeface="Segoe UI Semibold" panose="020B0702040204020203" pitchFamily="34" charset="0"/>
              </a:rPr>
              <a:t>Business data security </a:t>
            </a:r>
            <a:br>
              <a:rPr lang="en-US" sz="1050" b="1">
                <a:gradFill>
                  <a:gsLst>
                    <a:gs pos="2917">
                      <a:schemeClr val="tx1"/>
                    </a:gs>
                    <a:gs pos="30000">
                      <a:schemeClr val="tx1"/>
                    </a:gs>
                  </a:gsLst>
                  <a:lin ang="5400000" scaled="0"/>
                </a:gradFill>
                <a:latin typeface="+mj-lt"/>
                <a:cs typeface="Segoe UI Semibold" panose="020B0702040204020203" pitchFamily="34" charset="0"/>
              </a:rPr>
            </a:br>
            <a:r>
              <a:rPr lang="en-US" sz="1050" b="1">
                <a:gradFill>
                  <a:gsLst>
                    <a:gs pos="2917">
                      <a:schemeClr val="tx1"/>
                    </a:gs>
                    <a:gs pos="30000">
                      <a:schemeClr val="tx1"/>
                    </a:gs>
                  </a:gsLst>
                  <a:lin ang="5400000" scaled="0"/>
                </a:gradFill>
                <a:latin typeface="+mj-lt"/>
                <a:cs typeface="Segoe UI Semibold" panose="020B0702040204020203" pitchFamily="34" charset="0"/>
              </a:rPr>
              <a:t>concerns regarding connectors</a:t>
            </a:r>
          </a:p>
        </p:txBody>
      </p:sp>
      <p:grpSp>
        <p:nvGrpSpPr>
          <p:cNvPr id="13" name="Group 12">
            <a:extLst>
              <a:ext uri="{FF2B5EF4-FFF2-40B4-BE49-F238E27FC236}">
                <a16:creationId xmlns:a16="http://schemas.microsoft.com/office/drawing/2014/main" id="{FB02B1E6-929E-4E0D-9D49-C38BDAD6B612}"/>
              </a:ext>
            </a:extLst>
          </p:cNvPr>
          <p:cNvGrpSpPr/>
          <p:nvPr/>
        </p:nvGrpSpPr>
        <p:grpSpPr>
          <a:xfrm>
            <a:off x="3332506" y="1626290"/>
            <a:ext cx="603504" cy="603504"/>
            <a:chOff x="4426052" y="2152677"/>
            <a:chExt cx="689056" cy="689056"/>
          </a:xfrm>
        </p:grpSpPr>
        <p:sp>
          <p:nvSpPr>
            <p:cNvPr id="38" name="Oval 37">
              <a:extLst>
                <a:ext uri="{FF2B5EF4-FFF2-40B4-BE49-F238E27FC236}">
                  <a16:creationId xmlns:a16="http://schemas.microsoft.com/office/drawing/2014/main" id="{F4E34319-22B4-4D90-87A2-67795CB418F8}"/>
                </a:ext>
              </a:extLst>
            </p:cNvPr>
            <p:cNvSpPr/>
            <p:nvPr/>
          </p:nvSpPr>
          <p:spPr bwMode="auto">
            <a:xfrm>
              <a:off x="4426052" y="215267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96F84CC3-7549-4126-AD91-464E0A51D7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67380" y="2294005"/>
              <a:ext cx="406400" cy="406400"/>
            </a:xfrm>
            <a:prstGeom prst="rect">
              <a:avLst/>
            </a:prstGeom>
          </p:spPr>
        </p:pic>
      </p:grpSp>
      <p:grpSp>
        <p:nvGrpSpPr>
          <p:cNvPr id="12" name="Group 11">
            <a:extLst>
              <a:ext uri="{FF2B5EF4-FFF2-40B4-BE49-F238E27FC236}">
                <a16:creationId xmlns:a16="http://schemas.microsoft.com/office/drawing/2014/main" id="{690D0723-6A4B-44B7-B0E1-6EA3918ADCFB}"/>
              </a:ext>
            </a:extLst>
          </p:cNvPr>
          <p:cNvGrpSpPr/>
          <p:nvPr/>
        </p:nvGrpSpPr>
        <p:grpSpPr>
          <a:xfrm>
            <a:off x="5333456" y="1626290"/>
            <a:ext cx="603504" cy="603504"/>
            <a:chOff x="7054614" y="2097018"/>
            <a:chExt cx="689056" cy="689056"/>
          </a:xfrm>
        </p:grpSpPr>
        <p:sp>
          <p:nvSpPr>
            <p:cNvPr id="40" name="Oval 39">
              <a:extLst>
                <a:ext uri="{FF2B5EF4-FFF2-40B4-BE49-F238E27FC236}">
                  <a16:creationId xmlns:a16="http://schemas.microsoft.com/office/drawing/2014/main" id="{C3D5BB74-E361-44A6-84DB-24AF8908BF63}"/>
                </a:ext>
              </a:extLst>
            </p:cNvPr>
            <p:cNvSpPr/>
            <p:nvPr/>
          </p:nvSpPr>
          <p:spPr bwMode="auto">
            <a:xfrm>
              <a:off x="7054614" y="209701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7D28FC72-782D-4A13-8D08-EFC35331E7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95942" y="2238346"/>
              <a:ext cx="406400" cy="406400"/>
            </a:xfrm>
            <a:prstGeom prst="rect">
              <a:avLst/>
            </a:prstGeom>
          </p:spPr>
        </p:pic>
      </p:grpSp>
      <p:grpSp>
        <p:nvGrpSpPr>
          <p:cNvPr id="11" name="Group 10">
            <a:extLst>
              <a:ext uri="{FF2B5EF4-FFF2-40B4-BE49-F238E27FC236}">
                <a16:creationId xmlns:a16="http://schemas.microsoft.com/office/drawing/2014/main" id="{76B9B0B4-549B-4290-B1AC-E9FC03E42AE1}"/>
              </a:ext>
            </a:extLst>
          </p:cNvPr>
          <p:cNvGrpSpPr/>
          <p:nvPr/>
        </p:nvGrpSpPr>
        <p:grpSpPr>
          <a:xfrm>
            <a:off x="1253074" y="1629199"/>
            <a:ext cx="600596" cy="600596"/>
            <a:chOff x="2342455" y="2164039"/>
            <a:chExt cx="689056" cy="689056"/>
          </a:xfrm>
        </p:grpSpPr>
        <p:sp>
          <p:nvSpPr>
            <p:cNvPr id="37" name="Oval 36">
              <a:extLst>
                <a:ext uri="{FF2B5EF4-FFF2-40B4-BE49-F238E27FC236}">
                  <a16:creationId xmlns:a16="http://schemas.microsoft.com/office/drawing/2014/main" id="{A9CA557C-C5C1-42F4-8B93-857904357B6C}"/>
                </a:ext>
              </a:extLst>
            </p:cNvPr>
            <p:cNvSpPr/>
            <p:nvPr/>
          </p:nvSpPr>
          <p:spPr bwMode="auto">
            <a:xfrm>
              <a:off x="2342455" y="2164039"/>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5" name="Graphic 3">
              <a:extLst>
                <a:ext uri="{FF2B5EF4-FFF2-40B4-BE49-F238E27FC236}">
                  <a16:creationId xmlns:a16="http://schemas.microsoft.com/office/drawing/2014/main" id="{82079A01-A300-425B-86FE-D5122BE610F8}"/>
                </a:ext>
              </a:extLst>
            </p:cNvPr>
            <p:cNvGrpSpPr/>
            <p:nvPr/>
          </p:nvGrpSpPr>
          <p:grpSpPr>
            <a:xfrm>
              <a:off x="2472671" y="2299017"/>
              <a:ext cx="428625" cy="419100"/>
              <a:chOff x="2059247" y="2251860"/>
              <a:chExt cx="428625" cy="419100"/>
            </a:xfrm>
          </p:grpSpPr>
          <p:sp>
            <p:nvSpPr>
              <p:cNvPr id="6" name="Freeform: Shape 5">
                <a:extLst>
                  <a:ext uri="{FF2B5EF4-FFF2-40B4-BE49-F238E27FC236}">
                    <a16:creationId xmlns:a16="http://schemas.microsoft.com/office/drawing/2014/main" id="{CE819993-B502-4D0E-B1BA-9388BA29E8F7}"/>
                  </a:ext>
                </a:extLst>
              </p:cNvPr>
              <p:cNvSpPr/>
              <p:nvPr/>
            </p:nvSpPr>
            <p:spPr>
              <a:xfrm>
                <a:off x="2203551" y="2427596"/>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37B4A9F0-2C2A-44D0-9396-BD24E70DF69D}"/>
                  </a:ext>
                </a:extLst>
              </p:cNvPr>
              <p:cNvSpPr/>
              <p:nvPr/>
            </p:nvSpPr>
            <p:spPr>
              <a:xfrm>
                <a:off x="2246413" y="2474269"/>
                <a:ext cx="57150" cy="57150"/>
              </a:xfrm>
              <a:custGeom>
                <a:avLst/>
                <a:gdLst>
                  <a:gd name="connsiteX0" fmla="*/ 50959 w 57150"/>
                  <a:gd name="connsiteY0" fmla="*/ 7144 h 57150"/>
                  <a:gd name="connsiteX1" fmla="*/ 7144 w 57150"/>
                  <a:gd name="connsiteY1" fmla="*/ 50006 h 57150"/>
                </a:gdLst>
                <a:ahLst/>
                <a:cxnLst>
                  <a:cxn ang="0">
                    <a:pos x="connsiteX0" y="connsiteY0"/>
                  </a:cxn>
                  <a:cxn ang="0">
                    <a:pos x="connsiteX1" y="connsiteY1"/>
                  </a:cxn>
                </a:cxnLst>
                <a:rect l="l" t="t" r="r" b="b"/>
                <a:pathLst>
                  <a:path w="57150" h="57150">
                    <a:moveTo>
                      <a:pt x="50959" y="7144"/>
                    </a:moveTo>
                    <a:cubicBezTo>
                      <a:pt x="7144" y="50006"/>
                      <a:pt x="7144" y="50006"/>
                      <a:pt x="7144" y="50006"/>
                    </a:cubicBezTo>
                  </a:path>
                </a:pathLst>
              </a:custGeom>
              <a:solidFill>
                <a:srgbClr val="76767B"/>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344932E3-9EAD-4C99-AF80-46266AF772DF}"/>
                  </a:ext>
                </a:extLst>
              </p:cNvPr>
              <p:cNvSpPr/>
              <p:nvPr/>
            </p:nvSpPr>
            <p:spPr>
              <a:xfrm>
                <a:off x="2052103" y="2419976"/>
                <a:ext cx="257175" cy="247650"/>
              </a:xfrm>
              <a:custGeom>
                <a:avLst/>
                <a:gdLst>
                  <a:gd name="connsiteX0" fmla="*/ 252889 w 257175"/>
                  <a:gd name="connsiteY0" fmla="*/ 61436 h 247650"/>
                  <a:gd name="connsiteX1" fmla="*/ 245269 w 257175"/>
                  <a:gd name="connsiteY1" fmla="*/ 53816 h 247650"/>
                  <a:gd name="connsiteX2" fmla="*/ 201454 w 257175"/>
                  <a:gd name="connsiteY2" fmla="*/ 96679 h 247650"/>
                  <a:gd name="connsiteX3" fmla="*/ 165259 w 257175"/>
                  <a:gd name="connsiteY3" fmla="*/ 57626 h 247650"/>
                  <a:gd name="connsiteX4" fmla="*/ 210026 w 257175"/>
                  <a:gd name="connsiteY4" fmla="*/ 14764 h 247650"/>
                  <a:gd name="connsiteX5" fmla="*/ 202406 w 257175"/>
                  <a:gd name="connsiteY5" fmla="*/ 7144 h 247650"/>
                  <a:gd name="connsiteX6" fmla="*/ 158591 w 257175"/>
                  <a:gd name="connsiteY6" fmla="*/ 50006 h 247650"/>
                  <a:gd name="connsiteX7" fmla="*/ 133826 w 257175"/>
                  <a:gd name="connsiteY7" fmla="*/ 23336 h 247650"/>
                  <a:gd name="connsiteX8" fmla="*/ 93821 w 257175"/>
                  <a:gd name="connsiteY8" fmla="*/ 62389 h 247650"/>
                  <a:gd name="connsiteX9" fmla="*/ 88106 w 257175"/>
                  <a:gd name="connsiteY9" fmla="*/ 164306 h 247650"/>
                  <a:gd name="connsiteX10" fmla="*/ 7144 w 257175"/>
                  <a:gd name="connsiteY10" fmla="*/ 241459 h 247650"/>
                  <a:gd name="connsiteX11" fmla="*/ 14764 w 257175"/>
                  <a:gd name="connsiteY11" fmla="*/ 249079 h 247650"/>
                  <a:gd name="connsiteX12" fmla="*/ 94774 w 257175"/>
                  <a:gd name="connsiteY12" fmla="*/ 171926 h 247650"/>
                  <a:gd name="connsiteX13" fmla="*/ 141446 w 257175"/>
                  <a:gd name="connsiteY13" fmla="*/ 190976 h 247650"/>
                  <a:gd name="connsiteX14" fmla="*/ 194786 w 257175"/>
                  <a:gd name="connsiteY14" fmla="*/ 170974 h 247650"/>
                  <a:gd name="connsiteX15" fmla="*/ 233839 w 257175"/>
                  <a:gd name="connsiteY15" fmla="*/ 131921 h 247650"/>
                  <a:gd name="connsiteX16" fmla="*/ 209074 w 257175"/>
                  <a:gd name="connsiteY16" fmla="*/ 105251 h 247650"/>
                  <a:gd name="connsiteX17" fmla="*/ 252889 w 257175"/>
                  <a:gd name="connsiteY17" fmla="*/ 6143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7175" h="247650">
                    <a:moveTo>
                      <a:pt x="252889" y="61436"/>
                    </a:moveTo>
                    <a:lnTo>
                      <a:pt x="245269" y="53816"/>
                    </a:lnTo>
                    <a:lnTo>
                      <a:pt x="201454" y="96679"/>
                    </a:lnTo>
                    <a:lnTo>
                      <a:pt x="165259" y="57626"/>
                    </a:lnTo>
                    <a:lnTo>
                      <a:pt x="210026" y="14764"/>
                    </a:lnTo>
                    <a:lnTo>
                      <a:pt x="202406" y="7144"/>
                    </a:lnTo>
                    <a:lnTo>
                      <a:pt x="158591" y="50006"/>
                    </a:lnTo>
                    <a:lnTo>
                      <a:pt x="133826" y="23336"/>
                    </a:lnTo>
                    <a:lnTo>
                      <a:pt x="93821" y="62389"/>
                    </a:lnTo>
                    <a:cubicBezTo>
                      <a:pt x="66199" y="88106"/>
                      <a:pt x="63341" y="132874"/>
                      <a:pt x="88106" y="164306"/>
                    </a:cubicBezTo>
                    <a:lnTo>
                      <a:pt x="7144" y="241459"/>
                    </a:lnTo>
                    <a:lnTo>
                      <a:pt x="14764" y="249079"/>
                    </a:lnTo>
                    <a:lnTo>
                      <a:pt x="94774" y="171926"/>
                    </a:lnTo>
                    <a:cubicBezTo>
                      <a:pt x="107156" y="183356"/>
                      <a:pt x="123349" y="190024"/>
                      <a:pt x="141446" y="190976"/>
                    </a:cubicBezTo>
                    <a:cubicBezTo>
                      <a:pt x="161449" y="191929"/>
                      <a:pt x="180499" y="184309"/>
                      <a:pt x="194786" y="170974"/>
                    </a:cubicBezTo>
                    <a:lnTo>
                      <a:pt x="233839" y="131921"/>
                    </a:lnTo>
                    <a:lnTo>
                      <a:pt x="209074" y="105251"/>
                    </a:lnTo>
                    <a:lnTo>
                      <a:pt x="252889" y="61436"/>
                    </a:lnTo>
                    <a:close/>
                  </a:path>
                </a:pathLst>
              </a:custGeom>
              <a:solidFill>
                <a:srgbClr val="0078D4"/>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6A070BF5-815E-43C8-B8C3-8DBD1123A7F3}"/>
                  </a:ext>
                </a:extLst>
              </p:cNvPr>
              <p:cNvSpPr/>
              <p:nvPr/>
            </p:nvSpPr>
            <p:spPr>
              <a:xfrm>
                <a:off x="2254033" y="2244716"/>
                <a:ext cx="238125" cy="238125"/>
              </a:xfrm>
              <a:custGeom>
                <a:avLst/>
                <a:gdLst>
                  <a:gd name="connsiteX0" fmla="*/ 233839 w 238125"/>
                  <a:gd name="connsiteY0" fmla="*/ 14764 h 238125"/>
                  <a:gd name="connsiteX1" fmla="*/ 226219 w 238125"/>
                  <a:gd name="connsiteY1" fmla="*/ 7144 h 238125"/>
                  <a:gd name="connsiteX2" fmla="*/ 146209 w 238125"/>
                  <a:gd name="connsiteY2" fmla="*/ 84296 h 238125"/>
                  <a:gd name="connsiteX3" fmla="*/ 99536 w 238125"/>
                  <a:gd name="connsiteY3" fmla="*/ 65246 h 238125"/>
                  <a:gd name="connsiteX4" fmla="*/ 46196 w 238125"/>
                  <a:gd name="connsiteY4" fmla="*/ 85249 h 238125"/>
                  <a:gd name="connsiteX5" fmla="*/ 7144 w 238125"/>
                  <a:gd name="connsiteY5" fmla="*/ 124301 h 238125"/>
                  <a:gd name="connsiteX6" fmla="*/ 107156 w 238125"/>
                  <a:gd name="connsiteY6" fmla="*/ 232886 h 238125"/>
                  <a:gd name="connsiteX7" fmla="*/ 147161 w 238125"/>
                  <a:gd name="connsiteY7" fmla="*/ 193834 h 238125"/>
                  <a:gd name="connsiteX8" fmla="*/ 152876 w 238125"/>
                  <a:gd name="connsiteY8" fmla="*/ 91916 h 238125"/>
                  <a:gd name="connsiteX9" fmla="*/ 233839 w 238125"/>
                  <a:gd name="connsiteY9" fmla="*/ 14764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233839" y="14764"/>
                    </a:moveTo>
                    <a:lnTo>
                      <a:pt x="226219" y="7144"/>
                    </a:lnTo>
                    <a:lnTo>
                      <a:pt x="146209" y="84296"/>
                    </a:lnTo>
                    <a:cubicBezTo>
                      <a:pt x="133826" y="72866"/>
                      <a:pt x="117634" y="66199"/>
                      <a:pt x="99536" y="65246"/>
                    </a:cubicBezTo>
                    <a:cubicBezTo>
                      <a:pt x="79534" y="64294"/>
                      <a:pt x="61436" y="71914"/>
                      <a:pt x="46196" y="85249"/>
                    </a:cubicBezTo>
                    <a:lnTo>
                      <a:pt x="7144" y="124301"/>
                    </a:lnTo>
                    <a:lnTo>
                      <a:pt x="107156" y="232886"/>
                    </a:lnTo>
                    <a:lnTo>
                      <a:pt x="147161" y="193834"/>
                    </a:lnTo>
                    <a:cubicBezTo>
                      <a:pt x="174784" y="168116"/>
                      <a:pt x="177641" y="123349"/>
                      <a:pt x="152876" y="91916"/>
                    </a:cubicBezTo>
                    <a:lnTo>
                      <a:pt x="233839" y="14764"/>
                    </a:lnTo>
                    <a:close/>
                  </a:path>
                </a:pathLst>
              </a:custGeom>
              <a:solidFill>
                <a:srgbClr val="C1C1C1"/>
              </a:solidFill>
              <a:ln w="9525" cap="flat">
                <a:noFill/>
                <a:prstDash val="solid"/>
                <a:miter/>
              </a:ln>
            </p:spPr>
            <p:txBody>
              <a:bodyPr rtlCol="0" anchor="ctr"/>
              <a:lstStyle/>
              <a:p>
                <a:endParaRPr lang="en-US" sz="1350"/>
              </a:p>
            </p:txBody>
          </p:sp>
        </p:grpSp>
      </p:grpSp>
      <p:grpSp>
        <p:nvGrpSpPr>
          <p:cNvPr id="68" name="Group 67">
            <a:extLst>
              <a:ext uri="{FF2B5EF4-FFF2-40B4-BE49-F238E27FC236}">
                <a16:creationId xmlns:a16="http://schemas.microsoft.com/office/drawing/2014/main" id="{EC2242FB-ABBF-4627-AEAE-3761D0A69530}"/>
              </a:ext>
            </a:extLst>
          </p:cNvPr>
          <p:cNvGrpSpPr/>
          <p:nvPr/>
        </p:nvGrpSpPr>
        <p:grpSpPr>
          <a:xfrm>
            <a:off x="7397543" y="1626290"/>
            <a:ext cx="603504" cy="603504"/>
            <a:chOff x="9477060" y="2284003"/>
            <a:chExt cx="689056" cy="689056"/>
          </a:xfrm>
        </p:grpSpPr>
        <p:sp>
          <p:nvSpPr>
            <p:cNvPr id="41" name="Oval 40">
              <a:extLst>
                <a:ext uri="{FF2B5EF4-FFF2-40B4-BE49-F238E27FC236}">
                  <a16:creationId xmlns:a16="http://schemas.microsoft.com/office/drawing/2014/main" id="{346E8591-34B4-4B87-BDBA-6CF511E91298}"/>
                </a:ext>
              </a:extLst>
            </p:cNvPr>
            <p:cNvSpPr/>
            <p:nvPr/>
          </p:nvSpPr>
          <p:spPr bwMode="auto">
            <a:xfrm>
              <a:off x="9477060" y="2284003"/>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a:extLst>
                <a:ext uri="{FF2B5EF4-FFF2-40B4-BE49-F238E27FC236}">
                  <a16:creationId xmlns:a16="http://schemas.microsoft.com/office/drawing/2014/main" id="{BD1DB1D2-E304-4DF3-ACF6-425A8D0A6FF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18388" y="2425331"/>
              <a:ext cx="406400" cy="406400"/>
            </a:xfrm>
            <a:prstGeom prst="rect">
              <a:avLst/>
            </a:prstGeom>
          </p:spPr>
        </p:pic>
      </p:grpSp>
      <p:grpSp>
        <p:nvGrpSpPr>
          <p:cNvPr id="69" name="Group 68">
            <a:extLst>
              <a:ext uri="{FF2B5EF4-FFF2-40B4-BE49-F238E27FC236}">
                <a16:creationId xmlns:a16="http://schemas.microsoft.com/office/drawing/2014/main" id="{35B2BF6A-A9AE-4790-89C9-6587AAF92AB2}"/>
              </a:ext>
            </a:extLst>
          </p:cNvPr>
          <p:cNvGrpSpPr/>
          <p:nvPr/>
        </p:nvGrpSpPr>
        <p:grpSpPr>
          <a:xfrm>
            <a:off x="1251620" y="3154498"/>
            <a:ext cx="603504" cy="603504"/>
            <a:chOff x="1512234" y="4295827"/>
            <a:chExt cx="689056" cy="689056"/>
          </a:xfrm>
        </p:grpSpPr>
        <p:sp>
          <p:nvSpPr>
            <p:cNvPr id="43" name="Oval 42">
              <a:extLst>
                <a:ext uri="{FF2B5EF4-FFF2-40B4-BE49-F238E27FC236}">
                  <a16:creationId xmlns:a16="http://schemas.microsoft.com/office/drawing/2014/main" id="{45DA80F3-665C-4E6F-AD26-F2F1360BA2E1}"/>
                </a:ext>
              </a:extLst>
            </p:cNvPr>
            <p:cNvSpPr/>
            <p:nvPr/>
          </p:nvSpPr>
          <p:spPr bwMode="auto">
            <a:xfrm>
              <a:off x="1512234" y="4295827"/>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5820F69D-7A85-4923-83F2-C2F9288268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53562" y="4437155"/>
              <a:ext cx="406400" cy="406400"/>
            </a:xfrm>
            <a:prstGeom prst="rect">
              <a:avLst/>
            </a:prstGeom>
          </p:spPr>
        </p:pic>
      </p:grpSp>
      <p:grpSp>
        <p:nvGrpSpPr>
          <p:cNvPr id="18" name="Group 17">
            <a:extLst>
              <a:ext uri="{FF2B5EF4-FFF2-40B4-BE49-F238E27FC236}">
                <a16:creationId xmlns:a16="http://schemas.microsoft.com/office/drawing/2014/main" id="{F2178840-F2D8-4B9D-9B46-1A8C51AE4C17}"/>
              </a:ext>
            </a:extLst>
          </p:cNvPr>
          <p:cNvGrpSpPr/>
          <p:nvPr/>
        </p:nvGrpSpPr>
        <p:grpSpPr>
          <a:xfrm>
            <a:off x="3332506" y="3154498"/>
            <a:ext cx="603504" cy="603504"/>
            <a:chOff x="5120476" y="4072131"/>
            <a:chExt cx="689056" cy="689056"/>
          </a:xfrm>
        </p:grpSpPr>
        <p:sp>
          <p:nvSpPr>
            <p:cNvPr id="54" name="Oval 53">
              <a:extLst>
                <a:ext uri="{FF2B5EF4-FFF2-40B4-BE49-F238E27FC236}">
                  <a16:creationId xmlns:a16="http://schemas.microsoft.com/office/drawing/2014/main" id="{7B964D14-CA3E-49A5-83D4-F0CE59DC1060}"/>
                </a:ext>
              </a:extLst>
            </p:cNvPr>
            <p:cNvSpPr/>
            <p:nvPr/>
          </p:nvSpPr>
          <p:spPr bwMode="auto">
            <a:xfrm>
              <a:off x="5120476" y="4072131"/>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5" name="arrow_26">
              <a:extLst>
                <a:ext uri="{FF2B5EF4-FFF2-40B4-BE49-F238E27FC236}">
                  <a16:creationId xmlns:a16="http://schemas.microsoft.com/office/drawing/2014/main" id="{2C23EFB1-B932-4222-A218-0AE30CD6E216}"/>
                </a:ext>
              </a:extLst>
            </p:cNvPr>
            <p:cNvSpPr>
              <a:spLocks noChangeAspect="1" noEditPoints="1"/>
            </p:cNvSpPr>
            <p:nvPr/>
          </p:nvSpPr>
          <p:spPr bwMode="auto">
            <a:xfrm>
              <a:off x="5255294" y="4213459"/>
              <a:ext cx="419421" cy="406400"/>
            </a:xfrm>
            <a:custGeom>
              <a:avLst/>
              <a:gdLst>
                <a:gd name="T0" fmla="*/ 18 w 328"/>
                <a:gd name="T1" fmla="*/ 80 h 319"/>
                <a:gd name="T2" fmla="*/ 110 w 328"/>
                <a:gd name="T3" fmla="*/ 0 h 319"/>
                <a:gd name="T4" fmla="*/ 8 w 328"/>
                <a:gd name="T5" fmla="*/ 206 h 319"/>
                <a:gd name="T6" fmla="*/ 0 w 328"/>
                <a:gd name="T7" fmla="*/ 155 h 319"/>
                <a:gd name="T8" fmla="*/ 7 w 328"/>
                <a:gd name="T9" fmla="*/ 105 h 319"/>
                <a:gd name="T10" fmla="*/ 88 w 328"/>
                <a:gd name="T11" fmla="*/ 301 h 319"/>
                <a:gd name="T12" fmla="*/ 19 w 328"/>
                <a:gd name="T13" fmla="*/ 232 h 319"/>
                <a:gd name="T14" fmla="*/ 18 w 328"/>
                <a:gd name="T15" fmla="*/ 230 h 319"/>
                <a:gd name="T16" fmla="*/ 213 w 328"/>
                <a:gd name="T17" fmla="*/ 311 h 319"/>
                <a:gd name="T18" fmla="*/ 164 w 328"/>
                <a:gd name="T19" fmla="*/ 319 h 319"/>
                <a:gd name="T20" fmla="*/ 114 w 328"/>
                <a:gd name="T21" fmla="*/ 311 h 319"/>
                <a:gd name="T22" fmla="*/ 309 w 328"/>
                <a:gd name="T23" fmla="*/ 231 h 319"/>
                <a:gd name="T24" fmla="*/ 239 w 328"/>
                <a:gd name="T25" fmla="*/ 301 h 319"/>
                <a:gd name="T26" fmla="*/ 320 w 328"/>
                <a:gd name="T27" fmla="*/ 105 h 319"/>
                <a:gd name="T28" fmla="*/ 328 w 328"/>
                <a:gd name="T29" fmla="*/ 155 h 319"/>
                <a:gd name="T30" fmla="*/ 320 w 328"/>
                <a:gd name="T31" fmla="*/ 204 h 319"/>
                <a:gd name="T32" fmla="*/ 239 w 328"/>
                <a:gd name="T33" fmla="*/ 9 h 319"/>
                <a:gd name="T34" fmla="*/ 310 w 328"/>
                <a:gd name="T35" fmla="*/ 80 h 319"/>
                <a:gd name="T36" fmla="*/ 110 w 328"/>
                <a:gd name="T37" fmla="*/ 75 h 319"/>
                <a:gd name="T38" fmla="*/ 110 w 328"/>
                <a:gd name="T39" fmla="*/ 0 h 319"/>
                <a:gd name="T40" fmla="*/ 36 w 328"/>
                <a:gd name="T4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19">
                  <a:moveTo>
                    <a:pt x="18" y="80"/>
                  </a:moveTo>
                  <a:cubicBezTo>
                    <a:pt x="37" y="43"/>
                    <a:pt x="70" y="14"/>
                    <a:pt x="110" y="0"/>
                  </a:cubicBezTo>
                  <a:moveTo>
                    <a:pt x="8" y="206"/>
                  </a:moveTo>
                  <a:cubicBezTo>
                    <a:pt x="2" y="190"/>
                    <a:pt x="0" y="173"/>
                    <a:pt x="0" y="155"/>
                  </a:cubicBezTo>
                  <a:cubicBezTo>
                    <a:pt x="0" y="138"/>
                    <a:pt x="2" y="121"/>
                    <a:pt x="7" y="105"/>
                  </a:cubicBezTo>
                  <a:moveTo>
                    <a:pt x="88" y="301"/>
                  </a:moveTo>
                  <a:cubicBezTo>
                    <a:pt x="59" y="285"/>
                    <a:pt x="34" y="261"/>
                    <a:pt x="19" y="232"/>
                  </a:cubicBezTo>
                  <a:cubicBezTo>
                    <a:pt x="19" y="231"/>
                    <a:pt x="18" y="231"/>
                    <a:pt x="18" y="230"/>
                  </a:cubicBezTo>
                  <a:moveTo>
                    <a:pt x="213" y="311"/>
                  </a:moveTo>
                  <a:cubicBezTo>
                    <a:pt x="197" y="316"/>
                    <a:pt x="181" y="319"/>
                    <a:pt x="164" y="319"/>
                  </a:cubicBezTo>
                  <a:cubicBezTo>
                    <a:pt x="147" y="319"/>
                    <a:pt x="130" y="316"/>
                    <a:pt x="114" y="311"/>
                  </a:cubicBezTo>
                  <a:moveTo>
                    <a:pt x="309" y="231"/>
                  </a:moveTo>
                  <a:cubicBezTo>
                    <a:pt x="294" y="260"/>
                    <a:pt x="269" y="285"/>
                    <a:pt x="239" y="301"/>
                  </a:cubicBezTo>
                  <a:moveTo>
                    <a:pt x="320" y="105"/>
                  </a:moveTo>
                  <a:cubicBezTo>
                    <a:pt x="325" y="120"/>
                    <a:pt x="328" y="138"/>
                    <a:pt x="328" y="155"/>
                  </a:cubicBezTo>
                  <a:cubicBezTo>
                    <a:pt x="328" y="172"/>
                    <a:pt x="325" y="189"/>
                    <a:pt x="320" y="204"/>
                  </a:cubicBezTo>
                  <a:moveTo>
                    <a:pt x="239" y="9"/>
                  </a:moveTo>
                  <a:cubicBezTo>
                    <a:pt x="269" y="25"/>
                    <a:pt x="294" y="50"/>
                    <a:pt x="310" y="80"/>
                  </a:cubicBezTo>
                  <a:moveTo>
                    <a:pt x="110" y="75"/>
                  </a:moveTo>
                  <a:cubicBezTo>
                    <a:pt x="110" y="0"/>
                    <a:pt x="110" y="0"/>
                    <a:pt x="110" y="0"/>
                  </a:cubicBezTo>
                  <a:cubicBezTo>
                    <a:pt x="36" y="0"/>
                    <a:pt x="36" y="0"/>
                    <a:pt x="36" y="0"/>
                  </a:cubicBezTo>
                </a:path>
              </a:pathLst>
            </a:custGeom>
            <a:noFill/>
            <a:ln w="28575" cap="flat">
              <a:solidFill>
                <a:srgbClr val="0078D4"/>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pic>
          <p:nvPicPr>
            <p:cNvPr id="52" name="Picture 51">
              <a:extLst>
                <a:ext uri="{FF2B5EF4-FFF2-40B4-BE49-F238E27FC236}">
                  <a16:creationId xmlns:a16="http://schemas.microsoft.com/office/drawing/2014/main" id="{1EA64952-3F4F-43C4-8876-FB521EB742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714" y="4309369"/>
              <a:ext cx="214580" cy="214580"/>
            </a:xfrm>
            <a:prstGeom prst="rect">
              <a:avLst/>
            </a:prstGeom>
          </p:spPr>
        </p:pic>
      </p:grpSp>
      <p:grpSp>
        <p:nvGrpSpPr>
          <p:cNvPr id="19" name="Group 18">
            <a:extLst>
              <a:ext uri="{FF2B5EF4-FFF2-40B4-BE49-F238E27FC236}">
                <a16:creationId xmlns:a16="http://schemas.microsoft.com/office/drawing/2014/main" id="{EF130E18-2DCC-45EE-B33F-1632C3017FA8}"/>
              </a:ext>
            </a:extLst>
          </p:cNvPr>
          <p:cNvGrpSpPr/>
          <p:nvPr/>
        </p:nvGrpSpPr>
        <p:grpSpPr>
          <a:xfrm>
            <a:off x="5333456" y="3154498"/>
            <a:ext cx="603504" cy="603504"/>
            <a:chOff x="6052921" y="4215008"/>
            <a:chExt cx="689056" cy="689056"/>
          </a:xfrm>
        </p:grpSpPr>
        <p:sp>
          <p:nvSpPr>
            <p:cNvPr id="48" name="Oval 47">
              <a:extLst>
                <a:ext uri="{FF2B5EF4-FFF2-40B4-BE49-F238E27FC236}">
                  <a16:creationId xmlns:a16="http://schemas.microsoft.com/office/drawing/2014/main" id="{A150C511-E274-4E20-A6EE-68449D2CAACB}"/>
                </a:ext>
              </a:extLst>
            </p:cNvPr>
            <p:cNvSpPr/>
            <p:nvPr/>
          </p:nvSpPr>
          <p:spPr bwMode="auto">
            <a:xfrm>
              <a:off x="6052921"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a:extLst>
                <a:ext uri="{FF2B5EF4-FFF2-40B4-BE49-F238E27FC236}">
                  <a16:creationId xmlns:a16="http://schemas.microsoft.com/office/drawing/2014/main" id="{A234B5A0-B977-4FD2-9ED1-73AD8AE03C5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96750" y="4287923"/>
              <a:ext cx="406400" cy="406400"/>
            </a:xfrm>
            <a:prstGeom prst="rect">
              <a:avLst/>
            </a:prstGeom>
          </p:spPr>
        </p:pic>
        <p:sp>
          <p:nvSpPr>
            <p:cNvPr id="16" name="Freeform 5">
              <a:extLst>
                <a:ext uri="{FF2B5EF4-FFF2-40B4-BE49-F238E27FC236}">
                  <a16:creationId xmlns:a16="http://schemas.microsoft.com/office/drawing/2014/main" id="{F2481335-EC6C-4A97-A4A9-D3D8C18D4CE3}"/>
                </a:ext>
              </a:extLst>
            </p:cNvPr>
            <p:cNvSpPr>
              <a:spLocks/>
            </p:cNvSpPr>
            <p:nvPr/>
          </p:nvSpPr>
          <p:spPr bwMode="auto">
            <a:xfrm rot="5400000">
              <a:off x="6400402" y="4607142"/>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
              <a:extLst>
                <a:ext uri="{FF2B5EF4-FFF2-40B4-BE49-F238E27FC236}">
                  <a16:creationId xmlns:a16="http://schemas.microsoft.com/office/drawing/2014/main" id="{327AC886-C49A-4365-8753-A12C821E80C0}"/>
                </a:ext>
              </a:extLst>
            </p:cNvPr>
            <p:cNvSpPr>
              <a:spLocks/>
            </p:cNvSpPr>
            <p:nvPr/>
          </p:nvSpPr>
          <p:spPr bwMode="auto">
            <a:xfrm rot="16200000">
              <a:off x="6285590" y="4663328"/>
              <a:ext cx="142422" cy="159006"/>
            </a:xfrm>
            <a:custGeom>
              <a:avLst/>
              <a:gdLst>
                <a:gd name="T0" fmla="*/ 235 w 235"/>
                <a:gd name="T1" fmla="*/ 118 h 263"/>
                <a:gd name="T2" fmla="*/ 235 w 235"/>
                <a:gd name="T3" fmla="*/ 118 h 263"/>
                <a:gd name="T4" fmla="*/ 117 w 235"/>
                <a:gd name="T5" fmla="*/ 0 h 263"/>
                <a:gd name="T6" fmla="*/ 0 w 235"/>
                <a:gd name="T7" fmla="*/ 117 h 263"/>
                <a:gd name="T8" fmla="*/ 19 w 235"/>
                <a:gd name="T9" fmla="*/ 136 h 263"/>
                <a:gd name="T10" fmla="*/ 104 w 235"/>
                <a:gd name="T11" fmla="*/ 51 h 263"/>
                <a:gd name="T12" fmla="*/ 104 w 235"/>
                <a:gd name="T13" fmla="*/ 263 h 263"/>
                <a:gd name="T14" fmla="*/ 131 w 235"/>
                <a:gd name="T15" fmla="*/ 263 h 263"/>
                <a:gd name="T16" fmla="*/ 131 w 235"/>
                <a:gd name="T17" fmla="*/ 51 h 263"/>
                <a:gd name="T18" fmla="*/ 217 w 235"/>
                <a:gd name="T19" fmla="*/ 137 h 263"/>
                <a:gd name="T20" fmla="*/ 235 w 235"/>
                <a:gd name="T21" fmla="*/ 11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3">
                  <a:moveTo>
                    <a:pt x="235" y="118"/>
                  </a:moveTo>
                  <a:lnTo>
                    <a:pt x="235" y="118"/>
                  </a:lnTo>
                  <a:lnTo>
                    <a:pt x="117" y="0"/>
                  </a:lnTo>
                  <a:lnTo>
                    <a:pt x="0" y="117"/>
                  </a:lnTo>
                  <a:lnTo>
                    <a:pt x="19" y="136"/>
                  </a:lnTo>
                  <a:lnTo>
                    <a:pt x="104" y="51"/>
                  </a:lnTo>
                  <a:lnTo>
                    <a:pt x="104" y="263"/>
                  </a:lnTo>
                  <a:lnTo>
                    <a:pt x="131" y="263"/>
                  </a:lnTo>
                  <a:lnTo>
                    <a:pt x="131" y="51"/>
                  </a:lnTo>
                  <a:lnTo>
                    <a:pt x="217" y="137"/>
                  </a:lnTo>
                  <a:lnTo>
                    <a:pt x="235" y="118"/>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67" name="Group 66">
            <a:extLst>
              <a:ext uri="{FF2B5EF4-FFF2-40B4-BE49-F238E27FC236}">
                <a16:creationId xmlns:a16="http://schemas.microsoft.com/office/drawing/2014/main" id="{D8EFCBE6-1F8B-4B03-83FB-25959593FCAD}"/>
              </a:ext>
            </a:extLst>
          </p:cNvPr>
          <p:cNvGrpSpPr/>
          <p:nvPr/>
        </p:nvGrpSpPr>
        <p:grpSpPr>
          <a:xfrm>
            <a:off x="7397543" y="3154498"/>
            <a:ext cx="603504" cy="603504"/>
            <a:chOff x="8171537" y="4215008"/>
            <a:chExt cx="689056" cy="689056"/>
          </a:xfrm>
        </p:grpSpPr>
        <p:sp>
          <p:nvSpPr>
            <p:cNvPr id="53" name="Oval 52">
              <a:extLst>
                <a:ext uri="{FF2B5EF4-FFF2-40B4-BE49-F238E27FC236}">
                  <a16:creationId xmlns:a16="http://schemas.microsoft.com/office/drawing/2014/main" id="{45516527-3381-47DF-934C-C1D11FF3DDE6}"/>
                </a:ext>
              </a:extLst>
            </p:cNvPr>
            <p:cNvSpPr/>
            <p:nvPr/>
          </p:nvSpPr>
          <p:spPr bwMode="auto">
            <a:xfrm>
              <a:off x="8171537" y="4215008"/>
              <a:ext cx="689056" cy="689056"/>
            </a:xfrm>
            <a:prstGeom prst="ellipse">
              <a:avLst/>
            </a:prstGeom>
            <a:solidFill>
              <a:schemeClr val="bg1"/>
            </a:solidFill>
            <a:ln>
              <a:noFill/>
              <a:headEnd type="none" w="med" len="med"/>
              <a:tailEnd type="none" w="med" len="med"/>
            </a:ln>
            <a:effectLst>
              <a:outerShdw blurRad="254000" dist="76200" dir="2700000" algn="ctr" rotWithShape="0">
                <a:srgbClr val="000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a:extLst>
                <a:ext uri="{FF2B5EF4-FFF2-40B4-BE49-F238E27FC236}">
                  <a16:creationId xmlns:a16="http://schemas.microsoft.com/office/drawing/2014/main" id="{A85E7ECC-A6D8-4047-9518-34608F704D19}"/>
                </a:ext>
              </a:extLst>
            </p:cNvPr>
            <p:cNvGrpSpPr/>
            <p:nvPr/>
          </p:nvGrpSpPr>
          <p:grpSpPr>
            <a:xfrm>
              <a:off x="8389065" y="4380787"/>
              <a:ext cx="313048" cy="357499"/>
              <a:chOff x="9610726" y="4464056"/>
              <a:chExt cx="313048" cy="357499"/>
            </a:xfrm>
          </p:grpSpPr>
          <p:grpSp>
            <p:nvGrpSpPr>
              <p:cNvPr id="61" name="Group 14">
                <a:extLst>
                  <a:ext uri="{FF2B5EF4-FFF2-40B4-BE49-F238E27FC236}">
                    <a16:creationId xmlns:a16="http://schemas.microsoft.com/office/drawing/2014/main" id="{2FD08430-1B61-496B-AAEF-03064107BD4C}"/>
                  </a:ext>
                </a:extLst>
              </p:cNvPr>
              <p:cNvGrpSpPr>
                <a:grpSpLocks noChangeAspect="1"/>
              </p:cNvGrpSpPr>
              <p:nvPr/>
            </p:nvGrpSpPr>
            <p:grpSpPr bwMode="auto">
              <a:xfrm>
                <a:off x="9610726" y="4464056"/>
                <a:ext cx="254000" cy="338138"/>
                <a:chOff x="6054" y="2812"/>
                <a:chExt cx="160" cy="213"/>
              </a:xfrm>
            </p:grpSpPr>
            <p:sp>
              <p:nvSpPr>
                <p:cNvPr id="64" name="Freeform 16">
                  <a:extLst>
                    <a:ext uri="{FF2B5EF4-FFF2-40B4-BE49-F238E27FC236}">
                      <a16:creationId xmlns:a16="http://schemas.microsoft.com/office/drawing/2014/main" id="{78D3A990-088E-4152-84DB-109A29F72FF9}"/>
                    </a:ext>
                  </a:extLst>
                </p:cNvPr>
                <p:cNvSpPr>
                  <a:spLocks/>
                </p:cNvSpPr>
                <p:nvPr/>
              </p:nvSpPr>
              <p:spPr bwMode="auto">
                <a:xfrm>
                  <a:off x="6054" y="2812"/>
                  <a:ext cx="160" cy="213"/>
                </a:xfrm>
                <a:custGeom>
                  <a:avLst/>
                  <a:gdLst>
                    <a:gd name="T0" fmla="*/ 0 w 258"/>
                    <a:gd name="T1" fmla="*/ 0 h 343"/>
                    <a:gd name="T2" fmla="*/ 0 w 258"/>
                    <a:gd name="T3" fmla="*/ 0 h 343"/>
                    <a:gd name="T4" fmla="*/ 0 w 258"/>
                    <a:gd name="T5" fmla="*/ 343 h 343"/>
                    <a:gd name="T6" fmla="*/ 258 w 258"/>
                    <a:gd name="T7" fmla="*/ 343 h 343"/>
                    <a:gd name="T8" fmla="*/ 258 w 258"/>
                    <a:gd name="T9" fmla="*/ 128 h 343"/>
                    <a:gd name="T10" fmla="*/ 129 w 258"/>
                    <a:gd name="T11" fmla="*/ 128 h 343"/>
                    <a:gd name="T12" fmla="*/ 129 w 258"/>
                    <a:gd name="T13" fmla="*/ 0 h 343"/>
                    <a:gd name="T14" fmla="*/ 0 w 258"/>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343">
                      <a:moveTo>
                        <a:pt x="0" y="0"/>
                      </a:moveTo>
                      <a:lnTo>
                        <a:pt x="0" y="0"/>
                      </a:lnTo>
                      <a:lnTo>
                        <a:pt x="0" y="343"/>
                      </a:lnTo>
                      <a:lnTo>
                        <a:pt x="258" y="343"/>
                      </a:lnTo>
                      <a:lnTo>
                        <a:pt x="258" y="128"/>
                      </a:lnTo>
                      <a:lnTo>
                        <a:pt x="129" y="128"/>
                      </a:lnTo>
                      <a:lnTo>
                        <a:pt x="129" y="0"/>
                      </a:lnTo>
                      <a:lnTo>
                        <a:pt x="0" y="0"/>
                      </a:lnTo>
                      <a:close/>
                    </a:path>
                  </a:pathLst>
                </a:custGeom>
                <a:solidFill>
                  <a:srgbClr val="D1D1D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17">
                  <a:extLst>
                    <a:ext uri="{FF2B5EF4-FFF2-40B4-BE49-F238E27FC236}">
                      <a16:creationId xmlns:a16="http://schemas.microsoft.com/office/drawing/2014/main" id="{0975C07F-38C8-41D1-BD16-9E45A2AE277F}"/>
                    </a:ext>
                  </a:extLst>
                </p:cNvPr>
                <p:cNvSpPr>
                  <a:spLocks/>
                </p:cNvSpPr>
                <p:nvPr/>
              </p:nvSpPr>
              <p:spPr bwMode="auto">
                <a:xfrm>
                  <a:off x="6147" y="2816"/>
                  <a:ext cx="63" cy="63"/>
                </a:xfrm>
                <a:custGeom>
                  <a:avLst/>
                  <a:gdLst>
                    <a:gd name="T0" fmla="*/ 0 w 101"/>
                    <a:gd name="T1" fmla="*/ 101 h 101"/>
                    <a:gd name="T2" fmla="*/ 0 w 101"/>
                    <a:gd name="T3" fmla="*/ 101 h 101"/>
                    <a:gd name="T4" fmla="*/ 101 w 101"/>
                    <a:gd name="T5" fmla="*/ 101 h 101"/>
                    <a:gd name="T6" fmla="*/ 0 w 101"/>
                    <a:gd name="T7" fmla="*/ 0 h 101"/>
                    <a:gd name="T8" fmla="*/ 0 w 101"/>
                    <a:gd name="T9" fmla="*/ 101 h 101"/>
                  </a:gdLst>
                  <a:ahLst/>
                  <a:cxnLst>
                    <a:cxn ang="0">
                      <a:pos x="T0" y="T1"/>
                    </a:cxn>
                    <a:cxn ang="0">
                      <a:pos x="T2" y="T3"/>
                    </a:cxn>
                    <a:cxn ang="0">
                      <a:pos x="T4" y="T5"/>
                    </a:cxn>
                    <a:cxn ang="0">
                      <a:pos x="T6" y="T7"/>
                    </a:cxn>
                    <a:cxn ang="0">
                      <a:pos x="T8" y="T9"/>
                    </a:cxn>
                  </a:cxnLst>
                  <a:rect l="0" t="0" r="r" b="b"/>
                  <a:pathLst>
                    <a:path w="101" h="101">
                      <a:moveTo>
                        <a:pt x="0" y="101"/>
                      </a:moveTo>
                      <a:lnTo>
                        <a:pt x="0" y="101"/>
                      </a:lnTo>
                      <a:lnTo>
                        <a:pt x="101" y="101"/>
                      </a:lnTo>
                      <a:lnTo>
                        <a:pt x="0" y="0"/>
                      </a:lnTo>
                      <a:lnTo>
                        <a:pt x="0" y="101"/>
                      </a:lnTo>
                      <a:close/>
                    </a:path>
                  </a:pathLst>
                </a:custGeom>
                <a:solidFill>
                  <a:srgbClr val="C1C1C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8">
                <a:extLst>
                  <a:ext uri="{FF2B5EF4-FFF2-40B4-BE49-F238E27FC236}">
                    <a16:creationId xmlns:a16="http://schemas.microsoft.com/office/drawing/2014/main" id="{F794BD5D-7257-4B74-A736-E6CA2AA8DE31}"/>
                  </a:ext>
                </a:extLst>
              </p:cNvPr>
              <p:cNvGrpSpPr>
                <a:grpSpLocks noChangeAspect="1"/>
              </p:cNvGrpSpPr>
              <p:nvPr/>
            </p:nvGrpSpPr>
            <p:grpSpPr bwMode="auto">
              <a:xfrm>
                <a:off x="9795002" y="4650222"/>
                <a:ext cx="128772" cy="171333"/>
                <a:chOff x="6171" y="2685"/>
                <a:chExt cx="118" cy="157"/>
              </a:xfrm>
              <a:solidFill>
                <a:srgbClr val="0078D4"/>
              </a:solidFill>
            </p:grpSpPr>
            <p:sp>
              <p:nvSpPr>
                <p:cNvPr id="58" name="Freeform 9">
                  <a:extLst>
                    <a:ext uri="{FF2B5EF4-FFF2-40B4-BE49-F238E27FC236}">
                      <a16:creationId xmlns:a16="http://schemas.microsoft.com/office/drawing/2014/main" id="{A871862C-47DE-4CAF-81BF-1D1C4A5797B9}"/>
                    </a:ext>
                  </a:extLst>
                </p:cNvPr>
                <p:cNvSpPr>
                  <a:spLocks noEditPoints="1"/>
                </p:cNvSpPr>
                <p:nvPr/>
              </p:nvSpPr>
              <p:spPr bwMode="auto">
                <a:xfrm>
                  <a:off x="6171" y="2685"/>
                  <a:ext cx="118" cy="69"/>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10">
                  <a:extLst>
                    <a:ext uri="{FF2B5EF4-FFF2-40B4-BE49-F238E27FC236}">
                      <a16:creationId xmlns:a16="http://schemas.microsoft.com/office/drawing/2014/main" id="{83F03F7F-FB91-451D-8A3C-5D9DF75593CA}"/>
                    </a:ext>
                  </a:extLst>
                </p:cNvPr>
                <p:cNvSpPr>
                  <a:spLocks noEditPoints="1"/>
                </p:cNvSpPr>
                <p:nvPr/>
              </p:nvSpPr>
              <p:spPr bwMode="auto">
                <a:xfrm>
                  <a:off x="6171" y="2754"/>
                  <a:ext cx="117" cy="88"/>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11">
                  <a:extLst>
                    <a:ext uri="{FF2B5EF4-FFF2-40B4-BE49-F238E27FC236}">
                      <a16:creationId xmlns:a16="http://schemas.microsoft.com/office/drawing/2014/main" id="{E51B2CA5-A45A-499B-88A1-1A0947F26156}"/>
                    </a:ext>
                  </a:extLst>
                </p:cNvPr>
                <p:cNvSpPr>
                  <a:spLocks/>
                </p:cNvSpPr>
                <p:nvPr/>
              </p:nvSpPr>
              <p:spPr bwMode="auto">
                <a:xfrm>
                  <a:off x="6220" y="2791"/>
                  <a:ext cx="19" cy="19"/>
                </a:xfrm>
                <a:custGeom>
                  <a:avLst/>
                  <a:gdLst>
                    <a:gd name="T0" fmla="*/ 27 w 53"/>
                    <a:gd name="T1" fmla="*/ 0 h 53"/>
                    <a:gd name="T2" fmla="*/ 27 w 53"/>
                    <a:gd name="T3" fmla="*/ 0 h 53"/>
                    <a:gd name="T4" fmla="*/ 0 w 53"/>
                    <a:gd name="T5" fmla="*/ 26 h 53"/>
                    <a:gd name="T6" fmla="*/ 27 w 53"/>
                    <a:gd name="T7" fmla="*/ 53 h 53"/>
                    <a:gd name="T8" fmla="*/ 53 w 53"/>
                    <a:gd name="T9" fmla="*/ 26 h 53"/>
                    <a:gd name="T10" fmla="*/ 27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7" y="0"/>
                      </a:moveTo>
                      <a:lnTo>
                        <a:pt x="27" y="0"/>
                      </a:lnTo>
                      <a:cubicBezTo>
                        <a:pt x="12" y="0"/>
                        <a:pt x="0" y="11"/>
                        <a:pt x="0" y="26"/>
                      </a:cubicBezTo>
                      <a:cubicBezTo>
                        <a:pt x="0" y="41"/>
                        <a:pt x="12" y="53"/>
                        <a:pt x="27" y="53"/>
                      </a:cubicBezTo>
                      <a:cubicBezTo>
                        <a:pt x="42" y="53"/>
                        <a:pt x="53" y="41"/>
                        <a:pt x="53" y="26"/>
                      </a:cubicBezTo>
                      <a:cubicBezTo>
                        <a:pt x="53" y="11"/>
                        <a:pt x="42" y="0"/>
                        <a:pt x="27" y="0"/>
                      </a:cubicBez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grpSp>
    </p:spTree>
    <p:extLst>
      <p:ext uri="{BB962C8B-B14F-4D97-AF65-F5344CB8AC3E}">
        <p14:creationId xmlns:p14="http://schemas.microsoft.com/office/powerpoint/2010/main" val="4018248340"/>
      </p:ext>
    </p:extLst>
  </p:cSld>
  <p:clrMapOvr>
    <a:masterClrMapping/>
  </p:clrMapOvr>
  <p:transition>
    <p:fade/>
  </p:transition>
</p:sld>
</file>

<file path=ppt/theme/theme1.xml><?xml version="1.0" encoding="utf-8"?>
<a:theme xmlns:a="http://schemas.openxmlformats.org/drawingml/2006/main" name="MicrosoftDynamicsCRM_TDM_Deck EXAMPLE STY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1_Power Platform Template">
  <a:themeElements>
    <a:clrScheme name="Dynamics365">
      <a:dk1>
        <a:srgbClr val="3C3C41"/>
      </a:dk1>
      <a:lt1>
        <a:srgbClr val="FFFFFF"/>
      </a:lt1>
      <a:dk2>
        <a:srgbClr val="008272"/>
      </a:dk2>
      <a:lt2>
        <a:srgbClr val="FFFFFF"/>
      </a:lt2>
      <a:accent1>
        <a:srgbClr val="EBEBEB"/>
      </a:accent1>
      <a:accent2>
        <a:srgbClr val="75757A"/>
      </a:accent2>
      <a:accent3>
        <a:srgbClr val="3C3C41"/>
      </a:accent3>
      <a:accent4>
        <a:srgbClr val="008272"/>
      </a:accent4>
      <a:accent5>
        <a:srgbClr val="30E5D0"/>
      </a:accent5>
      <a:accent6>
        <a:srgbClr val="FEF000"/>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YNAMICS 2018" id="{5AD884F1-22B7-44DE-8F65-AD4A3772C65B}" vid="{FB5868D2-A4D0-42F5-887A-39846773B8D2}"/>
    </a:ext>
  </a:extLst>
</a:theme>
</file>

<file path=ppt/theme/theme6.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7.xml><?xml version="1.0" encoding="utf-8"?>
<a:theme xmlns:a="http://schemas.openxmlformats.org/drawingml/2006/main" name="3_White Template">
  <a:themeElements>
    <a:clrScheme name="Dynamics 2">
      <a:dk1>
        <a:srgbClr val="505050"/>
      </a:dk1>
      <a:lt1>
        <a:sysClr val="window" lastClr="FFFFFF"/>
      </a:lt1>
      <a:dk2>
        <a:srgbClr val="2F2F2F"/>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Business_2019_01.potx" id="{0AECC4EA-3346-46E2-BB85-48AAB3DFFE0B}" vid="{CCCFA412-7B65-49B7-BBEE-12DA4FA5BD67}"/>
    </a:ext>
  </a:extLst>
</a:theme>
</file>

<file path=ppt/theme/theme8.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4cf44f94-6c36-4239-8d73-2e789681f4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11139E7272964BB6690C12E946D1E3" ma:contentTypeVersion="11" ma:contentTypeDescription="Create a new document." ma:contentTypeScope="" ma:versionID="724747c7cec4fa244aa1af1a660b8ab8">
  <xsd:schema xmlns:xsd="http://www.w3.org/2001/XMLSchema" xmlns:xs="http://www.w3.org/2001/XMLSchema" xmlns:p="http://schemas.microsoft.com/office/2006/metadata/properties" xmlns:ns2="4cf44f94-6c36-4239-8d73-2e789681f474" xmlns:ns3="6db49e9a-27e6-4808-a66e-4d706b3c8582" targetNamespace="http://schemas.microsoft.com/office/2006/metadata/properties" ma:root="true" ma:fieldsID="96c330b1c66c83a6190b81eda8f479bf" ns2:_="" ns3:_="">
    <xsd:import namespace="4cf44f94-6c36-4239-8d73-2e789681f474"/>
    <xsd:import namespace="6db49e9a-27e6-4808-a66e-4d706b3c858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44f94-6c36-4239-8d73-2e789681f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b49e9a-27e6-4808-a66e-4d706b3c85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45795C-A6D5-4309-9F40-15582C45B66A}">
  <ds:schemaRefs>
    <ds:schemaRef ds:uri="http://schemas.microsoft.com/office/2006/metadata/properties"/>
    <ds:schemaRef ds:uri="http://schemas.microsoft.com/office/infopath/2007/PartnerControls"/>
    <ds:schemaRef ds:uri="4cf44f94-6c36-4239-8d73-2e789681f474"/>
  </ds:schemaRefs>
</ds:datastoreItem>
</file>

<file path=customXml/itemProps2.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3.xml><?xml version="1.0" encoding="utf-8"?>
<ds:datastoreItem xmlns:ds="http://schemas.openxmlformats.org/officeDocument/2006/customXml" ds:itemID="{445B5077-4FCC-43D3-B723-55E8C0CDEB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f44f94-6c36-4239-8d73-2e789681f474"/>
    <ds:schemaRef ds:uri="6db49e9a-27e6-4808-a66e-4d706b3c8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1756</TotalTime>
  <Words>5056</Words>
  <Application>Microsoft Office PowerPoint</Application>
  <PresentationFormat>On-screen Show (16:9)</PresentationFormat>
  <Paragraphs>765</Paragraphs>
  <Slides>58</Slides>
  <Notes>34</Notes>
  <HiddenSlides>6</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58</vt:i4>
      </vt:variant>
    </vt:vector>
  </HeadingPairs>
  <TitlesOfParts>
    <vt:vector size="76" baseType="lpstr">
      <vt:lpstr>&amp;quot</vt:lpstr>
      <vt:lpstr>Arial</vt:lpstr>
      <vt:lpstr>Calibri</vt:lpstr>
      <vt:lpstr>Consolas</vt:lpstr>
      <vt:lpstr>Courier New</vt:lpstr>
      <vt:lpstr>Segoe UI</vt:lpstr>
      <vt:lpstr>Segoe UI Light</vt:lpstr>
      <vt:lpstr>Segoe UI Semibold</vt:lpstr>
      <vt:lpstr>Segoe UI Semilight</vt:lpstr>
      <vt:lpstr>Wingdings</vt:lpstr>
      <vt:lpstr>MicrosoftDynamicsCRM_TDM_Deck EXAMPLE STYLE</vt:lpstr>
      <vt:lpstr>29_3-30521_MSDynamics_TechCon_16x9</vt:lpstr>
      <vt:lpstr>1_MSVID_SMSGR_template_Light_16-9</vt:lpstr>
      <vt:lpstr>2_MSVID_SMSGR_template_Light_16-9</vt:lpstr>
      <vt:lpstr>1_Power Platform Template</vt:lpstr>
      <vt:lpstr>9-51038_Microsoft Buisness Applications Summit Template</vt:lpstr>
      <vt:lpstr>3_White Template</vt:lpstr>
      <vt:lpstr>1_White Template</vt:lpstr>
      <vt:lpstr>Admin Overview</vt:lpstr>
      <vt:lpstr>PowerPoint Presentation</vt:lpstr>
      <vt:lpstr>Why are we here today?</vt:lpstr>
      <vt:lpstr>PowerPoint Presentation</vt:lpstr>
      <vt:lpstr>Recognized by analysts – leader in Forrester and Gartner </vt:lpstr>
      <vt:lpstr>Power Platform Momentum  </vt:lpstr>
      <vt:lpstr>The first two years has seen amazing growth</vt:lpstr>
      <vt:lpstr>But then something changed…</vt:lpstr>
      <vt:lpstr>Now here are just a sampling of the typical asks we receive</vt:lpstr>
      <vt:lpstr>PowerPoint Presentation</vt:lpstr>
      <vt:lpstr>Our philosophy…</vt:lpstr>
      <vt:lpstr>Our philosophy… includes governance!</vt:lpstr>
      <vt:lpstr>After today…</vt:lpstr>
      <vt:lpstr>Govern</vt:lpstr>
      <vt:lpstr>Govern &amp; Grow</vt:lpstr>
      <vt:lpstr>Now let’s secure</vt:lpstr>
      <vt:lpstr>Secure: What we plan to cover</vt:lpstr>
      <vt:lpstr>Who is building solutions with the Power Apps?</vt:lpstr>
      <vt:lpstr>And where do apps and flows come from?</vt:lpstr>
      <vt:lpstr>And where do apps and flows come from?</vt:lpstr>
      <vt:lpstr>And where do apps and flows come from?</vt:lpstr>
      <vt:lpstr>Self Service Purchase</vt:lpstr>
      <vt:lpstr>Which portal to use for what?</vt:lpstr>
      <vt:lpstr>Global and Service Admin accounts</vt:lpstr>
      <vt:lpstr>Global and Service Admin accounts</vt:lpstr>
      <vt:lpstr>Environments</vt:lpstr>
      <vt:lpstr>Environment key facts </vt:lpstr>
      <vt:lpstr>Environment key facts </vt:lpstr>
      <vt:lpstr>Types of environments</vt:lpstr>
      <vt:lpstr>Establish an environment strategy</vt:lpstr>
      <vt:lpstr>Default Environment</vt:lpstr>
      <vt:lpstr>Looking inside environments</vt:lpstr>
      <vt:lpstr>Looking inside environments</vt:lpstr>
      <vt:lpstr>Looking inside environments</vt:lpstr>
      <vt:lpstr>Example environment strategy</vt:lpstr>
      <vt:lpstr>The 5 layers of security</vt:lpstr>
      <vt:lpstr>The 5 layers of security + the one that maters most</vt:lpstr>
      <vt:lpstr>#1 - Conditional service access</vt:lpstr>
      <vt:lpstr>#2-4   Environment security and access control</vt:lpstr>
      <vt:lpstr>Security with CDS in an environment</vt:lpstr>
      <vt:lpstr>Key out-of-box security roles you need to know</vt:lpstr>
      <vt:lpstr>#5 Cross-tenant inbound &amp; outbound restrictions</vt:lpstr>
      <vt:lpstr>Cross Tenant Access – Restrict outbound</vt:lpstr>
      <vt:lpstr>Cross Tenant Access – Restrict inbound</vt:lpstr>
      <vt:lpstr>Data loss prevention key facts</vt:lpstr>
      <vt:lpstr>NEW Improved DLP granularity via Power Shell</vt:lpstr>
      <vt:lpstr>Applying to environments</vt:lpstr>
      <vt:lpstr>Setup data loss prevention (DLP) policies</vt:lpstr>
      <vt:lpstr>Setup data loss prevention (DLP) policies</vt:lpstr>
      <vt:lpstr>Setup data loss prevention (DLP) policies</vt:lpstr>
      <vt:lpstr>Prevent data leakage</vt:lpstr>
      <vt:lpstr>What is Data Loss Prevention v2?</vt:lpstr>
      <vt:lpstr>Things to consider with data policies</vt:lpstr>
      <vt:lpstr>DLP sample starting point</vt:lpstr>
      <vt:lpstr>Example data policy</vt:lpstr>
      <vt:lpstr>PowerPoint Presentation</vt:lpstr>
      <vt:lpstr>Module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2</cp:revision>
  <dcterms:created xsi:type="dcterms:W3CDTF">2012-07-13T10:00:08Z</dcterms:created>
  <dcterms:modified xsi:type="dcterms:W3CDTF">2020-01-07T18:42:33Z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0x010100AC11139E7272964BB6690C12E946D1E3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jamesol@microsoft.com</vt:lpwstr>
  </property>
  <property fmtid="{D5CDD505-2E9C-101B-9397-08002B2CF9AE}" pid="6" name="MSIP_Label_f42aa342-8706-4288-bd11-ebb85995028c_SetDate">
    <vt:lpwstr>2019-06-08T04:31:35.1276594Z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238e2f1b-fed6-4341-89c7-6ace584d2baf</vt:lpwstr>
  </property>
  <property fmtid="{D5CDD505-2E9C-101B-9397-08002B2CF9AE}" pid="10" name="MSIP_Label_f42aa342-8706-4288-bd11-ebb85995028c_Extended_MSFT_Method">
    <vt:lpwstr>Manual</vt:lpwstr>
  </property>
  <property fmtid="{D5CDD505-2E9C-101B-9397-08002B2CF9AE}" pid="11" name="Sensitivity">
    <vt:lpwstr>General</vt:lpwstr>
  </property>
</Properties>
</file>