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4"/>
    <p:sldMasterId id="2147483774" r:id="rId5"/>
    <p:sldMasterId id="2147483779" r:id="rId6"/>
    <p:sldMasterId id="2147483871" r:id="rId7"/>
    <p:sldMasterId id="2147483881" r:id="rId8"/>
  </p:sldMasterIdLst>
  <p:notesMasterIdLst>
    <p:notesMasterId r:id="rId32"/>
  </p:notesMasterIdLst>
  <p:handoutMasterIdLst>
    <p:handoutMasterId r:id="rId33"/>
  </p:handoutMasterIdLst>
  <p:sldIdLst>
    <p:sldId id="1857" r:id="rId9"/>
    <p:sldId id="2076136437" r:id="rId10"/>
    <p:sldId id="2076136439" r:id="rId11"/>
    <p:sldId id="2076136442" r:id="rId12"/>
    <p:sldId id="3831" r:id="rId13"/>
    <p:sldId id="3846" r:id="rId14"/>
    <p:sldId id="3852" r:id="rId15"/>
    <p:sldId id="3853" r:id="rId16"/>
    <p:sldId id="3854" r:id="rId17"/>
    <p:sldId id="3855" r:id="rId18"/>
    <p:sldId id="3856" r:id="rId19"/>
    <p:sldId id="1986" r:id="rId20"/>
    <p:sldId id="3859" r:id="rId21"/>
    <p:sldId id="3858" r:id="rId22"/>
    <p:sldId id="3857" r:id="rId23"/>
    <p:sldId id="2076136441" r:id="rId24"/>
    <p:sldId id="3848" r:id="rId25"/>
    <p:sldId id="2076136465" r:id="rId26"/>
    <p:sldId id="2076136466" r:id="rId27"/>
    <p:sldId id="2076136467" r:id="rId28"/>
    <p:sldId id="2076136468" r:id="rId29"/>
    <p:sldId id="2076136440" r:id="rId30"/>
    <p:sldId id="1532" r:id="rId3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2CBC1B6-EEFF-419B-992E-E9FFA34FA754}">
          <p14:sldIdLst>
            <p14:sldId id="1857"/>
            <p14:sldId id="2076136437"/>
            <p14:sldId id="2076136439"/>
          </p14:sldIdLst>
        </p14:section>
        <p14:section name="PowerShell" id="{8022E60B-C229-4C4C-9515-C76C0F3DDC1B}">
          <p14:sldIdLst>
            <p14:sldId id="2076136442"/>
            <p14:sldId id="3831"/>
            <p14:sldId id="3846"/>
            <p14:sldId id="3852"/>
            <p14:sldId id="3853"/>
            <p14:sldId id="3854"/>
            <p14:sldId id="3855"/>
            <p14:sldId id="3856"/>
          </p14:sldIdLst>
        </p14:section>
        <p14:section name="managment connectors" id="{F05831A0-D3E5-4E82-B273-D5EC72EC2772}">
          <p14:sldIdLst>
            <p14:sldId id="1986"/>
            <p14:sldId id="3859"/>
            <p14:sldId id="3858"/>
            <p14:sldId id="3857"/>
            <p14:sldId id="2076136441"/>
          </p14:sldIdLst>
        </p14:section>
        <p14:section name="Taking action" id="{8B060384-8B0C-41DA-A59A-D508DB56671A}">
          <p14:sldIdLst>
            <p14:sldId id="3848"/>
            <p14:sldId id="2076136465"/>
            <p14:sldId id="2076136466"/>
            <p14:sldId id="2076136467"/>
            <p14:sldId id="2076136468"/>
            <p14:sldId id="2076136440"/>
          </p14:sldIdLst>
        </p14:section>
        <p14:section name="Appendix" id="{DDD431EC-EF60-4B30-A34B-6EFEB5765DBB}">
          <p14:sldIdLst>
            <p14:sldId id="153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karose" initials="v" lastIdx="6" clrIdx="0"/>
  <p:cmAuthor id="7" name="George Doubinski (SOLUTIONS NET PTY LTD)" initials="GD(NPL" lastIdx="29" clrIdx="7">
    <p:extLst>
      <p:ext uri="{19B8F6BF-5375-455C-9EA6-DF929625EA0E}">
        <p15:presenceInfo xmlns:p15="http://schemas.microsoft.com/office/powerpoint/2012/main" userId="S-1-5-21-778427548-827394404-3517438508-1001" providerId="AD"/>
      </p:ext>
    </p:extLst>
  </p:cmAuthor>
  <p:cmAuthor id="1" name="kghaffari" initials="k" lastIdx="3" clrIdx="1"/>
  <p:cmAuthor id="8" name="Julie Yack" initials="JY" lastIdx="3" clrIdx="8">
    <p:extLst>
      <p:ext uri="{19B8F6BF-5375-455C-9EA6-DF929625EA0E}">
        <p15:presenceInfo xmlns:p15="http://schemas.microsoft.com/office/powerpoint/2012/main" userId="69a26d0b1d12c0a5" providerId="Windows Live"/>
      </p:ext>
    </p:extLst>
  </p:cmAuthor>
  <p:cmAuthor id="2" name="awatson" initials="aw" lastIdx="5" clrIdx="2"/>
  <p:cmAuthor id="9" name="Dave Yack (COLORADO TECHNOLOGY CONSULTANT)" initials="DY(TC" lastIdx="8" clrIdx="9">
    <p:extLst>
      <p:ext uri="{19B8F6BF-5375-455C-9EA6-DF929625EA0E}">
        <p15:presenceInfo xmlns:p15="http://schemas.microsoft.com/office/powerpoint/2012/main" userId="Dave Yack (COLORADO TECHNOLOGY CONSULTANT)" providerId="None"/>
      </p:ext>
    </p:extLst>
  </p:cmAuthor>
  <p:cmAuthor id="3" name="John" initials="J" lastIdx="2" clrIdx="3"/>
  <p:cmAuthor id="10" name="Manuela Pichler" initials="MP" lastIdx="2" clrIdx="10">
    <p:extLst>
      <p:ext uri="{19B8F6BF-5375-455C-9EA6-DF929625EA0E}">
        <p15:presenceInfo xmlns:p15="http://schemas.microsoft.com/office/powerpoint/2012/main" userId="S::mapichle@microsoft.com::07a841c1-49c8-4352-a8c3-3a0d96cf9a08" providerId="AD"/>
      </p:ext>
    </p:extLst>
  </p:cmAuthor>
  <p:cmAuthor id="4" name="David Yack" initials="DY" lastIdx="2" clrIdx="4">
    <p:extLst>
      <p:ext uri="{19B8F6BF-5375-455C-9EA6-DF929625EA0E}">
        <p15:presenceInfo xmlns:p15="http://schemas.microsoft.com/office/powerpoint/2012/main" userId="David Yack" providerId="None"/>
      </p:ext>
    </p:extLst>
  </p:cmAuthor>
  <p:cmAuthor id="5" name="Britta Scampton" initials="BS" lastIdx="2" clrIdx="5">
    <p:extLst>
      <p:ext uri="{19B8F6BF-5375-455C-9EA6-DF929625EA0E}">
        <p15:presenceInfo xmlns:p15="http://schemas.microsoft.com/office/powerpoint/2012/main" userId="S-1-5-21-1659004503-1364589140-1801674531-5439" providerId="AD"/>
      </p:ext>
    </p:extLst>
  </p:cmAuthor>
  <p:cmAuthor id="6" name="David Yack (Snapographs)" initials="DY(" lastIdx="1" clrIdx="6">
    <p:extLst>
      <p:ext uri="{19B8F6BF-5375-455C-9EA6-DF929625EA0E}">
        <p15:presenceInfo xmlns:p15="http://schemas.microsoft.com/office/powerpoint/2012/main" userId="David Yack (Snapograph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3E31E6-2F6D-4A36-9A7A-0BCD70760BA0}" v="1" dt="2019-11-26T12:24:41.8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30" autoAdjust="0"/>
    <p:restoredTop sz="84258" autoAdjust="0"/>
  </p:normalViewPr>
  <p:slideViewPr>
    <p:cSldViewPr>
      <p:cViewPr varScale="1">
        <p:scale>
          <a:sx n="122" d="100"/>
          <a:sy n="122" d="100"/>
        </p:scale>
        <p:origin x="1314" y="120"/>
      </p:cViewPr>
      <p:guideLst>
        <p:guide orient="horz" pos="1620"/>
        <p:guide pos="2880"/>
      </p:guideLst>
    </p:cSldViewPr>
  </p:slideViewPr>
  <p:notesTextViewPr>
    <p:cViewPr>
      <p:scale>
        <a:sx n="1" d="1"/>
        <a:sy n="1" d="1"/>
      </p:scale>
      <p:origin x="0" y="0"/>
    </p:cViewPr>
  </p:notesTextViewPr>
  <p:notesViewPr>
    <p:cSldViewPr>
      <p:cViewPr>
        <p:scale>
          <a:sx n="84" d="100"/>
          <a:sy n="84" d="100"/>
        </p:scale>
        <p:origin x="5832" y="17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microsoft.com/office/2016/11/relationships/changesInfo" Target="changesInfos/changesInfo1.xml"/><Relationship Id="rId21" Type="http://schemas.openxmlformats.org/officeDocument/2006/relationships/slide" Target="slides/slide13.xml"/><Relationship Id="rId34"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presProps" Target="presProps.xml"/><Relationship Id="rId8" Type="http://schemas.openxmlformats.org/officeDocument/2006/relationships/slideMaster" Target="slideMasters/slideMaster5.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ela Pichler" userId="07a841c1-49c8-4352-a8c3-3a0d96cf9a08" providerId="ADAL" clId="{C24C33E3-4272-47F5-A3A0-565B181ADAF1}"/>
    <pc:docChg chg="custSel addSld modSld">
      <pc:chgData name="Manuela Pichler" userId="07a841c1-49c8-4352-a8c3-3a0d96cf9a08" providerId="ADAL" clId="{C24C33E3-4272-47F5-A3A0-565B181ADAF1}" dt="2019-10-09T09:59:41.866" v="304" actId="2056"/>
      <pc:docMkLst>
        <pc:docMk/>
      </pc:docMkLst>
      <pc:sldChg chg="mod modShow">
        <pc:chgData name="Manuela Pichler" userId="07a841c1-49c8-4352-a8c3-3a0d96cf9a08" providerId="ADAL" clId="{C24C33E3-4272-47F5-A3A0-565B181ADAF1}" dt="2019-10-09T09:59:19.582" v="301" actId="729"/>
        <pc:sldMkLst>
          <pc:docMk/>
          <pc:sldMk cId="4121873686" sldId="10381"/>
        </pc:sldMkLst>
      </pc:sldChg>
      <pc:sldChg chg="mod modShow">
        <pc:chgData name="Manuela Pichler" userId="07a841c1-49c8-4352-a8c3-3a0d96cf9a08" providerId="ADAL" clId="{C24C33E3-4272-47F5-A3A0-565B181ADAF1}" dt="2019-10-09T09:59:19.582" v="301" actId="729"/>
        <pc:sldMkLst>
          <pc:docMk/>
          <pc:sldMk cId="69883165" sldId="10382"/>
        </pc:sldMkLst>
      </pc:sldChg>
      <pc:sldChg chg="mod modShow addCm modCm">
        <pc:chgData name="Manuela Pichler" userId="07a841c1-49c8-4352-a8c3-3a0d96cf9a08" providerId="ADAL" clId="{C24C33E3-4272-47F5-A3A0-565B181ADAF1}" dt="2019-10-09T09:59:41.866" v="304" actId="2056"/>
        <pc:sldMkLst>
          <pc:docMk/>
          <pc:sldMk cId="370835268" sldId="2076136440"/>
        </pc:sldMkLst>
      </pc:sldChg>
      <pc:sldChg chg="modSp add addCm modCm">
        <pc:chgData name="Manuela Pichler" userId="07a841c1-49c8-4352-a8c3-3a0d96cf9a08" providerId="ADAL" clId="{C24C33E3-4272-47F5-A3A0-565B181ADAF1}" dt="2019-10-09T09:58:04.840" v="287" actId="113"/>
        <pc:sldMkLst>
          <pc:docMk/>
          <pc:sldMk cId="4004979949" sldId="2076136442"/>
        </pc:sldMkLst>
        <pc:spChg chg="mod">
          <ac:chgData name="Manuela Pichler" userId="07a841c1-49c8-4352-a8c3-3a0d96cf9a08" providerId="ADAL" clId="{C24C33E3-4272-47F5-A3A0-565B181ADAF1}" dt="2019-10-09T09:49:53.081" v="9" actId="20577"/>
          <ac:spMkLst>
            <pc:docMk/>
            <pc:sldMk cId="4004979949" sldId="2076136442"/>
            <ac:spMk id="2" creationId="{158A6539-59B4-4121-A250-51A4536EFAF9}"/>
          </ac:spMkLst>
        </pc:spChg>
        <pc:spChg chg="mod">
          <ac:chgData name="Manuela Pichler" userId="07a841c1-49c8-4352-a8c3-3a0d96cf9a08" providerId="ADAL" clId="{C24C33E3-4272-47F5-A3A0-565B181ADAF1}" dt="2019-10-09T09:58:04.840" v="287" actId="113"/>
          <ac:spMkLst>
            <pc:docMk/>
            <pc:sldMk cId="4004979949" sldId="2076136442"/>
            <ac:spMk id="3" creationId="{D97F2DFE-E6A9-4EEF-A95D-7834F11A0346}"/>
          </ac:spMkLst>
        </pc:spChg>
      </pc:sldChg>
      <pc:sldChg chg="modSp add">
        <pc:chgData name="Manuela Pichler" userId="07a841c1-49c8-4352-a8c3-3a0d96cf9a08" providerId="ADAL" clId="{C24C33E3-4272-47F5-A3A0-565B181ADAF1}" dt="2019-10-09T09:58:44.319" v="291" actId="404"/>
        <pc:sldMkLst>
          <pc:docMk/>
          <pc:sldMk cId="2829627209" sldId="2076136465"/>
        </pc:sldMkLst>
        <pc:spChg chg="mod">
          <ac:chgData name="Manuela Pichler" userId="07a841c1-49c8-4352-a8c3-3a0d96cf9a08" providerId="ADAL" clId="{C24C33E3-4272-47F5-A3A0-565B181ADAF1}" dt="2019-10-09T09:58:44.319" v="291" actId="404"/>
          <ac:spMkLst>
            <pc:docMk/>
            <pc:sldMk cId="2829627209" sldId="2076136465"/>
            <ac:spMk id="2" creationId="{CD3212FE-7364-4B7D-B133-F68BE00BAD6F}"/>
          </ac:spMkLst>
        </pc:spChg>
      </pc:sldChg>
      <pc:sldChg chg="modSp add">
        <pc:chgData name="Manuela Pichler" userId="07a841c1-49c8-4352-a8c3-3a0d96cf9a08" providerId="ADAL" clId="{C24C33E3-4272-47F5-A3A0-565B181ADAF1}" dt="2019-10-09T09:58:53.270" v="294" actId="404"/>
        <pc:sldMkLst>
          <pc:docMk/>
          <pc:sldMk cId="2044836572" sldId="2076136466"/>
        </pc:sldMkLst>
        <pc:spChg chg="mod">
          <ac:chgData name="Manuela Pichler" userId="07a841c1-49c8-4352-a8c3-3a0d96cf9a08" providerId="ADAL" clId="{C24C33E3-4272-47F5-A3A0-565B181ADAF1}" dt="2019-10-09T09:58:53.270" v="294" actId="404"/>
          <ac:spMkLst>
            <pc:docMk/>
            <pc:sldMk cId="2044836572" sldId="2076136466"/>
            <ac:spMk id="2" creationId="{CD3212FE-7364-4B7D-B133-F68BE00BAD6F}"/>
          </ac:spMkLst>
        </pc:spChg>
      </pc:sldChg>
      <pc:sldChg chg="modSp add">
        <pc:chgData name="Manuela Pichler" userId="07a841c1-49c8-4352-a8c3-3a0d96cf9a08" providerId="ADAL" clId="{C24C33E3-4272-47F5-A3A0-565B181ADAF1}" dt="2019-10-09T09:58:58.814" v="297" actId="404"/>
        <pc:sldMkLst>
          <pc:docMk/>
          <pc:sldMk cId="3773619859" sldId="2076136467"/>
        </pc:sldMkLst>
        <pc:spChg chg="mod">
          <ac:chgData name="Manuela Pichler" userId="07a841c1-49c8-4352-a8c3-3a0d96cf9a08" providerId="ADAL" clId="{C24C33E3-4272-47F5-A3A0-565B181ADAF1}" dt="2019-10-09T09:58:58.814" v="297" actId="404"/>
          <ac:spMkLst>
            <pc:docMk/>
            <pc:sldMk cId="3773619859" sldId="2076136467"/>
            <ac:spMk id="2" creationId="{964E90DB-82EC-42AD-8B30-61C2A55AF976}"/>
          </ac:spMkLst>
        </pc:spChg>
      </pc:sldChg>
      <pc:sldChg chg="modSp add">
        <pc:chgData name="Manuela Pichler" userId="07a841c1-49c8-4352-a8c3-3a0d96cf9a08" providerId="ADAL" clId="{C24C33E3-4272-47F5-A3A0-565B181ADAF1}" dt="2019-10-09T09:59:03.438" v="300" actId="404"/>
        <pc:sldMkLst>
          <pc:docMk/>
          <pc:sldMk cId="1983802182" sldId="2076136468"/>
        </pc:sldMkLst>
        <pc:spChg chg="mod">
          <ac:chgData name="Manuela Pichler" userId="07a841c1-49c8-4352-a8c3-3a0d96cf9a08" providerId="ADAL" clId="{C24C33E3-4272-47F5-A3A0-565B181ADAF1}" dt="2019-10-09T09:59:03.438" v="300" actId="404"/>
          <ac:spMkLst>
            <pc:docMk/>
            <pc:sldMk cId="1983802182" sldId="2076136468"/>
            <ac:spMk id="2" creationId="{964E90DB-82EC-42AD-8B30-61C2A55AF976}"/>
          </ac:spMkLst>
        </pc:spChg>
      </pc:sldChg>
    </pc:docChg>
  </pc:docChgLst>
  <pc:docChgLst>
    <pc:chgData name="Manuela Pichler" userId="S::mapichle@microsoft.com::07a841c1-49c8-4352-a8c3-3a0d96cf9a08" providerId="AD" clId="Web-{0BA102BA-9D02-1AD0-79E2-3FF201517086}"/>
    <pc:docChg chg="">
      <pc:chgData name="Manuela Pichler" userId="S::mapichle@microsoft.com::07a841c1-49c8-4352-a8c3-3a0d96cf9a08" providerId="AD" clId="Web-{0BA102BA-9D02-1AD0-79E2-3FF201517086}" dt="2019-10-22T19:00:52.153" v="0"/>
      <pc:docMkLst>
        <pc:docMk/>
      </pc:docMkLst>
      <pc:sldChg chg="delCm">
        <pc:chgData name="Manuela Pichler" userId="S::mapichle@microsoft.com::07a841c1-49c8-4352-a8c3-3a0d96cf9a08" providerId="AD" clId="Web-{0BA102BA-9D02-1AD0-79E2-3FF201517086}" dt="2019-10-22T19:00:52.153" v="0"/>
        <pc:sldMkLst>
          <pc:docMk/>
          <pc:sldMk cId="370835268" sldId="2076136440"/>
        </pc:sldMkLst>
      </pc:sldChg>
    </pc:docChg>
  </pc:docChgLst>
  <pc:docChgLst>
    <pc:chgData name="James Oleinik" userId="f60ccf6f-7579-4f92-968b-2920473c966b" providerId="ADAL" clId="{3590A9BA-528C-475E-8854-D7679EF4101E}"/>
  </pc:docChgLst>
  <pc:docChgLst>
    <pc:chgData name="Manuela Pichler" userId="07a841c1-49c8-4352-a8c3-3a0d96cf9a08" providerId="ADAL" clId="{B5DEEB71-99E5-42E0-9064-947833A75DDC}"/>
    <pc:docChg chg="custSel">
      <pc:chgData name="Manuela Pichler" userId="07a841c1-49c8-4352-a8c3-3a0d96cf9a08" providerId="ADAL" clId="{B5DEEB71-99E5-42E0-9064-947833A75DDC}" dt="2019-10-22T18:00:55.097" v="1" actId="1592"/>
      <pc:docMkLst>
        <pc:docMk/>
      </pc:docMkLst>
      <pc:sldChg chg="delCm modCm">
        <pc:chgData name="Manuela Pichler" userId="07a841c1-49c8-4352-a8c3-3a0d96cf9a08" providerId="ADAL" clId="{B5DEEB71-99E5-42E0-9064-947833A75DDC}" dt="2019-10-22T18:00:55.097" v="1" actId="1592"/>
        <pc:sldMkLst>
          <pc:docMk/>
          <pc:sldMk cId="4004979949" sldId="2076136442"/>
        </pc:sldMkLst>
      </pc:sldChg>
    </pc:docChg>
  </pc:docChgLst>
  <pc:docChgLst>
    <pc:chgData name="Manuela Pichler" userId="S::mapichle@microsoft.com::07a841c1-49c8-4352-a8c3-3a0d96cf9a08" providerId="AD" clId="Web-{FB561F9B-E411-40B9-9A6C-F08DD6E5A002}"/>
    <pc:docChg chg="modSld">
      <pc:chgData name="Manuela Pichler" userId="S::mapichle@microsoft.com::07a841c1-49c8-4352-a8c3-3a0d96cf9a08" providerId="AD" clId="Web-{FB561F9B-E411-40B9-9A6C-F08DD6E5A002}" dt="2019-10-16T10:21:22.793" v="7" actId="20577"/>
      <pc:docMkLst>
        <pc:docMk/>
      </pc:docMkLst>
      <pc:sldChg chg="modSp">
        <pc:chgData name="Manuela Pichler" userId="S::mapichle@microsoft.com::07a841c1-49c8-4352-a8c3-3a0d96cf9a08" providerId="AD" clId="Web-{FB561F9B-E411-40B9-9A6C-F08DD6E5A002}" dt="2019-10-16T10:21:06.746" v="1" actId="20577"/>
        <pc:sldMkLst>
          <pc:docMk/>
          <pc:sldMk cId="2829627209" sldId="2076136465"/>
        </pc:sldMkLst>
        <pc:spChg chg="mod">
          <ac:chgData name="Manuela Pichler" userId="S::mapichle@microsoft.com::07a841c1-49c8-4352-a8c3-3a0d96cf9a08" providerId="AD" clId="Web-{FB561F9B-E411-40B9-9A6C-F08DD6E5A002}" dt="2019-10-16T10:21:06.746" v="1" actId="20577"/>
          <ac:spMkLst>
            <pc:docMk/>
            <pc:sldMk cId="2829627209" sldId="2076136465"/>
            <ac:spMk id="8" creationId="{3BFC323C-5E3F-4405-BF79-35C64F3C2BE1}"/>
          </ac:spMkLst>
        </pc:spChg>
      </pc:sldChg>
      <pc:sldChg chg="modSp">
        <pc:chgData name="Manuela Pichler" userId="S::mapichle@microsoft.com::07a841c1-49c8-4352-a8c3-3a0d96cf9a08" providerId="AD" clId="Web-{FB561F9B-E411-40B9-9A6C-F08DD6E5A002}" dt="2019-10-16T10:21:10.371" v="3" actId="20577"/>
        <pc:sldMkLst>
          <pc:docMk/>
          <pc:sldMk cId="2044836572" sldId="2076136466"/>
        </pc:sldMkLst>
        <pc:spChg chg="mod">
          <ac:chgData name="Manuela Pichler" userId="S::mapichle@microsoft.com::07a841c1-49c8-4352-a8c3-3a0d96cf9a08" providerId="AD" clId="Web-{FB561F9B-E411-40B9-9A6C-F08DD6E5A002}" dt="2019-10-16T10:21:10.371" v="3" actId="20577"/>
          <ac:spMkLst>
            <pc:docMk/>
            <pc:sldMk cId="2044836572" sldId="2076136466"/>
            <ac:spMk id="8" creationId="{3BFC323C-5E3F-4405-BF79-35C64F3C2BE1}"/>
          </ac:spMkLst>
        </pc:spChg>
      </pc:sldChg>
      <pc:sldChg chg="modSp">
        <pc:chgData name="Manuela Pichler" userId="S::mapichle@microsoft.com::07a841c1-49c8-4352-a8c3-3a0d96cf9a08" providerId="AD" clId="Web-{FB561F9B-E411-40B9-9A6C-F08DD6E5A002}" dt="2019-10-16T10:21:14.309" v="5" actId="20577"/>
        <pc:sldMkLst>
          <pc:docMk/>
          <pc:sldMk cId="3773619859" sldId="2076136467"/>
        </pc:sldMkLst>
        <pc:spChg chg="mod">
          <ac:chgData name="Manuela Pichler" userId="S::mapichle@microsoft.com::07a841c1-49c8-4352-a8c3-3a0d96cf9a08" providerId="AD" clId="Web-{FB561F9B-E411-40B9-9A6C-F08DD6E5A002}" dt="2019-10-16T10:21:14.309" v="5" actId="20577"/>
          <ac:spMkLst>
            <pc:docMk/>
            <pc:sldMk cId="3773619859" sldId="2076136467"/>
            <ac:spMk id="4" creationId="{80717EA4-76E8-4C99-AEC5-18B83E2DD978}"/>
          </ac:spMkLst>
        </pc:spChg>
      </pc:sldChg>
      <pc:sldChg chg="modSp">
        <pc:chgData name="Manuela Pichler" userId="S::mapichle@microsoft.com::07a841c1-49c8-4352-a8c3-3a0d96cf9a08" providerId="AD" clId="Web-{FB561F9B-E411-40B9-9A6C-F08DD6E5A002}" dt="2019-10-16T10:21:22.793" v="7" actId="20577"/>
        <pc:sldMkLst>
          <pc:docMk/>
          <pc:sldMk cId="1983802182" sldId="2076136468"/>
        </pc:sldMkLst>
        <pc:spChg chg="mod">
          <ac:chgData name="Manuela Pichler" userId="S::mapichle@microsoft.com::07a841c1-49c8-4352-a8c3-3a0d96cf9a08" providerId="AD" clId="Web-{FB561F9B-E411-40B9-9A6C-F08DD6E5A002}" dt="2019-10-16T10:21:22.793" v="7" actId="20577"/>
          <ac:spMkLst>
            <pc:docMk/>
            <pc:sldMk cId="1983802182" sldId="2076136468"/>
            <ac:spMk id="4" creationId="{80717EA4-76E8-4C99-AEC5-18B83E2DD978}"/>
          </ac:spMkLst>
        </pc:spChg>
      </pc:sldChg>
    </pc:docChg>
  </pc:docChgLst>
  <pc:docChgLst>
    <pc:chgData name="Manuela Pichler" userId="07a841c1-49c8-4352-a8c3-3a0d96cf9a08" providerId="ADAL" clId="{563E31E6-2F6D-4A36-9A7A-0BCD70760BA0}"/>
    <pc:docChg chg="delSld modSld delSection modSection">
      <pc:chgData name="Manuela Pichler" userId="07a841c1-49c8-4352-a8c3-3a0d96cf9a08" providerId="ADAL" clId="{563E31E6-2F6D-4A36-9A7A-0BCD70760BA0}" dt="2019-11-26T12:28:46.491" v="111" actId="18676"/>
      <pc:docMkLst>
        <pc:docMk/>
      </pc:docMkLst>
      <pc:sldChg chg="del">
        <pc:chgData name="Manuela Pichler" userId="07a841c1-49c8-4352-a8c3-3a0d96cf9a08" providerId="ADAL" clId="{563E31E6-2F6D-4A36-9A7A-0BCD70760BA0}" dt="2019-11-26T12:26:18.129" v="106" actId="2696"/>
        <pc:sldMkLst>
          <pc:docMk/>
          <pc:sldMk cId="1774435813" sldId="258"/>
        </pc:sldMkLst>
      </pc:sldChg>
      <pc:sldChg chg="del">
        <pc:chgData name="Manuela Pichler" userId="07a841c1-49c8-4352-a8c3-3a0d96cf9a08" providerId="ADAL" clId="{563E31E6-2F6D-4A36-9A7A-0BCD70760BA0}" dt="2019-11-26T12:28:41.959" v="109" actId="2696"/>
        <pc:sldMkLst>
          <pc:docMk/>
          <pc:sldMk cId="2833674949" sldId="280"/>
        </pc:sldMkLst>
      </pc:sldChg>
      <pc:sldChg chg="modSp">
        <pc:chgData name="Manuela Pichler" userId="07a841c1-49c8-4352-a8c3-3a0d96cf9a08" providerId="ADAL" clId="{563E31E6-2F6D-4A36-9A7A-0BCD70760BA0}" dt="2019-11-26T12:25:15.082" v="17" actId="20577"/>
        <pc:sldMkLst>
          <pc:docMk/>
          <pc:sldMk cId="3129417321" sldId="1986"/>
        </pc:sldMkLst>
        <pc:spChg chg="mod">
          <ac:chgData name="Manuela Pichler" userId="07a841c1-49c8-4352-a8c3-3a0d96cf9a08" providerId="ADAL" clId="{563E31E6-2F6D-4A36-9A7A-0BCD70760BA0}" dt="2019-11-26T12:25:15.082" v="17" actId="20577"/>
          <ac:spMkLst>
            <pc:docMk/>
            <pc:sldMk cId="3129417321" sldId="1986"/>
            <ac:spMk id="2" creationId="{663C4A39-1D60-4772-888B-490A4E5038BD}"/>
          </ac:spMkLst>
        </pc:spChg>
      </pc:sldChg>
      <pc:sldChg chg="del">
        <pc:chgData name="Manuela Pichler" userId="07a841c1-49c8-4352-a8c3-3a0d96cf9a08" providerId="ADAL" clId="{563E31E6-2F6D-4A36-9A7A-0BCD70760BA0}" dt="2019-11-26T12:26:18.110" v="105" actId="2696"/>
        <pc:sldMkLst>
          <pc:docMk/>
          <pc:sldMk cId="1293914471" sldId="1987"/>
        </pc:sldMkLst>
      </pc:sldChg>
      <pc:sldChg chg="del">
        <pc:chgData name="Manuela Pichler" userId="07a841c1-49c8-4352-a8c3-3a0d96cf9a08" providerId="ADAL" clId="{563E31E6-2F6D-4A36-9A7A-0BCD70760BA0}" dt="2019-11-26T12:26:18.087" v="104" actId="2696"/>
        <pc:sldMkLst>
          <pc:docMk/>
          <pc:sldMk cId="1804909707" sldId="3851"/>
        </pc:sldMkLst>
      </pc:sldChg>
      <pc:sldChg chg="modSp">
        <pc:chgData name="Manuela Pichler" userId="07a841c1-49c8-4352-a8c3-3a0d96cf9a08" providerId="ADAL" clId="{563E31E6-2F6D-4A36-9A7A-0BCD70760BA0}" dt="2019-11-26T12:25:05.084" v="2" actId="20577"/>
        <pc:sldMkLst>
          <pc:docMk/>
          <pc:sldMk cId="786923296" sldId="3853"/>
        </pc:sldMkLst>
        <pc:spChg chg="mod">
          <ac:chgData name="Manuela Pichler" userId="07a841c1-49c8-4352-a8c3-3a0d96cf9a08" providerId="ADAL" clId="{563E31E6-2F6D-4A36-9A7A-0BCD70760BA0}" dt="2019-11-26T12:25:05.084" v="2" actId="20577"/>
          <ac:spMkLst>
            <pc:docMk/>
            <pc:sldMk cId="786923296" sldId="3853"/>
            <ac:spMk id="2" creationId="{156046AE-FAAA-4133-BC35-6A48F4738C61}"/>
          </ac:spMkLst>
        </pc:spChg>
      </pc:sldChg>
      <pc:sldChg chg="del">
        <pc:chgData name="Manuela Pichler" userId="07a841c1-49c8-4352-a8c3-3a0d96cf9a08" providerId="ADAL" clId="{563E31E6-2F6D-4A36-9A7A-0BCD70760BA0}" dt="2019-11-26T12:28:40.459" v="107" actId="2696"/>
        <pc:sldMkLst>
          <pc:docMk/>
          <pc:sldMk cId="4121873686" sldId="10381"/>
        </pc:sldMkLst>
      </pc:sldChg>
      <pc:sldChg chg="modSp del">
        <pc:chgData name="Manuela Pichler" userId="07a841c1-49c8-4352-a8c3-3a0d96cf9a08" providerId="ADAL" clId="{563E31E6-2F6D-4A36-9A7A-0BCD70760BA0}" dt="2019-11-26T12:28:41.127" v="108" actId="2696"/>
        <pc:sldMkLst>
          <pc:docMk/>
          <pc:sldMk cId="69883165" sldId="10382"/>
        </pc:sldMkLst>
        <pc:spChg chg="mod">
          <ac:chgData name="Manuela Pichler" userId="07a841c1-49c8-4352-a8c3-3a0d96cf9a08" providerId="ADAL" clId="{563E31E6-2F6D-4A36-9A7A-0BCD70760BA0}" dt="2019-11-26T12:26:06.870" v="103" actId="20577"/>
          <ac:spMkLst>
            <pc:docMk/>
            <pc:sldMk cId="69883165" sldId="10382"/>
            <ac:spMk id="3" creationId="{961EDA1A-1AAA-46ED-87FB-B99A19480DDB}"/>
          </ac:spMkLst>
        </pc:spChg>
      </pc:sldChg>
      <pc:sldChg chg="modSp">
        <pc:chgData name="Manuela Pichler" userId="07a841c1-49c8-4352-a8c3-3a0d96cf9a08" providerId="ADAL" clId="{563E31E6-2F6D-4A36-9A7A-0BCD70760BA0}" dt="2019-11-26T12:25:57.324" v="65" actId="20577"/>
        <pc:sldMkLst>
          <pc:docMk/>
          <pc:sldMk cId="370835268" sldId="2076136440"/>
        </pc:sldMkLst>
        <pc:spChg chg="mod">
          <ac:chgData name="Manuela Pichler" userId="07a841c1-49c8-4352-a8c3-3a0d96cf9a08" providerId="ADAL" clId="{563E31E6-2F6D-4A36-9A7A-0BCD70760BA0}" dt="2019-11-26T12:25:57.324" v="65" actId="20577"/>
          <ac:spMkLst>
            <pc:docMk/>
            <pc:sldMk cId="370835268" sldId="2076136440"/>
            <ac:spMk id="2" creationId="{1718CCD3-8398-4323-95C7-D2CD697C5887}"/>
          </ac:spMkLst>
        </pc:spChg>
        <pc:spChg chg="mod">
          <ac:chgData name="Manuela Pichler" userId="07a841c1-49c8-4352-a8c3-3a0d96cf9a08" providerId="ADAL" clId="{563E31E6-2F6D-4A36-9A7A-0BCD70760BA0}" dt="2019-11-26T12:25:48.820" v="56" actId="20577"/>
          <ac:spMkLst>
            <pc:docMk/>
            <pc:sldMk cId="370835268" sldId="2076136440"/>
            <ac:spMk id="7" creationId="{D1FB617B-57D8-442C-A69F-3331570052E9}"/>
          </ac:spMkLst>
        </pc:spChg>
      </pc:sldChg>
      <pc:sldChg chg="modSp">
        <pc:chgData name="Manuela Pichler" userId="07a841c1-49c8-4352-a8c3-3a0d96cf9a08" providerId="ADAL" clId="{563E31E6-2F6D-4A36-9A7A-0BCD70760BA0}" dt="2019-11-26T12:25:32.533" v="49" actId="20577"/>
        <pc:sldMkLst>
          <pc:docMk/>
          <pc:sldMk cId="2044836572" sldId="2076136466"/>
        </pc:sldMkLst>
        <pc:spChg chg="mod">
          <ac:chgData name="Manuela Pichler" userId="07a841c1-49c8-4352-a8c3-3a0d96cf9a08" providerId="ADAL" clId="{563E31E6-2F6D-4A36-9A7A-0BCD70760BA0}" dt="2019-11-26T12:25:32.533" v="49" actId="20577"/>
          <ac:spMkLst>
            <pc:docMk/>
            <pc:sldMk cId="2044836572" sldId="2076136466"/>
            <ac:spMk id="3" creationId="{961EDA1A-1AAA-46ED-87FB-B99A19480DDB}"/>
          </ac:spMkLst>
        </pc:spChg>
      </pc:sldChg>
      <pc:sldMasterChg chg="delSldLayout">
        <pc:chgData name="Manuela Pichler" userId="07a841c1-49c8-4352-a8c3-3a0d96cf9a08" providerId="ADAL" clId="{563E31E6-2F6D-4A36-9A7A-0BCD70760BA0}" dt="2019-11-26T12:28:41.962" v="110" actId="2696"/>
        <pc:sldMasterMkLst>
          <pc:docMk/>
          <pc:sldMasterMk cId="2644651193" sldId="2147483744"/>
        </pc:sldMasterMkLst>
        <pc:sldLayoutChg chg="del">
          <pc:chgData name="Manuela Pichler" userId="07a841c1-49c8-4352-a8c3-3a0d96cf9a08" providerId="ADAL" clId="{563E31E6-2F6D-4A36-9A7A-0BCD70760BA0}" dt="2019-11-26T12:28:41.962" v="110" actId="2696"/>
          <pc:sldLayoutMkLst>
            <pc:docMk/>
            <pc:sldMasterMk cId="2644651193" sldId="2147483744"/>
            <pc:sldLayoutMk cId="1540989131" sldId="214748377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9CB073-358F-4B60-B5AA-DF4EBBAA942D}" type="doc">
      <dgm:prSet loTypeId="urn:microsoft.com/office/officeart/2005/8/layout/chevron1" loCatId="process" qsTypeId="urn:microsoft.com/office/officeart/2005/8/quickstyle/simple1" qsCatId="simple" csTypeId="urn:microsoft.com/office/officeart/2005/8/colors/accent1_2" csCatId="accent1" phldr="1"/>
      <dgm:spPr/>
    </dgm:pt>
    <dgm:pt modelId="{ECE2B6BF-34D3-4AD5-A7DE-60DBDB84BEB0}">
      <dgm:prSet phldrT="[Text]" custT="1"/>
      <dgm:spPr>
        <a:solidFill>
          <a:srgbClr val="0070C0"/>
        </a:solidFill>
      </dgm:spPr>
      <dgm:t>
        <a:bodyPr/>
        <a:lstStyle/>
        <a:p>
          <a:r>
            <a:rPr lang="en-US" sz="1400" dirty="0"/>
            <a:t>1. Secure</a:t>
          </a:r>
        </a:p>
      </dgm:t>
    </dgm:pt>
    <dgm:pt modelId="{C500EBC5-F925-415F-940C-C83EE9ECB77D}" type="parTrans" cxnId="{B78E7091-27C4-4753-9DF7-8876F2DB6AF7}">
      <dgm:prSet/>
      <dgm:spPr/>
      <dgm:t>
        <a:bodyPr/>
        <a:lstStyle/>
        <a:p>
          <a:endParaRPr lang="en-US" sz="1050"/>
        </a:p>
      </dgm:t>
    </dgm:pt>
    <dgm:pt modelId="{2D154C83-AB22-426E-B580-7535E45B0977}" type="sibTrans" cxnId="{B78E7091-27C4-4753-9DF7-8876F2DB6AF7}">
      <dgm:prSet/>
      <dgm:spPr/>
      <dgm:t>
        <a:bodyPr/>
        <a:lstStyle/>
        <a:p>
          <a:endParaRPr lang="en-US" sz="1050"/>
        </a:p>
      </dgm:t>
    </dgm:pt>
    <dgm:pt modelId="{23683BD9-DCD9-4526-977B-28E71175DFEC}">
      <dgm:prSet phldrT="[Text]" custT="1"/>
      <dgm:spPr>
        <a:solidFill>
          <a:schemeClr val="accent2"/>
        </a:solidFill>
      </dgm:spPr>
      <dgm:t>
        <a:bodyPr/>
        <a:lstStyle/>
        <a:p>
          <a:r>
            <a:rPr lang="en-US" sz="1400" dirty="0"/>
            <a:t>2. Monitor</a:t>
          </a:r>
        </a:p>
      </dgm:t>
    </dgm:pt>
    <dgm:pt modelId="{57CB984B-017D-4C75-BE21-2AA5570934D4}" type="parTrans" cxnId="{28F6D148-AAB2-4951-B6CA-B4A66B27B3EB}">
      <dgm:prSet/>
      <dgm:spPr/>
      <dgm:t>
        <a:bodyPr/>
        <a:lstStyle/>
        <a:p>
          <a:endParaRPr lang="en-US" sz="1050"/>
        </a:p>
      </dgm:t>
    </dgm:pt>
    <dgm:pt modelId="{995A4AF8-AA64-4404-942D-FBB3D49689DB}" type="sibTrans" cxnId="{28F6D148-AAB2-4951-B6CA-B4A66B27B3EB}">
      <dgm:prSet/>
      <dgm:spPr/>
      <dgm:t>
        <a:bodyPr/>
        <a:lstStyle/>
        <a:p>
          <a:endParaRPr lang="en-US" sz="1050"/>
        </a:p>
      </dgm:t>
    </dgm:pt>
    <dgm:pt modelId="{37E16BD4-2936-4618-842F-E21A1FD63B0C}">
      <dgm:prSet phldrT="[Text]" custT="1"/>
      <dgm:spPr>
        <a:solidFill>
          <a:srgbClr val="002060"/>
        </a:solidFill>
      </dgm:spPr>
      <dgm:t>
        <a:bodyPr/>
        <a:lstStyle/>
        <a:p>
          <a:r>
            <a:rPr lang="en-US" sz="1400" dirty="0"/>
            <a:t>3. Alert and Action</a:t>
          </a:r>
        </a:p>
      </dgm:t>
    </dgm:pt>
    <dgm:pt modelId="{0A2D00FE-BF68-45A8-B334-89582F2CB31E}" type="parTrans" cxnId="{3DE80568-5F68-4C6B-9B6B-39B6CE0A1EEF}">
      <dgm:prSet/>
      <dgm:spPr/>
      <dgm:t>
        <a:bodyPr/>
        <a:lstStyle/>
        <a:p>
          <a:endParaRPr lang="en-US" sz="1050"/>
        </a:p>
      </dgm:t>
    </dgm:pt>
    <dgm:pt modelId="{FF856D35-181A-43E9-A907-FE2AC704D198}" type="sibTrans" cxnId="{3DE80568-5F68-4C6B-9B6B-39B6CE0A1EEF}">
      <dgm:prSet/>
      <dgm:spPr/>
      <dgm:t>
        <a:bodyPr/>
        <a:lstStyle/>
        <a:p>
          <a:endParaRPr lang="en-US" sz="1050"/>
        </a:p>
      </dgm:t>
    </dgm:pt>
    <dgm:pt modelId="{D997DA86-F3F1-4960-ADAB-5701E94D677F}">
      <dgm:prSet phldrT="[Text]" custT="1"/>
      <dgm:spPr>
        <a:solidFill>
          <a:schemeClr val="accent2"/>
        </a:solidFill>
      </dgm:spPr>
      <dgm:t>
        <a:bodyPr/>
        <a:lstStyle/>
        <a:p>
          <a:r>
            <a:rPr lang="en-US" sz="1400" dirty="0"/>
            <a:t>4. Deploy</a:t>
          </a:r>
        </a:p>
      </dgm:t>
    </dgm:pt>
    <dgm:pt modelId="{2902BDAD-E6C6-4168-9FB5-E35A8A990D13}" type="parTrans" cxnId="{5737477D-BAE9-40FC-9A38-A1305348B1D8}">
      <dgm:prSet/>
      <dgm:spPr/>
      <dgm:t>
        <a:bodyPr/>
        <a:lstStyle/>
        <a:p>
          <a:endParaRPr lang="en-US" sz="1050"/>
        </a:p>
      </dgm:t>
    </dgm:pt>
    <dgm:pt modelId="{EC44A3D5-B677-4D86-A923-0DF1F7C444BD}" type="sibTrans" cxnId="{5737477D-BAE9-40FC-9A38-A1305348B1D8}">
      <dgm:prSet/>
      <dgm:spPr/>
      <dgm:t>
        <a:bodyPr/>
        <a:lstStyle/>
        <a:p>
          <a:endParaRPr lang="en-US" sz="1050"/>
        </a:p>
      </dgm:t>
    </dgm:pt>
    <dgm:pt modelId="{2F73842B-D9D0-4058-8789-5A88DE8B7A93}" type="pres">
      <dgm:prSet presAssocID="{C39CB073-358F-4B60-B5AA-DF4EBBAA942D}" presName="Name0" presStyleCnt="0">
        <dgm:presLayoutVars>
          <dgm:dir/>
          <dgm:animLvl val="lvl"/>
          <dgm:resizeHandles val="exact"/>
        </dgm:presLayoutVars>
      </dgm:prSet>
      <dgm:spPr/>
    </dgm:pt>
    <dgm:pt modelId="{DD0B55E7-E6C5-4B52-AC3D-2E156BEABA92}" type="pres">
      <dgm:prSet presAssocID="{ECE2B6BF-34D3-4AD5-A7DE-60DBDB84BEB0}" presName="parTxOnly" presStyleLbl="node1" presStyleIdx="0" presStyleCnt="4">
        <dgm:presLayoutVars>
          <dgm:chMax val="0"/>
          <dgm:chPref val="0"/>
          <dgm:bulletEnabled val="1"/>
        </dgm:presLayoutVars>
      </dgm:prSet>
      <dgm:spPr/>
    </dgm:pt>
    <dgm:pt modelId="{0EFE76E6-DC33-4CF5-B66A-0EBEBCC34EEE}" type="pres">
      <dgm:prSet presAssocID="{2D154C83-AB22-426E-B580-7535E45B0977}" presName="parTxOnlySpace" presStyleCnt="0"/>
      <dgm:spPr/>
    </dgm:pt>
    <dgm:pt modelId="{782221C6-1BC7-4268-8008-6F7806055A7E}" type="pres">
      <dgm:prSet presAssocID="{23683BD9-DCD9-4526-977B-28E71175DFEC}" presName="parTxOnly" presStyleLbl="node1" presStyleIdx="1" presStyleCnt="4">
        <dgm:presLayoutVars>
          <dgm:chMax val="0"/>
          <dgm:chPref val="0"/>
          <dgm:bulletEnabled val="1"/>
        </dgm:presLayoutVars>
      </dgm:prSet>
      <dgm:spPr/>
    </dgm:pt>
    <dgm:pt modelId="{2267C1FF-DA3F-440A-9E5A-480AEC5AC5CE}" type="pres">
      <dgm:prSet presAssocID="{995A4AF8-AA64-4404-942D-FBB3D49689DB}" presName="parTxOnlySpace" presStyleCnt="0"/>
      <dgm:spPr/>
    </dgm:pt>
    <dgm:pt modelId="{55C41176-0155-4D93-8322-CE84F636E104}" type="pres">
      <dgm:prSet presAssocID="{37E16BD4-2936-4618-842F-E21A1FD63B0C}" presName="parTxOnly" presStyleLbl="node1" presStyleIdx="2" presStyleCnt="4">
        <dgm:presLayoutVars>
          <dgm:chMax val="0"/>
          <dgm:chPref val="0"/>
          <dgm:bulletEnabled val="1"/>
        </dgm:presLayoutVars>
      </dgm:prSet>
      <dgm:spPr/>
    </dgm:pt>
    <dgm:pt modelId="{7C8C62E6-4C2F-43F1-B5DD-D018E7445CB0}" type="pres">
      <dgm:prSet presAssocID="{FF856D35-181A-43E9-A907-FE2AC704D198}" presName="parTxOnlySpace" presStyleCnt="0"/>
      <dgm:spPr/>
    </dgm:pt>
    <dgm:pt modelId="{64A210BB-6EED-4293-A1F1-DDC7312CA022}" type="pres">
      <dgm:prSet presAssocID="{D997DA86-F3F1-4960-ADAB-5701E94D677F}" presName="parTxOnly" presStyleLbl="node1" presStyleIdx="3" presStyleCnt="4" custLinFactNeighborX="1718" custLinFactNeighborY="11593">
        <dgm:presLayoutVars>
          <dgm:chMax val="0"/>
          <dgm:chPref val="0"/>
          <dgm:bulletEnabled val="1"/>
        </dgm:presLayoutVars>
      </dgm:prSet>
      <dgm:spPr/>
    </dgm:pt>
  </dgm:ptLst>
  <dgm:cxnLst>
    <dgm:cxn modelId="{45084017-6F0D-4F8F-8C3A-10C0B59F7329}" type="presOf" srcId="{23683BD9-DCD9-4526-977B-28E71175DFEC}" destId="{782221C6-1BC7-4268-8008-6F7806055A7E}" srcOrd="0" destOrd="0" presId="urn:microsoft.com/office/officeart/2005/8/layout/chevron1"/>
    <dgm:cxn modelId="{7AFCEE1D-44E7-482C-8FBB-49F3A686B1AC}" type="presOf" srcId="{C39CB073-358F-4B60-B5AA-DF4EBBAA942D}" destId="{2F73842B-D9D0-4058-8789-5A88DE8B7A93}" srcOrd="0" destOrd="0" presId="urn:microsoft.com/office/officeart/2005/8/layout/chevron1"/>
    <dgm:cxn modelId="{910E7E31-4748-41FD-8968-D67438A8E8B4}" type="presOf" srcId="{ECE2B6BF-34D3-4AD5-A7DE-60DBDB84BEB0}" destId="{DD0B55E7-E6C5-4B52-AC3D-2E156BEABA92}" srcOrd="0" destOrd="0" presId="urn:microsoft.com/office/officeart/2005/8/layout/chevron1"/>
    <dgm:cxn modelId="{3DE80568-5F68-4C6B-9B6B-39B6CE0A1EEF}" srcId="{C39CB073-358F-4B60-B5AA-DF4EBBAA942D}" destId="{37E16BD4-2936-4618-842F-E21A1FD63B0C}" srcOrd="2" destOrd="0" parTransId="{0A2D00FE-BF68-45A8-B334-89582F2CB31E}" sibTransId="{FF856D35-181A-43E9-A907-FE2AC704D198}"/>
    <dgm:cxn modelId="{28F6D148-AAB2-4951-B6CA-B4A66B27B3EB}" srcId="{C39CB073-358F-4B60-B5AA-DF4EBBAA942D}" destId="{23683BD9-DCD9-4526-977B-28E71175DFEC}" srcOrd="1" destOrd="0" parTransId="{57CB984B-017D-4C75-BE21-2AA5570934D4}" sibTransId="{995A4AF8-AA64-4404-942D-FBB3D49689DB}"/>
    <dgm:cxn modelId="{9438C869-EE4D-4CFB-967F-F01452ADFF0B}" type="presOf" srcId="{37E16BD4-2936-4618-842F-E21A1FD63B0C}" destId="{55C41176-0155-4D93-8322-CE84F636E104}" srcOrd="0" destOrd="0" presId="urn:microsoft.com/office/officeart/2005/8/layout/chevron1"/>
    <dgm:cxn modelId="{5737477D-BAE9-40FC-9A38-A1305348B1D8}" srcId="{C39CB073-358F-4B60-B5AA-DF4EBBAA942D}" destId="{D997DA86-F3F1-4960-ADAB-5701E94D677F}" srcOrd="3" destOrd="0" parTransId="{2902BDAD-E6C6-4168-9FB5-E35A8A990D13}" sibTransId="{EC44A3D5-B677-4D86-A923-0DF1F7C444BD}"/>
    <dgm:cxn modelId="{B78E7091-27C4-4753-9DF7-8876F2DB6AF7}" srcId="{C39CB073-358F-4B60-B5AA-DF4EBBAA942D}" destId="{ECE2B6BF-34D3-4AD5-A7DE-60DBDB84BEB0}" srcOrd="0" destOrd="0" parTransId="{C500EBC5-F925-415F-940C-C83EE9ECB77D}" sibTransId="{2D154C83-AB22-426E-B580-7535E45B0977}"/>
    <dgm:cxn modelId="{4DF951F9-C29F-43D1-8C82-5C2586897713}" type="presOf" srcId="{D997DA86-F3F1-4960-ADAB-5701E94D677F}" destId="{64A210BB-6EED-4293-A1F1-DDC7312CA022}" srcOrd="0" destOrd="0" presId="urn:microsoft.com/office/officeart/2005/8/layout/chevron1"/>
    <dgm:cxn modelId="{CF28AA3D-6EFE-484C-9EA5-20C791197676}" type="presParOf" srcId="{2F73842B-D9D0-4058-8789-5A88DE8B7A93}" destId="{DD0B55E7-E6C5-4B52-AC3D-2E156BEABA92}" srcOrd="0" destOrd="0" presId="urn:microsoft.com/office/officeart/2005/8/layout/chevron1"/>
    <dgm:cxn modelId="{C01012AC-02CE-4A98-B1EE-980C03F59759}" type="presParOf" srcId="{2F73842B-D9D0-4058-8789-5A88DE8B7A93}" destId="{0EFE76E6-DC33-4CF5-B66A-0EBEBCC34EEE}" srcOrd="1" destOrd="0" presId="urn:microsoft.com/office/officeart/2005/8/layout/chevron1"/>
    <dgm:cxn modelId="{70FDCFB7-5DCA-459F-AE51-48BA38335F5F}" type="presParOf" srcId="{2F73842B-D9D0-4058-8789-5A88DE8B7A93}" destId="{782221C6-1BC7-4268-8008-6F7806055A7E}" srcOrd="2" destOrd="0" presId="urn:microsoft.com/office/officeart/2005/8/layout/chevron1"/>
    <dgm:cxn modelId="{5224BA1E-C0FC-4348-A0E7-E008788C9511}" type="presParOf" srcId="{2F73842B-D9D0-4058-8789-5A88DE8B7A93}" destId="{2267C1FF-DA3F-440A-9E5A-480AEC5AC5CE}" srcOrd="3" destOrd="0" presId="urn:microsoft.com/office/officeart/2005/8/layout/chevron1"/>
    <dgm:cxn modelId="{F96A60A7-A223-405E-BA6B-34F34486B978}" type="presParOf" srcId="{2F73842B-D9D0-4058-8789-5A88DE8B7A93}" destId="{55C41176-0155-4D93-8322-CE84F636E104}" srcOrd="4" destOrd="0" presId="urn:microsoft.com/office/officeart/2005/8/layout/chevron1"/>
    <dgm:cxn modelId="{3E60C8EB-F584-4AF6-BFF2-BDC07E674E13}" type="presParOf" srcId="{2F73842B-D9D0-4058-8789-5A88DE8B7A93}" destId="{7C8C62E6-4C2F-43F1-B5DD-D018E7445CB0}" srcOrd="5" destOrd="0" presId="urn:microsoft.com/office/officeart/2005/8/layout/chevron1"/>
    <dgm:cxn modelId="{7E487E26-473D-47C7-A29E-5B8CCB0679C9}" type="presParOf" srcId="{2F73842B-D9D0-4058-8789-5A88DE8B7A93}" destId="{64A210BB-6EED-4293-A1F1-DDC7312CA022}" srcOrd="6"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9CB073-358F-4B60-B5AA-DF4EBBAA942D}" type="doc">
      <dgm:prSet loTypeId="urn:microsoft.com/office/officeart/2005/8/layout/chevron1" loCatId="process" qsTypeId="urn:microsoft.com/office/officeart/2005/8/quickstyle/simple1" qsCatId="simple" csTypeId="urn:microsoft.com/office/officeart/2005/8/colors/accent1_2" csCatId="accent1" phldr="1"/>
      <dgm:spPr/>
    </dgm:pt>
    <dgm:pt modelId="{ECE2B6BF-34D3-4AD5-A7DE-60DBDB84BEB0}">
      <dgm:prSet phldrT="[Text]" custT="1"/>
      <dgm:spPr>
        <a:solidFill>
          <a:schemeClr val="accent2"/>
        </a:solidFill>
      </dgm:spPr>
      <dgm:t>
        <a:bodyPr/>
        <a:lstStyle/>
        <a:p>
          <a:r>
            <a:rPr lang="en-US" sz="1400" dirty="0"/>
            <a:t>5. Nurture</a:t>
          </a:r>
        </a:p>
      </dgm:t>
    </dgm:pt>
    <dgm:pt modelId="{C500EBC5-F925-415F-940C-C83EE9ECB77D}" type="parTrans" cxnId="{B78E7091-27C4-4753-9DF7-8876F2DB6AF7}">
      <dgm:prSet/>
      <dgm:spPr/>
      <dgm:t>
        <a:bodyPr/>
        <a:lstStyle/>
        <a:p>
          <a:endParaRPr lang="en-US" sz="1050"/>
        </a:p>
      </dgm:t>
    </dgm:pt>
    <dgm:pt modelId="{2D154C83-AB22-426E-B580-7535E45B0977}" type="sibTrans" cxnId="{B78E7091-27C4-4753-9DF7-8876F2DB6AF7}">
      <dgm:prSet/>
      <dgm:spPr/>
      <dgm:t>
        <a:bodyPr/>
        <a:lstStyle/>
        <a:p>
          <a:endParaRPr lang="en-US" sz="1050"/>
        </a:p>
      </dgm:t>
    </dgm:pt>
    <dgm:pt modelId="{23683BD9-DCD9-4526-977B-28E71175DFEC}">
      <dgm:prSet phldrT="[Text]" custT="1"/>
      <dgm:spPr>
        <a:solidFill>
          <a:schemeClr val="accent2"/>
        </a:solidFill>
      </dgm:spPr>
      <dgm:t>
        <a:bodyPr/>
        <a:lstStyle/>
        <a:p>
          <a:r>
            <a:rPr lang="en-US" sz="1400" dirty="0"/>
            <a:t>6. Infrastructure</a:t>
          </a:r>
        </a:p>
      </dgm:t>
    </dgm:pt>
    <dgm:pt modelId="{57CB984B-017D-4C75-BE21-2AA5570934D4}" type="parTrans" cxnId="{28F6D148-AAB2-4951-B6CA-B4A66B27B3EB}">
      <dgm:prSet/>
      <dgm:spPr/>
      <dgm:t>
        <a:bodyPr/>
        <a:lstStyle/>
        <a:p>
          <a:endParaRPr lang="en-US" sz="1050"/>
        </a:p>
      </dgm:t>
    </dgm:pt>
    <dgm:pt modelId="{995A4AF8-AA64-4404-942D-FBB3D49689DB}" type="sibTrans" cxnId="{28F6D148-AAB2-4951-B6CA-B4A66B27B3EB}">
      <dgm:prSet/>
      <dgm:spPr/>
      <dgm:t>
        <a:bodyPr/>
        <a:lstStyle/>
        <a:p>
          <a:endParaRPr lang="en-US" sz="1050"/>
        </a:p>
      </dgm:t>
    </dgm:pt>
    <dgm:pt modelId="{37E16BD4-2936-4618-842F-E21A1FD63B0C}">
      <dgm:prSet phldrT="[Text]" custT="1"/>
      <dgm:spPr>
        <a:solidFill>
          <a:schemeClr val="accent2"/>
        </a:solidFill>
      </dgm:spPr>
      <dgm:t>
        <a:bodyPr/>
        <a:lstStyle/>
        <a:p>
          <a:r>
            <a:rPr lang="en-US" sz="1400" dirty="0"/>
            <a:t>7. Support</a:t>
          </a:r>
        </a:p>
      </dgm:t>
    </dgm:pt>
    <dgm:pt modelId="{0A2D00FE-BF68-45A8-B334-89582F2CB31E}" type="parTrans" cxnId="{3DE80568-5F68-4C6B-9B6B-39B6CE0A1EEF}">
      <dgm:prSet/>
      <dgm:spPr/>
      <dgm:t>
        <a:bodyPr/>
        <a:lstStyle/>
        <a:p>
          <a:endParaRPr lang="en-US" sz="1050"/>
        </a:p>
      </dgm:t>
    </dgm:pt>
    <dgm:pt modelId="{FF856D35-181A-43E9-A907-FE2AC704D198}" type="sibTrans" cxnId="{3DE80568-5F68-4C6B-9B6B-39B6CE0A1EEF}">
      <dgm:prSet/>
      <dgm:spPr/>
      <dgm:t>
        <a:bodyPr/>
        <a:lstStyle/>
        <a:p>
          <a:endParaRPr lang="en-US" sz="1050"/>
        </a:p>
      </dgm:t>
    </dgm:pt>
    <dgm:pt modelId="{2F73842B-D9D0-4058-8789-5A88DE8B7A93}" type="pres">
      <dgm:prSet presAssocID="{C39CB073-358F-4B60-B5AA-DF4EBBAA942D}" presName="Name0" presStyleCnt="0">
        <dgm:presLayoutVars>
          <dgm:dir/>
          <dgm:animLvl val="lvl"/>
          <dgm:resizeHandles val="exact"/>
        </dgm:presLayoutVars>
      </dgm:prSet>
      <dgm:spPr/>
    </dgm:pt>
    <dgm:pt modelId="{DD0B55E7-E6C5-4B52-AC3D-2E156BEABA92}" type="pres">
      <dgm:prSet presAssocID="{ECE2B6BF-34D3-4AD5-A7DE-60DBDB84BEB0}" presName="parTxOnly" presStyleLbl="node1" presStyleIdx="0" presStyleCnt="3" custLinFactNeighborX="-820" custLinFactNeighborY="15458">
        <dgm:presLayoutVars>
          <dgm:chMax val="0"/>
          <dgm:chPref val="0"/>
          <dgm:bulletEnabled val="1"/>
        </dgm:presLayoutVars>
      </dgm:prSet>
      <dgm:spPr/>
    </dgm:pt>
    <dgm:pt modelId="{0EFE76E6-DC33-4CF5-B66A-0EBEBCC34EEE}" type="pres">
      <dgm:prSet presAssocID="{2D154C83-AB22-426E-B580-7535E45B0977}" presName="parTxOnlySpace" presStyleCnt="0"/>
      <dgm:spPr/>
    </dgm:pt>
    <dgm:pt modelId="{782221C6-1BC7-4268-8008-6F7806055A7E}" type="pres">
      <dgm:prSet presAssocID="{23683BD9-DCD9-4526-977B-28E71175DFEC}" presName="parTxOnly" presStyleLbl="node1" presStyleIdx="1" presStyleCnt="3">
        <dgm:presLayoutVars>
          <dgm:chMax val="0"/>
          <dgm:chPref val="0"/>
          <dgm:bulletEnabled val="1"/>
        </dgm:presLayoutVars>
      </dgm:prSet>
      <dgm:spPr/>
    </dgm:pt>
    <dgm:pt modelId="{2267C1FF-DA3F-440A-9E5A-480AEC5AC5CE}" type="pres">
      <dgm:prSet presAssocID="{995A4AF8-AA64-4404-942D-FBB3D49689DB}" presName="parTxOnlySpace" presStyleCnt="0"/>
      <dgm:spPr/>
    </dgm:pt>
    <dgm:pt modelId="{55C41176-0155-4D93-8322-CE84F636E104}" type="pres">
      <dgm:prSet presAssocID="{37E16BD4-2936-4618-842F-E21A1FD63B0C}" presName="parTxOnly" presStyleLbl="node1" presStyleIdx="2" presStyleCnt="3">
        <dgm:presLayoutVars>
          <dgm:chMax val="0"/>
          <dgm:chPref val="0"/>
          <dgm:bulletEnabled val="1"/>
        </dgm:presLayoutVars>
      </dgm:prSet>
      <dgm:spPr/>
    </dgm:pt>
  </dgm:ptLst>
  <dgm:cxnLst>
    <dgm:cxn modelId="{45084017-6F0D-4F8F-8C3A-10C0B59F7329}" type="presOf" srcId="{23683BD9-DCD9-4526-977B-28E71175DFEC}" destId="{782221C6-1BC7-4268-8008-6F7806055A7E}" srcOrd="0" destOrd="0" presId="urn:microsoft.com/office/officeart/2005/8/layout/chevron1"/>
    <dgm:cxn modelId="{7AFCEE1D-44E7-482C-8FBB-49F3A686B1AC}" type="presOf" srcId="{C39CB073-358F-4B60-B5AA-DF4EBBAA942D}" destId="{2F73842B-D9D0-4058-8789-5A88DE8B7A93}" srcOrd="0" destOrd="0" presId="urn:microsoft.com/office/officeart/2005/8/layout/chevron1"/>
    <dgm:cxn modelId="{910E7E31-4748-41FD-8968-D67438A8E8B4}" type="presOf" srcId="{ECE2B6BF-34D3-4AD5-A7DE-60DBDB84BEB0}" destId="{DD0B55E7-E6C5-4B52-AC3D-2E156BEABA92}" srcOrd="0" destOrd="0" presId="urn:microsoft.com/office/officeart/2005/8/layout/chevron1"/>
    <dgm:cxn modelId="{3DE80568-5F68-4C6B-9B6B-39B6CE0A1EEF}" srcId="{C39CB073-358F-4B60-B5AA-DF4EBBAA942D}" destId="{37E16BD4-2936-4618-842F-E21A1FD63B0C}" srcOrd="2" destOrd="0" parTransId="{0A2D00FE-BF68-45A8-B334-89582F2CB31E}" sibTransId="{FF856D35-181A-43E9-A907-FE2AC704D198}"/>
    <dgm:cxn modelId="{28F6D148-AAB2-4951-B6CA-B4A66B27B3EB}" srcId="{C39CB073-358F-4B60-B5AA-DF4EBBAA942D}" destId="{23683BD9-DCD9-4526-977B-28E71175DFEC}" srcOrd="1" destOrd="0" parTransId="{57CB984B-017D-4C75-BE21-2AA5570934D4}" sibTransId="{995A4AF8-AA64-4404-942D-FBB3D49689DB}"/>
    <dgm:cxn modelId="{9438C869-EE4D-4CFB-967F-F01452ADFF0B}" type="presOf" srcId="{37E16BD4-2936-4618-842F-E21A1FD63B0C}" destId="{55C41176-0155-4D93-8322-CE84F636E104}" srcOrd="0" destOrd="0" presId="urn:microsoft.com/office/officeart/2005/8/layout/chevron1"/>
    <dgm:cxn modelId="{B78E7091-27C4-4753-9DF7-8876F2DB6AF7}" srcId="{C39CB073-358F-4B60-B5AA-DF4EBBAA942D}" destId="{ECE2B6BF-34D3-4AD5-A7DE-60DBDB84BEB0}" srcOrd="0" destOrd="0" parTransId="{C500EBC5-F925-415F-940C-C83EE9ECB77D}" sibTransId="{2D154C83-AB22-426E-B580-7535E45B0977}"/>
    <dgm:cxn modelId="{CF28AA3D-6EFE-484C-9EA5-20C791197676}" type="presParOf" srcId="{2F73842B-D9D0-4058-8789-5A88DE8B7A93}" destId="{DD0B55E7-E6C5-4B52-AC3D-2E156BEABA92}" srcOrd="0" destOrd="0" presId="urn:microsoft.com/office/officeart/2005/8/layout/chevron1"/>
    <dgm:cxn modelId="{C01012AC-02CE-4A98-B1EE-980C03F59759}" type="presParOf" srcId="{2F73842B-D9D0-4058-8789-5A88DE8B7A93}" destId="{0EFE76E6-DC33-4CF5-B66A-0EBEBCC34EEE}" srcOrd="1" destOrd="0" presId="urn:microsoft.com/office/officeart/2005/8/layout/chevron1"/>
    <dgm:cxn modelId="{70FDCFB7-5DCA-459F-AE51-48BA38335F5F}" type="presParOf" srcId="{2F73842B-D9D0-4058-8789-5A88DE8B7A93}" destId="{782221C6-1BC7-4268-8008-6F7806055A7E}" srcOrd="2" destOrd="0" presId="urn:microsoft.com/office/officeart/2005/8/layout/chevron1"/>
    <dgm:cxn modelId="{5224BA1E-C0FC-4348-A0E7-E008788C9511}" type="presParOf" srcId="{2F73842B-D9D0-4058-8789-5A88DE8B7A93}" destId="{2267C1FF-DA3F-440A-9E5A-480AEC5AC5CE}" srcOrd="3" destOrd="0" presId="urn:microsoft.com/office/officeart/2005/8/layout/chevron1"/>
    <dgm:cxn modelId="{F96A60A7-A223-405E-BA6B-34F34486B978}" type="presParOf" srcId="{2F73842B-D9D0-4058-8789-5A88DE8B7A93}" destId="{55C41176-0155-4D93-8322-CE84F636E104}"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9CB073-358F-4B60-B5AA-DF4EBBAA942D}" type="doc">
      <dgm:prSet loTypeId="urn:microsoft.com/office/officeart/2005/8/layout/chevron1" loCatId="process" qsTypeId="urn:microsoft.com/office/officeart/2005/8/quickstyle/simple1" qsCatId="simple" csTypeId="urn:microsoft.com/office/officeart/2005/8/colors/accent1_2" csCatId="accent1" phldr="1"/>
      <dgm:spPr/>
    </dgm:pt>
    <dgm:pt modelId="{ECE2B6BF-34D3-4AD5-A7DE-60DBDB84BEB0}">
      <dgm:prSet phldrT="[Text]" custT="1"/>
      <dgm:spPr>
        <a:solidFill>
          <a:schemeClr val="accent2"/>
        </a:solidFill>
      </dgm:spPr>
      <dgm:t>
        <a:bodyPr/>
        <a:lstStyle/>
        <a:p>
          <a:r>
            <a:rPr lang="en-US" sz="1400" dirty="0"/>
            <a:t>1. Secure</a:t>
          </a:r>
        </a:p>
      </dgm:t>
    </dgm:pt>
    <dgm:pt modelId="{C500EBC5-F925-415F-940C-C83EE9ECB77D}" type="parTrans" cxnId="{B78E7091-27C4-4753-9DF7-8876F2DB6AF7}">
      <dgm:prSet/>
      <dgm:spPr/>
      <dgm:t>
        <a:bodyPr/>
        <a:lstStyle/>
        <a:p>
          <a:endParaRPr lang="en-US" sz="1050"/>
        </a:p>
      </dgm:t>
    </dgm:pt>
    <dgm:pt modelId="{2D154C83-AB22-426E-B580-7535E45B0977}" type="sibTrans" cxnId="{B78E7091-27C4-4753-9DF7-8876F2DB6AF7}">
      <dgm:prSet/>
      <dgm:spPr/>
      <dgm:t>
        <a:bodyPr/>
        <a:lstStyle/>
        <a:p>
          <a:endParaRPr lang="en-US" sz="1050"/>
        </a:p>
      </dgm:t>
    </dgm:pt>
    <dgm:pt modelId="{23683BD9-DCD9-4526-977B-28E71175DFEC}">
      <dgm:prSet phldrT="[Text]" custT="1"/>
      <dgm:spPr>
        <a:solidFill>
          <a:schemeClr val="accent2"/>
        </a:solidFill>
      </dgm:spPr>
      <dgm:t>
        <a:bodyPr/>
        <a:lstStyle/>
        <a:p>
          <a:r>
            <a:rPr lang="en-US" sz="1400" dirty="0"/>
            <a:t>2. Monitor</a:t>
          </a:r>
        </a:p>
      </dgm:t>
    </dgm:pt>
    <dgm:pt modelId="{57CB984B-017D-4C75-BE21-2AA5570934D4}" type="parTrans" cxnId="{28F6D148-AAB2-4951-B6CA-B4A66B27B3EB}">
      <dgm:prSet/>
      <dgm:spPr/>
      <dgm:t>
        <a:bodyPr/>
        <a:lstStyle/>
        <a:p>
          <a:endParaRPr lang="en-US" sz="1050"/>
        </a:p>
      </dgm:t>
    </dgm:pt>
    <dgm:pt modelId="{995A4AF8-AA64-4404-942D-FBB3D49689DB}" type="sibTrans" cxnId="{28F6D148-AAB2-4951-B6CA-B4A66B27B3EB}">
      <dgm:prSet/>
      <dgm:spPr/>
      <dgm:t>
        <a:bodyPr/>
        <a:lstStyle/>
        <a:p>
          <a:endParaRPr lang="en-US" sz="1050"/>
        </a:p>
      </dgm:t>
    </dgm:pt>
    <dgm:pt modelId="{37E16BD4-2936-4618-842F-E21A1FD63B0C}">
      <dgm:prSet phldrT="[Text]" custT="1"/>
      <dgm:spPr>
        <a:solidFill>
          <a:schemeClr val="accent2"/>
        </a:solidFill>
      </dgm:spPr>
      <dgm:t>
        <a:bodyPr/>
        <a:lstStyle/>
        <a:p>
          <a:r>
            <a:rPr lang="en-US" sz="1400" dirty="0"/>
            <a:t>3. Alert and Action</a:t>
          </a:r>
        </a:p>
      </dgm:t>
    </dgm:pt>
    <dgm:pt modelId="{0A2D00FE-BF68-45A8-B334-89582F2CB31E}" type="parTrans" cxnId="{3DE80568-5F68-4C6B-9B6B-39B6CE0A1EEF}">
      <dgm:prSet/>
      <dgm:spPr/>
      <dgm:t>
        <a:bodyPr/>
        <a:lstStyle/>
        <a:p>
          <a:endParaRPr lang="en-US" sz="1050"/>
        </a:p>
      </dgm:t>
    </dgm:pt>
    <dgm:pt modelId="{FF856D35-181A-43E9-A907-FE2AC704D198}" type="sibTrans" cxnId="{3DE80568-5F68-4C6B-9B6B-39B6CE0A1EEF}">
      <dgm:prSet/>
      <dgm:spPr/>
      <dgm:t>
        <a:bodyPr/>
        <a:lstStyle/>
        <a:p>
          <a:endParaRPr lang="en-US" sz="1050"/>
        </a:p>
      </dgm:t>
    </dgm:pt>
    <dgm:pt modelId="{D997DA86-F3F1-4960-ADAB-5701E94D677F}">
      <dgm:prSet phldrT="[Text]" custT="1"/>
      <dgm:spPr>
        <a:solidFill>
          <a:schemeClr val="accent2"/>
        </a:solidFill>
      </dgm:spPr>
      <dgm:t>
        <a:bodyPr/>
        <a:lstStyle/>
        <a:p>
          <a:r>
            <a:rPr lang="en-US" sz="1400" dirty="0"/>
            <a:t>4. Deploy</a:t>
          </a:r>
        </a:p>
      </dgm:t>
    </dgm:pt>
    <dgm:pt modelId="{2902BDAD-E6C6-4168-9FB5-E35A8A990D13}" type="parTrans" cxnId="{5737477D-BAE9-40FC-9A38-A1305348B1D8}">
      <dgm:prSet/>
      <dgm:spPr/>
      <dgm:t>
        <a:bodyPr/>
        <a:lstStyle/>
        <a:p>
          <a:endParaRPr lang="en-US" sz="1050"/>
        </a:p>
      </dgm:t>
    </dgm:pt>
    <dgm:pt modelId="{EC44A3D5-B677-4D86-A923-0DF1F7C444BD}" type="sibTrans" cxnId="{5737477D-BAE9-40FC-9A38-A1305348B1D8}">
      <dgm:prSet/>
      <dgm:spPr/>
      <dgm:t>
        <a:bodyPr/>
        <a:lstStyle/>
        <a:p>
          <a:endParaRPr lang="en-US" sz="1050"/>
        </a:p>
      </dgm:t>
    </dgm:pt>
    <dgm:pt modelId="{2F73842B-D9D0-4058-8789-5A88DE8B7A93}" type="pres">
      <dgm:prSet presAssocID="{C39CB073-358F-4B60-B5AA-DF4EBBAA942D}" presName="Name0" presStyleCnt="0">
        <dgm:presLayoutVars>
          <dgm:dir/>
          <dgm:animLvl val="lvl"/>
          <dgm:resizeHandles val="exact"/>
        </dgm:presLayoutVars>
      </dgm:prSet>
      <dgm:spPr/>
    </dgm:pt>
    <dgm:pt modelId="{DD0B55E7-E6C5-4B52-AC3D-2E156BEABA92}" type="pres">
      <dgm:prSet presAssocID="{ECE2B6BF-34D3-4AD5-A7DE-60DBDB84BEB0}" presName="parTxOnly" presStyleLbl="node1" presStyleIdx="0" presStyleCnt="4">
        <dgm:presLayoutVars>
          <dgm:chMax val="0"/>
          <dgm:chPref val="0"/>
          <dgm:bulletEnabled val="1"/>
        </dgm:presLayoutVars>
      </dgm:prSet>
      <dgm:spPr/>
    </dgm:pt>
    <dgm:pt modelId="{0EFE76E6-DC33-4CF5-B66A-0EBEBCC34EEE}" type="pres">
      <dgm:prSet presAssocID="{2D154C83-AB22-426E-B580-7535E45B0977}" presName="parTxOnlySpace" presStyleCnt="0"/>
      <dgm:spPr/>
    </dgm:pt>
    <dgm:pt modelId="{782221C6-1BC7-4268-8008-6F7806055A7E}" type="pres">
      <dgm:prSet presAssocID="{23683BD9-DCD9-4526-977B-28E71175DFEC}" presName="parTxOnly" presStyleLbl="node1" presStyleIdx="1" presStyleCnt="4">
        <dgm:presLayoutVars>
          <dgm:chMax val="0"/>
          <dgm:chPref val="0"/>
          <dgm:bulletEnabled val="1"/>
        </dgm:presLayoutVars>
      </dgm:prSet>
      <dgm:spPr/>
    </dgm:pt>
    <dgm:pt modelId="{2267C1FF-DA3F-440A-9E5A-480AEC5AC5CE}" type="pres">
      <dgm:prSet presAssocID="{995A4AF8-AA64-4404-942D-FBB3D49689DB}" presName="parTxOnlySpace" presStyleCnt="0"/>
      <dgm:spPr/>
    </dgm:pt>
    <dgm:pt modelId="{55C41176-0155-4D93-8322-CE84F636E104}" type="pres">
      <dgm:prSet presAssocID="{37E16BD4-2936-4618-842F-E21A1FD63B0C}" presName="parTxOnly" presStyleLbl="node1" presStyleIdx="2" presStyleCnt="4">
        <dgm:presLayoutVars>
          <dgm:chMax val="0"/>
          <dgm:chPref val="0"/>
          <dgm:bulletEnabled val="1"/>
        </dgm:presLayoutVars>
      </dgm:prSet>
      <dgm:spPr/>
    </dgm:pt>
    <dgm:pt modelId="{7C8C62E6-4C2F-43F1-B5DD-D018E7445CB0}" type="pres">
      <dgm:prSet presAssocID="{FF856D35-181A-43E9-A907-FE2AC704D198}" presName="parTxOnlySpace" presStyleCnt="0"/>
      <dgm:spPr/>
    </dgm:pt>
    <dgm:pt modelId="{64A210BB-6EED-4293-A1F1-DDC7312CA022}" type="pres">
      <dgm:prSet presAssocID="{D997DA86-F3F1-4960-ADAB-5701E94D677F}" presName="parTxOnly" presStyleLbl="node1" presStyleIdx="3" presStyleCnt="4" custLinFactNeighborX="1718" custLinFactNeighborY="11593">
        <dgm:presLayoutVars>
          <dgm:chMax val="0"/>
          <dgm:chPref val="0"/>
          <dgm:bulletEnabled val="1"/>
        </dgm:presLayoutVars>
      </dgm:prSet>
      <dgm:spPr/>
    </dgm:pt>
  </dgm:ptLst>
  <dgm:cxnLst>
    <dgm:cxn modelId="{45084017-6F0D-4F8F-8C3A-10C0B59F7329}" type="presOf" srcId="{23683BD9-DCD9-4526-977B-28E71175DFEC}" destId="{782221C6-1BC7-4268-8008-6F7806055A7E}" srcOrd="0" destOrd="0" presId="urn:microsoft.com/office/officeart/2005/8/layout/chevron1"/>
    <dgm:cxn modelId="{7AFCEE1D-44E7-482C-8FBB-49F3A686B1AC}" type="presOf" srcId="{C39CB073-358F-4B60-B5AA-DF4EBBAA942D}" destId="{2F73842B-D9D0-4058-8789-5A88DE8B7A93}" srcOrd="0" destOrd="0" presId="urn:microsoft.com/office/officeart/2005/8/layout/chevron1"/>
    <dgm:cxn modelId="{910E7E31-4748-41FD-8968-D67438A8E8B4}" type="presOf" srcId="{ECE2B6BF-34D3-4AD5-A7DE-60DBDB84BEB0}" destId="{DD0B55E7-E6C5-4B52-AC3D-2E156BEABA92}" srcOrd="0" destOrd="0" presId="urn:microsoft.com/office/officeart/2005/8/layout/chevron1"/>
    <dgm:cxn modelId="{3DE80568-5F68-4C6B-9B6B-39B6CE0A1EEF}" srcId="{C39CB073-358F-4B60-B5AA-DF4EBBAA942D}" destId="{37E16BD4-2936-4618-842F-E21A1FD63B0C}" srcOrd="2" destOrd="0" parTransId="{0A2D00FE-BF68-45A8-B334-89582F2CB31E}" sibTransId="{FF856D35-181A-43E9-A907-FE2AC704D198}"/>
    <dgm:cxn modelId="{28F6D148-AAB2-4951-B6CA-B4A66B27B3EB}" srcId="{C39CB073-358F-4B60-B5AA-DF4EBBAA942D}" destId="{23683BD9-DCD9-4526-977B-28E71175DFEC}" srcOrd="1" destOrd="0" parTransId="{57CB984B-017D-4C75-BE21-2AA5570934D4}" sibTransId="{995A4AF8-AA64-4404-942D-FBB3D49689DB}"/>
    <dgm:cxn modelId="{9438C869-EE4D-4CFB-967F-F01452ADFF0B}" type="presOf" srcId="{37E16BD4-2936-4618-842F-E21A1FD63B0C}" destId="{55C41176-0155-4D93-8322-CE84F636E104}" srcOrd="0" destOrd="0" presId="urn:microsoft.com/office/officeart/2005/8/layout/chevron1"/>
    <dgm:cxn modelId="{5737477D-BAE9-40FC-9A38-A1305348B1D8}" srcId="{C39CB073-358F-4B60-B5AA-DF4EBBAA942D}" destId="{D997DA86-F3F1-4960-ADAB-5701E94D677F}" srcOrd="3" destOrd="0" parTransId="{2902BDAD-E6C6-4168-9FB5-E35A8A990D13}" sibTransId="{EC44A3D5-B677-4D86-A923-0DF1F7C444BD}"/>
    <dgm:cxn modelId="{B78E7091-27C4-4753-9DF7-8876F2DB6AF7}" srcId="{C39CB073-358F-4B60-B5AA-DF4EBBAA942D}" destId="{ECE2B6BF-34D3-4AD5-A7DE-60DBDB84BEB0}" srcOrd="0" destOrd="0" parTransId="{C500EBC5-F925-415F-940C-C83EE9ECB77D}" sibTransId="{2D154C83-AB22-426E-B580-7535E45B0977}"/>
    <dgm:cxn modelId="{4DF951F9-C29F-43D1-8C82-5C2586897713}" type="presOf" srcId="{D997DA86-F3F1-4960-ADAB-5701E94D677F}" destId="{64A210BB-6EED-4293-A1F1-DDC7312CA022}" srcOrd="0" destOrd="0" presId="urn:microsoft.com/office/officeart/2005/8/layout/chevron1"/>
    <dgm:cxn modelId="{CF28AA3D-6EFE-484C-9EA5-20C791197676}" type="presParOf" srcId="{2F73842B-D9D0-4058-8789-5A88DE8B7A93}" destId="{DD0B55E7-E6C5-4B52-AC3D-2E156BEABA92}" srcOrd="0" destOrd="0" presId="urn:microsoft.com/office/officeart/2005/8/layout/chevron1"/>
    <dgm:cxn modelId="{C01012AC-02CE-4A98-B1EE-980C03F59759}" type="presParOf" srcId="{2F73842B-D9D0-4058-8789-5A88DE8B7A93}" destId="{0EFE76E6-DC33-4CF5-B66A-0EBEBCC34EEE}" srcOrd="1" destOrd="0" presId="urn:microsoft.com/office/officeart/2005/8/layout/chevron1"/>
    <dgm:cxn modelId="{70FDCFB7-5DCA-459F-AE51-48BA38335F5F}" type="presParOf" srcId="{2F73842B-D9D0-4058-8789-5A88DE8B7A93}" destId="{782221C6-1BC7-4268-8008-6F7806055A7E}" srcOrd="2" destOrd="0" presId="urn:microsoft.com/office/officeart/2005/8/layout/chevron1"/>
    <dgm:cxn modelId="{5224BA1E-C0FC-4348-A0E7-E008788C9511}" type="presParOf" srcId="{2F73842B-D9D0-4058-8789-5A88DE8B7A93}" destId="{2267C1FF-DA3F-440A-9E5A-480AEC5AC5CE}" srcOrd="3" destOrd="0" presId="urn:microsoft.com/office/officeart/2005/8/layout/chevron1"/>
    <dgm:cxn modelId="{F96A60A7-A223-405E-BA6B-34F34486B978}" type="presParOf" srcId="{2F73842B-D9D0-4058-8789-5A88DE8B7A93}" destId="{55C41176-0155-4D93-8322-CE84F636E104}" srcOrd="4" destOrd="0" presId="urn:microsoft.com/office/officeart/2005/8/layout/chevron1"/>
    <dgm:cxn modelId="{3E60C8EB-F584-4AF6-BFF2-BDC07E674E13}" type="presParOf" srcId="{2F73842B-D9D0-4058-8789-5A88DE8B7A93}" destId="{7C8C62E6-4C2F-43F1-B5DD-D018E7445CB0}" srcOrd="5" destOrd="0" presId="urn:microsoft.com/office/officeart/2005/8/layout/chevron1"/>
    <dgm:cxn modelId="{7E487E26-473D-47C7-A29E-5B8CCB0679C9}" type="presParOf" srcId="{2F73842B-D9D0-4058-8789-5A88DE8B7A93}" destId="{64A210BB-6EED-4293-A1F1-DDC7312CA022}" srcOrd="6"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39CB073-358F-4B60-B5AA-DF4EBBAA942D}" type="doc">
      <dgm:prSet loTypeId="urn:microsoft.com/office/officeart/2005/8/layout/chevron1" loCatId="process" qsTypeId="urn:microsoft.com/office/officeart/2005/8/quickstyle/simple1" qsCatId="simple" csTypeId="urn:microsoft.com/office/officeart/2005/8/colors/accent1_2" csCatId="accent1" phldr="1"/>
      <dgm:spPr/>
    </dgm:pt>
    <dgm:pt modelId="{ECE2B6BF-34D3-4AD5-A7DE-60DBDB84BEB0}">
      <dgm:prSet phldrT="[Text]" custT="1"/>
      <dgm:spPr>
        <a:solidFill>
          <a:schemeClr val="accent2"/>
        </a:solidFill>
      </dgm:spPr>
      <dgm:t>
        <a:bodyPr/>
        <a:lstStyle/>
        <a:p>
          <a:r>
            <a:rPr lang="en-US" sz="1400" dirty="0"/>
            <a:t>1. Secure</a:t>
          </a:r>
        </a:p>
      </dgm:t>
    </dgm:pt>
    <dgm:pt modelId="{C500EBC5-F925-415F-940C-C83EE9ECB77D}" type="parTrans" cxnId="{B78E7091-27C4-4753-9DF7-8876F2DB6AF7}">
      <dgm:prSet/>
      <dgm:spPr/>
      <dgm:t>
        <a:bodyPr/>
        <a:lstStyle/>
        <a:p>
          <a:endParaRPr lang="en-US" sz="1050"/>
        </a:p>
      </dgm:t>
    </dgm:pt>
    <dgm:pt modelId="{2D154C83-AB22-426E-B580-7535E45B0977}" type="sibTrans" cxnId="{B78E7091-27C4-4753-9DF7-8876F2DB6AF7}">
      <dgm:prSet/>
      <dgm:spPr/>
      <dgm:t>
        <a:bodyPr/>
        <a:lstStyle/>
        <a:p>
          <a:endParaRPr lang="en-US" sz="1050"/>
        </a:p>
      </dgm:t>
    </dgm:pt>
    <dgm:pt modelId="{23683BD9-DCD9-4526-977B-28E71175DFEC}">
      <dgm:prSet phldrT="[Text]" custT="1"/>
      <dgm:spPr>
        <a:solidFill>
          <a:schemeClr val="accent2"/>
        </a:solidFill>
      </dgm:spPr>
      <dgm:t>
        <a:bodyPr/>
        <a:lstStyle/>
        <a:p>
          <a:r>
            <a:rPr lang="en-US" sz="1400" dirty="0"/>
            <a:t>2. Monitor</a:t>
          </a:r>
        </a:p>
      </dgm:t>
    </dgm:pt>
    <dgm:pt modelId="{57CB984B-017D-4C75-BE21-2AA5570934D4}" type="parTrans" cxnId="{28F6D148-AAB2-4951-B6CA-B4A66B27B3EB}">
      <dgm:prSet/>
      <dgm:spPr/>
      <dgm:t>
        <a:bodyPr/>
        <a:lstStyle/>
        <a:p>
          <a:endParaRPr lang="en-US" sz="1050"/>
        </a:p>
      </dgm:t>
    </dgm:pt>
    <dgm:pt modelId="{995A4AF8-AA64-4404-942D-FBB3D49689DB}" type="sibTrans" cxnId="{28F6D148-AAB2-4951-B6CA-B4A66B27B3EB}">
      <dgm:prSet/>
      <dgm:spPr/>
      <dgm:t>
        <a:bodyPr/>
        <a:lstStyle/>
        <a:p>
          <a:endParaRPr lang="en-US" sz="1050"/>
        </a:p>
      </dgm:t>
    </dgm:pt>
    <dgm:pt modelId="{37E16BD4-2936-4618-842F-E21A1FD63B0C}">
      <dgm:prSet phldrT="[Text]" custT="1"/>
      <dgm:spPr>
        <a:solidFill>
          <a:schemeClr val="accent2"/>
        </a:solidFill>
      </dgm:spPr>
      <dgm:t>
        <a:bodyPr/>
        <a:lstStyle/>
        <a:p>
          <a:r>
            <a:rPr lang="en-US" sz="1400" dirty="0"/>
            <a:t>3. Alert and Action</a:t>
          </a:r>
        </a:p>
      </dgm:t>
    </dgm:pt>
    <dgm:pt modelId="{0A2D00FE-BF68-45A8-B334-89582F2CB31E}" type="parTrans" cxnId="{3DE80568-5F68-4C6B-9B6B-39B6CE0A1EEF}">
      <dgm:prSet/>
      <dgm:spPr/>
      <dgm:t>
        <a:bodyPr/>
        <a:lstStyle/>
        <a:p>
          <a:endParaRPr lang="en-US" sz="1050"/>
        </a:p>
      </dgm:t>
    </dgm:pt>
    <dgm:pt modelId="{FF856D35-181A-43E9-A907-FE2AC704D198}" type="sibTrans" cxnId="{3DE80568-5F68-4C6B-9B6B-39B6CE0A1EEF}">
      <dgm:prSet/>
      <dgm:spPr/>
      <dgm:t>
        <a:bodyPr/>
        <a:lstStyle/>
        <a:p>
          <a:endParaRPr lang="en-US" sz="1050"/>
        </a:p>
      </dgm:t>
    </dgm:pt>
    <dgm:pt modelId="{D997DA86-F3F1-4960-ADAB-5701E94D677F}">
      <dgm:prSet phldrT="[Text]" custT="1"/>
      <dgm:spPr>
        <a:solidFill>
          <a:schemeClr val="accent2"/>
        </a:solidFill>
      </dgm:spPr>
      <dgm:t>
        <a:bodyPr/>
        <a:lstStyle/>
        <a:p>
          <a:r>
            <a:rPr lang="en-US" sz="1400" dirty="0"/>
            <a:t>4. Deploy</a:t>
          </a:r>
        </a:p>
      </dgm:t>
    </dgm:pt>
    <dgm:pt modelId="{2902BDAD-E6C6-4168-9FB5-E35A8A990D13}" type="parTrans" cxnId="{5737477D-BAE9-40FC-9A38-A1305348B1D8}">
      <dgm:prSet/>
      <dgm:spPr/>
      <dgm:t>
        <a:bodyPr/>
        <a:lstStyle/>
        <a:p>
          <a:endParaRPr lang="en-US" sz="1050"/>
        </a:p>
      </dgm:t>
    </dgm:pt>
    <dgm:pt modelId="{EC44A3D5-B677-4D86-A923-0DF1F7C444BD}" type="sibTrans" cxnId="{5737477D-BAE9-40FC-9A38-A1305348B1D8}">
      <dgm:prSet/>
      <dgm:spPr/>
      <dgm:t>
        <a:bodyPr/>
        <a:lstStyle/>
        <a:p>
          <a:endParaRPr lang="en-US" sz="1050"/>
        </a:p>
      </dgm:t>
    </dgm:pt>
    <dgm:pt modelId="{2F73842B-D9D0-4058-8789-5A88DE8B7A93}" type="pres">
      <dgm:prSet presAssocID="{C39CB073-358F-4B60-B5AA-DF4EBBAA942D}" presName="Name0" presStyleCnt="0">
        <dgm:presLayoutVars>
          <dgm:dir/>
          <dgm:animLvl val="lvl"/>
          <dgm:resizeHandles val="exact"/>
        </dgm:presLayoutVars>
      </dgm:prSet>
      <dgm:spPr/>
    </dgm:pt>
    <dgm:pt modelId="{DD0B55E7-E6C5-4B52-AC3D-2E156BEABA92}" type="pres">
      <dgm:prSet presAssocID="{ECE2B6BF-34D3-4AD5-A7DE-60DBDB84BEB0}" presName="parTxOnly" presStyleLbl="node1" presStyleIdx="0" presStyleCnt="4">
        <dgm:presLayoutVars>
          <dgm:chMax val="0"/>
          <dgm:chPref val="0"/>
          <dgm:bulletEnabled val="1"/>
        </dgm:presLayoutVars>
      </dgm:prSet>
      <dgm:spPr/>
    </dgm:pt>
    <dgm:pt modelId="{0EFE76E6-DC33-4CF5-B66A-0EBEBCC34EEE}" type="pres">
      <dgm:prSet presAssocID="{2D154C83-AB22-426E-B580-7535E45B0977}" presName="parTxOnlySpace" presStyleCnt="0"/>
      <dgm:spPr/>
    </dgm:pt>
    <dgm:pt modelId="{782221C6-1BC7-4268-8008-6F7806055A7E}" type="pres">
      <dgm:prSet presAssocID="{23683BD9-DCD9-4526-977B-28E71175DFEC}" presName="parTxOnly" presStyleLbl="node1" presStyleIdx="1" presStyleCnt="4">
        <dgm:presLayoutVars>
          <dgm:chMax val="0"/>
          <dgm:chPref val="0"/>
          <dgm:bulletEnabled val="1"/>
        </dgm:presLayoutVars>
      </dgm:prSet>
      <dgm:spPr/>
    </dgm:pt>
    <dgm:pt modelId="{2267C1FF-DA3F-440A-9E5A-480AEC5AC5CE}" type="pres">
      <dgm:prSet presAssocID="{995A4AF8-AA64-4404-942D-FBB3D49689DB}" presName="parTxOnlySpace" presStyleCnt="0"/>
      <dgm:spPr/>
    </dgm:pt>
    <dgm:pt modelId="{55C41176-0155-4D93-8322-CE84F636E104}" type="pres">
      <dgm:prSet presAssocID="{37E16BD4-2936-4618-842F-E21A1FD63B0C}" presName="parTxOnly" presStyleLbl="node1" presStyleIdx="2" presStyleCnt="4">
        <dgm:presLayoutVars>
          <dgm:chMax val="0"/>
          <dgm:chPref val="0"/>
          <dgm:bulletEnabled val="1"/>
        </dgm:presLayoutVars>
      </dgm:prSet>
      <dgm:spPr/>
    </dgm:pt>
    <dgm:pt modelId="{7C8C62E6-4C2F-43F1-B5DD-D018E7445CB0}" type="pres">
      <dgm:prSet presAssocID="{FF856D35-181A-43E9-A907-FE2AC704D198}" presName="parTxOnlySpace" presStyleCnt="0"/>
      <dgm:spPr/>
    </dgm:pt>
    <dgm:pt modelId="{64A210BB-6EED-4293-A1F1-DDC7312CA022}" type="pres">
      <dgm:prSet presAssocID="{D997DA86-F3F1-4960-ADAB-5701E94D677F}" presName="parTxOnly" presStyleLbl="node1" presStyleIdx="3" presStyleCnt="4" custLinFactNeighborX="1718" custLinFactNeighborY="11593">
        <dgm:presLayoutVars>
          <dgm:chMax val="0"/>
          <dgm:chPref val="0"/>
          <dgm:bulletEnabled val="1"/>
        </dgm:presLayoutVars>
      </dgm:prSet>
      <dgm:spPr/>
    </dgm:pt>
  </dgm:ptLst>
  <dgm:cxnLst>
    <dgm:cxn modelId="{45084017-6F0D-4F8F-8C3A-10C0B59F7329}" type="presOf" srcId="{23683BD9-DCD9-4526-977B-28E71175DFEC}" destId="{782221C6-1BC7-4268-8008-6F7806055A7E}" srcOrd="0" destOrd="0" presId="urn:microsoft.com/office/officeart/2005/8/layout/chevron1"/>
    <dgm:cxn modelId="{7AFCEE1D-44E7-482C-8FBB-49F3A686B1AC}" type="presOf" srcId="{C39CB073-358F-4B60-B5AA-DF4EBBAA942D}" destId="{2F73842B-D9D0-4058-8789-5A88DE8B7A93}" srcOrd="0" destOrd="0" presId="urn:microsoft.com/office/officeart/2005/8/layout/chevron1"/>
    <dgm:cxn modelId="{910E7E31-4748-41FD-8968-D67438A8E8B4}" type="presOf" srcId="{ECE2B6BF-34D3-4AD5-A7DE-60DBDB84BEB0}" destId="{DD0B55E7-E6C5-4B52-AC3D-2E156BEABA92}" srcOrd="0" destOrd="0" presId="urn:microsoft.com/office/officeart/2005/8/layout/chevron1"/>
    <dgm:cxn modelId="{3DE80568-5F68-4C6B-9B6B-39B6CE0A1EEF}" srcId="{C39CB073-358F-4B60-B5AA-DF4EBBAA942D}" destId="{37E16BD4-2936-4618-842F-E21A1FD63B0C}" srcOrd="2" destOrd="0" parTransId="{0A2D00FE-BF68-45A8-B334-89582F2CB31E}" sibTransId="{FF856D35-181A-43E9-A907-FE2AC704D198}"/>
    <dgm:cxn modelId="{28F6D148-AAB2-4951-B6CA-B4A66B27B3EB}" srcId="{C39CB073-358F-4B60-B5AA-DF4EBBAA942D}" destId="{23683BD9-DCD9-4526-977B-28E71175DFEC}" srcOrd="1" destOrd="0" parTransId="{57CB984B-017D-4C75-BE21-2AA5570934D4}" sibTransId="{995A4AF8-AA64-4404-942D-FBB3D49689DB}"/>
    <dgm:cxn modelId="{9438C869-EE4D-4CFB-967F-F01452ADFF0B}" type="presOf" srcId="{37E16BD4-2936-4618-842F-E21A1FD63B0C}" destId="{55C41176-0155-4D93-8322-CE84F636E104}" srcOrd="0" destOrd="0" presId="urn:microsoft.com/office/officeart/2005/8/layout/chevron1"/>
    <dgm:cxn modelId="{5737477D-BAE9-40FC-9A38-A1305348B1D8}" srcId="{C39CB073-358F-4B60-B5AA-DF4EBBAA942D}" destId="{D997DA86-F3F1-4960-ADAB-5701E94D677F}" srcOrd="3" destOrd="0" parTransId="{2902BDAD-E6C6-4168-9FB5-E35A8A990D13}" sibTransId="{EC44A3D5-B677-4D86-A923-0DF1F7C444BD}"/>
    <dgm:cxn modelId="{B78E7091-27C4-4753-9DF7-8876F2DB6AF7}" srcId="{C39CB073-358F-4B60-B5AA-DF4EBBAA942D}" destId="{ECE2B6BF-34D3-4AD5-A7DE-60DBDB84BEB0}" srcOrd="0" destOrd="0" parTransId="{C500EBC5-F925-415F-940C-C83EE9ECB77D}" sibTransId="{2D154C83-AB22-426E-B580-7535E45B0977}"/>
    <dgm:cxn modelId="{4DF951F9-C29F-43D1-8C82-5C2586897713}" type="presOf" srcId="{D997DA86-F3F1-4960-ADAB-5701E94D677F}" destId="{64A210BB-6EED-4293-A1F1-DDC7312CA022}" srcOrd="0" destOrd="0" presId="urn:microsoft.com/office/officeart/2005/8/layout/chevron1"/>
    <dgm:cxn modelId="{CF28AA3D-6EFE-484C-9EA5-20C791197676}" type="presParOf" srcId="{2F73842B-D9D0-4058-8789-5A88DE8B7A93}" destId="{DD0B55E7-E6C5-4B52-AC3D-2E156BEABA92}" srcOrd="0" destOrd="0" presId="urn:microsoft.com/office/officeart/2005/8/layout/chevron1"/>
    <dgm:cxn modelId="{C01012AC-02CE-4A98-B1EE-980C03F59759}" type="presParOf" srcId="{2F73842B-D9D0-4058-8789-5A88DE8B7A93}" destId="{0EFE76E6-DC33-4CF5-B66A-0EBEBCC34EEE}" srcOrd="1" destOrd="0" presId="urn:microsoft.com/office/officeart/2005/8/layout/chevron1"/>
    <dgm:cxn modelId="{70FDCFB7-5DCA-459F-AE51-48BA38335F5F}" type="presParOf" srcId="{2F73842B-D9D0-4058-8789-5A88DE8B7A93}" destId="{782221C6-1BC7-4268-8008-6F7806055A7E}" srcOrd="2" destOrd="0" presId="urn:microsoft.com/office/officeart/2005/8/layout/chevron1"/>
    <dgm:cxn modelId="{5224BA1E-C0FC-4348-A0E7-E008788C9511}" type="presParOf" srcId="{2F73842B-D9D0-4058-8789-5A88DE8B7A93}" destId="{2267C1FF-DA3F-440A-9E5A-480AEC5AC5CE}" srcOrd="3" destOrd="0" presId="urn:microsoft.com/office/officeart/2005/8/layout/chevron1"/>
    <dgm:cxn modelId="{F96A60A7-A223-405E-BA6B-34F34486B978}" type="presParOf" srcId="{2F73842B-D9D0-4058-8789-5A88DE8B7A93}" destId="{55C41176-0155-4D93-8322-CE84F636E104}" srcOrd="4" destOrd="0" presId="urn:microsoft.com/office/officeart/2005/8/layout/chevron1"/>
    <dgm:cxn modelId="{3E60C8EB-F584-4AF6-BFF2-BDC07E674E13}" type="presParOf" srcId="{2F73842B-D9D0-4058-8789-5A88DE8B7A93}" destId="{7C8C62E6-4C2F-43F1-B5DD-D018E7445CB0}" srcOrd="5" destOrd="0" presId="urn:microsoft.com/office/officeart/2005/8/layout/chevron1"/>
    <dgm:cxn modelId="{7E487E26-473D-47C7-A29E-5B8CCB0679C9}" type="presParOf" srcId="{2F73842B-D9D0-4058-8789-5A88DE8B7A93}" destId="{64A210BB-6EED-4293-A1F1-DDC7312CA022}" srcOrd="6" destOrd="0" presId="urn:microsoft.com/office/officeart/2005/8/layout/chevron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B55E7-E6C5-4B52-AC3D-2E156BEABA92}">
      <dsp:nvSpPr>
        <dsp:cNvPr id="0" name=""/>
        <dsp:cNvSpPr/>
      </dsp:nvSpPr>
      <dsp:spPr>
        <a:xfrm>
          <a:off x="3278" y="0"/>
          <a:ext cx="1908406" cy="501316"/>
        </a:xfrm>
        <a:prstGeom prst="chevron">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1. Secure</a:t>
          </a:r>
        </a:p>
      </dsp:txBody>
      <dsp:txXfrm>
        <a:off x="253936" y="0"/>
        <a:ext cx="1407090" cy="501316"/>
      </dsp:txXfrm>
    </dsp:sp>
    <dsp:sp modelId="{782221C6-1BC7-4268-8008-6F7806055A7E}">
      <dsp:nvSpPr>
        <dsp:cNvPr id="0" name=""/>
        <dsp:cNvSpPr/>
      </dsp:nvSpPr>
      <dsp:spPr>
        <a:xfrm>
          <a:off x="1720844" y="0"/>
          <a:ext cx="1908406"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2. Monitor</a:t>
          </a:r>
        </a:p>
      </dsp:txBody>
      <dsp:txXfrm>
        <a:off x="1971502" y="0"/>
        <a:ext cx="1407090" cy="501316"/>
      </dsp:txXfrm>
    </dsp:sp>
    <dsp:sp modelId="{55C41176-0155-4D93-8322-CE84F636E104}">
      <dsp:nvSpPr>
        <dsp:cNvPr id="0" name=""/>
        <dsp:cNvSpPr/>
      </dsp:nvSpPr>
      <dsp:spPr>
        <a:xfrm>
          <a:off x="3438410" y="0"/>
          <a:ext cx="1908406" cy="501316"/>
        </a:xfrm>
        <a:prstGeom prst="chevron">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3. Alert and Action</a:t>
          </a:r>
        </a:p>
      </dsp:txBody>
      <dsp:txXfrm>
        <a:off x="3689068" y="0"/>
        <a:ext cx="1407090" cy="501316"/>
      </dsp:txXfrm>
    </dsp:sp>
    <dsp:sp modelId="{64A210BB-6EED-4293-A1F1-DDC7312CA022}">
      <dsp:nvSpPr>
        <dsp:cNvPr id="0" name=""/>
        <dsp:cNvSpPr/>
      </dsp:nvSpPr>
      <dsp:spPr>
        <a:xfrm>
          <a:off x="5159254" y="0"/>
          <a:ext cx="1908406"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4. Deploy</a:t>
          </a:r>
        </a:p>
      </dsp:txBody>
      <dsp:txXfrm>
        <a:off x="5409912" y="0"/>
        <a:ext cx="1407090" cy="5013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B55E7-E6C5-4B52-AC3D-2E156BEABA92}">
      <dsp:nvSpPr>
        <dsp:cNvPr id="0" name=""/>
        <dsp:cNvSpPr/>
      </dsp:nvSpPr>
      <dsp:spPr>
        <a:xfrm>
          <a:off x="1" y="0"/>
          <a:ext cx="1922478"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5. Nurture</a:t>
          </a:r>
        </a:p>
      </dsp:txBody>
      <dsp:txXfrm>
        <a:off x="250659" y="0"/>
        <a:ext cx="1421162" cy="501316"/>
      </dsp:txXfrm>
    </dsp:sp>
    <dsp:sp modelId="{782221C6-1BC7-4268-8008-6F7806055A7E}">
      <dsp:nvSpPr>
        <dsp:cNvPr id="0" name=""/>
        <dsp:cNvSpPr/>
      </dsp:nvSpPr>
      <dsp:spPr>
        <a:xfrm>
          <a:off x="1731808" y="0"/>
          <a:ext cx="1922478"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6. Infrastructure</a:t>
          </a:r>
        </a:p>
      </dsp:txBody>
      <dsp:txXfrm>
        <a:off x="1982466" y="0"/>
        <a:ext cx="1421162" cy="501316"/>
      </dsp:txXfrm>
    </dsp:sp>
    <dsp:sp modelId="{55C41176-0155-4D93-8322-CE84F636E104}">
      <dsp:nvSpPr>
        <dsp:cNvPr id="0" name=""/>
        <dsp:cNvSpPr/>
      </dsp:nvSpPr>
      <dsp:spPr>
        <a:xfrm>
          <a:off x="3462038" y="0"/>
          <a:ext cx="1922478"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7. Support</a:t>
          </a:r>
        </a:p>
      </dsp:txBody>
      <dsp:txXfrm>
        <a:off x="3712696" y="0"/>
        <a:ext cx="1421162" cy="5013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B55E7-E6C5-4B52-AC3D-2E156BEABA92}">
      <dsp:nvSpPr>
        <dsp:cNvPr id="0" name=""/>
        <dsp:cNvSpPr/>
      </dsp:nvSpPr>
      <dsp:spPr>
        <a:xfrm>
          <a:off x="3916" y="0"/>
          <a:ext cx="2280059"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1. Secure</a:t>
          </a:r>
        </a:p>
      </dsp:txBody>
      <dsp:txXfrm>
        <a:off x="254574" y="0"/>
        <a:ext cx="1778743" cy="501316"/>
      </dsp:txXfrm>
    </dsp:sp>
    <dsp:sp modelId="{782221C6-1BC7-4268-8008-6F7806055A7E}">
      <dsp:nvSpPr>
        <dsp:cNvPr id="0" name=""/>
        <dsp:cNvSpPr/>
      </dsp:nvSpPr>
      <dsp:spPr>
        <a:xfrm>
          <a:off x="2055970" y="0"/>
          <a:ext cx="2280059"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2. Monitor</a:t>
          </a:r>
        </a:p>
      </dsp:txBody>
      <dsp:txXfrm>
        <a:off x="2306628" y="0"/>
        <a:ext cx="1778743" cy="501316"/>
      </dsp:txXfrm>
    </dsp:sp>
    <dsp:sp modelId="{55C41176-0155-4D93-8322-CE84F636E104}">
      <dsp:nvSpPr>
        <dsp:cNvPr id="0" name=""/>
        <dsp:cNvSpPr/>
      </dsp:nvSpPr>
      <dsp:spPr>
        <a:xfrm>
          <a:off x="4108024" y="0"/>
          <a:ext cx="2280059"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3. Alert and Action</a:t>
          </a:r>
        </a:p>
      </dsp:txBody>
      <dsp:txXfrm>
        <a:off x="4358682" y="0"/>
        <a:ext cx="1778743" cy="501316"/>
      </dsp:txXfrm>
    </dsp:sp>
    <dsp:sp modelId="{64A210BB-6EED-4293-A1F1-DDC7312CA022}">
      <dsp:nvSpPr>
        <dsp:cNvPr id="0" name=""/>
        <dsp:cNvSpPr/>
      </dsp:nvSpPr>
      <dsp:spPr>
        <a:xfrm>
          <a:off x="6163994" y="0"/>
          <a:ext cx="2280059"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4. Deploy</a:t>
          </a:r>
        </a:p>
      </dsp:txBody>
      <dsp:txXfrm>
        <a:off x="6414652" y="0"/>
        <a:ext cx="1778743" cy="5013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B55E7-E6C5-4B52-AC3D-2E156BEABA92}">
      <dsp:nvSpPr>
        <dsp:cNvPr id="0" name=""/>
        <dsp:cNvSpPr/>
      </dsp:nvSpPr>
      <dsp:spPr>
        <a:xfrm>
          <a:off x="3278" y="0"/>
          <a:ext cx="1908406"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1. Secure</a:t>
          </a:r>
        </a:p>
      </dsp:txBody>
      <dsp:txXfrm>
        <a:off x="253936" y="0"/>
        <a:ext cx="1407090" cy="501316"/>
      </dsp:txXfrm>
    </dsp:sp>
    <dsp:sp modelId="{782221C6-1BC7-4268-8008-6F7806055A7E}">
      <dsp:nvSpPr>
        <dsp:cNvPr id="0" name=""/>
        <dsp:cNvSpPr/>
      </dsp:nvSpPr>
      <dsp:spPr>
        <a:xfrm>
          <a:off x="1720844" y="0"/>
          <a:ext cx="1908406"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2. Monitor</a:t>
          </a:r>
        </a:p>
      </dsp:txBody>
      <dsp:txXfrm>
        <a:off x="1971502" y="0"/>
        <a:ext cx="1407090" cy="501316"/>
      </dsp:txXfrm>
    </dsp:sp>
    <dsp:sp modelId="{55C41176-0155-4D93-8322-CE84F636E104}">
      <dsp:nvSpPr>
        <dsp:cNvPr id="0" name=""/>
        <dsp:cNvSpPr/>
      </dsp:nvSpPr>
      <dsp:spPr>
        <a:xfrm>
          <a:off x="3438410" y="0"/>
          <a:ext cx="1908406"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3. Alert and Action</a:t>
          </a:r>
        </a:p>
      </dsp:txBody>
      <dsp:txXfrm>
        <a:off x="3689068" y="0"/>
        <a:ext cx="1407090" cy="501316"/>
      </dsp:txXfrm>
    </dsp:sp>
    <dsp:sp modelId="{64A210BB-6EED-4293-A1F1-DDC7312CA022}">
      <dsp:nvSpPr>
        <dsp:cNvPr id="0" name=""/>
        <dsp:cNvSpPr/>
      </dsp:nvSpPr>
      <dsp:spPr>
        <a:xfrm>
          <a:off x="5159254" y="0"/>
          <a:ext cx="1908406"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4. Deploy</a:t>
          </a:r>
        </a:p>
      </dsp:txBody>
      <dsp:txXfrm>
        <a:off x="5409912" y="0"/>
        <a:ext cx="1407090" cy="50131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9D33840-C688-4B14-A456-58F097EED33F}" type="datetimeFigureOut">
              <a:rPr lang="en-US" smtClean="0"/>
              <a:t>11/26/2019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E28430-D78C-4B43-9B17-43AD4B3BD263}" type="slidenum">
              <a:rPr lang="en-US" smtClean="0"/>
              <a:t>‹#›</a:t>
            </a:fld>
            <a:endParaRPr lang="en-US"/>
          </a:p>
        </p:txBody>
      </p:sp>
    </p:spTree>
    <p:extLst>
      <p:ext uri="{BB962C8B-B14F-4D97-AF65-F5344CB8AC3E}">
        <p14:creationId xmlns:p14="http://schemas.microsoft.com/office/powerpoint/2010/main" val="23780476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SMSGR Readiness</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72656D-9D33-4A4B-97D3-78DF30F8BE39}" type="datetimeFigureOut">
              <a:rPr lang="en-US" smtClean="0"/>
              <a:t>11/26/2019</a:t>
            </a:fld>
            <a:endParaRPr lang="en-US"/>
          </a:p>
        </p:txBody>
      </p:sp>
      <p:sp>
        <p:nvSpPr>
          <p:cNvPr id="4" name="Slide Image Placeholder 3"/>
          <p:cNvSpPr>
            <a:spLocks noGrp="1" noRot="1" noChangeAspect="1"/>
          </p:cNvSpPr>
          <p:nvPr>
            <p:ph type="sldImg" idx="2"/>
          </p:nvPr>
        </p:nvSpPr>
        <p:spPr>
          <a:xfrm>
            <a:off x="3309983" y="827584"/>
            <a:ext cx="3456383" cy="1944216"/>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284984" y="2843808"/>
            <a:ext cx="3225354" cy="5256584"/>
          </a:xfrm>
          <a:prstGeom prst="rect">
            <a:avLst/>
          </a:prstGeom>
        </p:spPr>
        <p:txBody>
          <a:bodyPr vert="horz" lIns="91440" tIns="45720" rIns="91440" bIns="45720" rtlCol="0"/>
          <a:lstStyle/>
          <a:p>
            <a:pPr marL="114300" marR="0" lvl="0" indent="-114300" algn="l" defTabSz="914363" rtl="0" eaLnBrk="1" fontAlgn="auto" latinLnBrk="0" hangingPunct="1">
              <a:lnSpc>
                <a:spcPct val="90000"/>
              </a:lnSpc>
              <a:spcBef>
                <a:spcPts val="0"/>
              </a:spcBef>
              <a:spcAft>
                <a:spcPts val="333"/>
              </a:spcAft>
              <a:buClrTx/>
              <a:buSzTx/>
              <a:buFont typeface="Arial" pitchFamily="34" charset="0"/>
              <a:buChar char="•"/>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Click to edit Master text styles for presentation notes</a:t>
            </a:r>
          </a:p>
          <a:p>
            <a:pPr marL="228600" marR="0" lvl="1" indent="-120650" algn="l" defTabSz="914363" rtl="0" eaLnBrk="1" fontAlgn="auto" latinLnBrk="0" hangingPunct="1">
              <a:lnSpc>
                <a:spcPct val="90000"/>
              </a:lnSpc>
              <a:spcBef>
                <a:spcPts val="0"/>
              </a:spcBef>
              <a:spcAft>
                <a:spcPts val="333"/>
              </a:spcAft>
              <a:buClrTx/>
              <a:buSzTx/>
              <a:buFont typeface="Arial" pitchFamily="34" charset="0"/>
              <a:buChar char="•"/>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Second level</a:t>
            </a:r>
          </a:p>
          <a:p>
            <a:pPr marL="342900" marR="0" lvl="2" indent="-114300" algn="l" defTabSz="914363" rtl="0" eaLnBrk="1" fontAlgn="auto" latinLnBrk="0" hangingPunct="1">
              <a:lnSpc>
                <a:spcPct val="90000"/>
              </a:lnSpc>
              <a:spcBef>
                <a:spcPts val="0"/>
              </a:spcBef>
              <a:spcAft>
                <a:spcPts val="333"/>
              </a:spcAft>
              <a:buClrTx/>
              <a:buSzTx/>
              <a:buFont typeface="Arial" pitchFamily="34" charset="0"/>
              <a:buChar char="•"/>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Third level</a:t>
            </a:r>
          </a:p>
          <a:p>
            <a:pPr marL="457200" marR="0" lvl="3" indent="-120650" algn="l" defTabSz="914363" rtl="0" eaLnBrk="1" fontAlgn="auto" latinLnBrk="0" hangingPunct="1">
              <a:lnSpc>
                <a:spcPct val="90000"/>
              </a:lnSpc>
              <a:spcBef>
                <a:spcPts val="0"/>
              </a:spcBef>
              <a:spcAft>
                <a:spcPts val="333"/>
              </a:spcAft>
              <a:buClrTx/>
              <a:buSzTx/>
              <a:buFont typeface="Arial" pitchFamily="34" charset="0"/>
              <a:buChar char="•"/>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Fourth level</a:t>
            </a:r>
          </a:p>
          <a:p>
            <a:pPr marL="571500" marR="0" lvl="4" indent="-114300" algn="l" defTabSz="914363" rtl="0" eaLnBrk="1" fontAlgn="auto" latinLnBrk="0" hangingPunct="1">
              <a:lnSpc>
                <a:spcPct val="90000"/>
              </a:lnSpc>
              <a:spcBef>
                <a:spcPts val="0"/>
              </a:spcBef>
              <a:spcAft>
                <a:spcPts val="333"/>
              </a:spcAft>
              <a:buClrTx/>
              <a:buSzTx/>
              <a:buFont typeface="Arial" pitchFamily="34" charset="0"/>
              <a:buChar char="•"/>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Fifth level</a:t>
            </a:r>
          </a:p>
        </p:txBody>
      </p:sp>
      <p:sp>
        <p:nvSpPr>
          <p:cNvPr id="6" name="Footer Placeholder 5"/>
          <p:cNvSpPr>
            <a:spLocks noGrp="1"/>
          </p:cNvSpPr>
          <p:nvPr>
            <p:ph type="ftr" sz="quarter" idx="4"/>
          </p:nvPr>
        </p:nvSpPr>
        <p:spPr>
          <a:xfrm>
            <a:off x="0" y="8460432"/>
            <a:ext cx="6165304" cy="681981"/>
          </a:xfrm>
          <a:prstGeom prst="rect">
            <a:avLst/>
          </a:prstGeom>
        </p:spPr>
        <p:txBody>
          <a:bodyPr vert="horz" lIns="91440" tIns="45720" rIns="91440" bIns="45720" rtlCol="0" anchor="b"/>
          <a:lstStyle>
            <a:lvl1pPr algn="l">
              <a:defRPr sz="600"/>
            </a:lvl1pPr>
          </a:lstStyle>
          <a:p>
            <a:r>
              <a:rPr lang="en-GB" dirty="0"/>
              <a:t>© 2012 Microsoft Corporation. All rights reserved. Microsoft, Windows, Windows Vista and other product names are or may be registered trademarks and/or trademarks in the U.S. and/or other countries.</a:t>
            </a:r>
          </a:p>
          <a:p>
            <a:r>
              <a:rPr lang="en-GB" dirty="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dirty="0"/>
            </a:br>
            <a:r>
              <a:rPr lang="en-GB" dirty="0"/>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65303" y="8460432"/>
            <a:ext cx="691109" cy="681981"/>
          </a:xfrm>
          <a:prstGeom prst="rect">
            <a:avLst/>
          </a:prstGeom>
        </p:spPr>
        <p:txBody>
          <a:bodyPr vert="horz" lIns="91440" tIns="45720" rIns="91440" bIns="45720" rtlCol="0" anchor="b"/>
          <a:lstStyle>
            <a:lvl1pPr algn="r">
              <a:defRPr sz="1200"/>
            </a:lvl1pPr>
          </a:lstStyle>
          <a:p>
            <a:fld id="{8CEEC488-DFA6-44D4-AFB0-C242488D84E3}" type="slidenum">
              <a:rPr lang="en-US" smtClean="0"/>
              <a:t>‹#›</a:t>
            </a:fld>
            <a:endParaRPr lang="en-US" dirty="0"/>
          </a:p>
        </p:txBody>
      </p:sp>
      <p:sp>
        <p:nvSpPr>
          <p:cNvPr id="8" name="Rectangle 7"/>
          <p:cNvSpPr/>
          <p:nvPr/>
        </p:nvSpPr>
        <p:spPr>
          <a:xfrm>
            <a:off x="457200" y="527050"/>
            <a:ext cx="6053138" cy="2317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2885" tIns="46442" rIns="92885" bIns="46442" anchor="ctr"/>
          <a:lstStyle/>
          <a:p>
            <a:pPr algn="ctr" fontAlgn="auto">
              <a:spcBef>
                <a:spcPts val="0"/>
              </a:spcBef>
              <a:spcAft>
                <a:spcPts val="0"/>
              </a:spcAft>
              <a:defRPr/>
            </a:pPr>
            <a:r>
              <a:rPr lang="en-US" dirty="0">
                <a:solidFill>
                  <a:schemeClr val="bg1"/>
                </a:solidFill>
              </a:rPr>
              <a:t> Facilitator Notes                   Slide and Script</a:t>
            </a:r>
          </a:p>
        </p:txBody>
      </p:sp>
      <p:cxnSp>
        <p:nvCxnSpPr>
          <p:cNvPr id="9" name="Straight Connector 8"/>
          <p:cNvCxnSpPr/>
          <p:nvPr/>
        </p:nvCxnSpPr>
        <p:spPr>
          <a:xfrm>
            <a:off x="3212976" y="533400"/>
            <a:ext cx="0" cy="7711008"/>
          </a:xfrm>
          <a:prstGeom prst="line">
            <a:avLst/>
          </a:prstGeom>
          <a:ln w="22225" cmpd="sng">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255665"/>
      </p:ext>
    </p:extLst>
  </p:cSld>
  <p:clrMap bg1="lt1" tx1="dk1" bg2="lt2" tx2="dk2" accent1="accent1" accent2="accent2" accent3="accent3" accent4="accent4" accent5="accent5" accent6="accent6" hlink="hlink" folHlink="folHlink"/>
  <p:notesStyle>
    <a:lvl1pPr marL="114300" marR="0" indent="-114300" algn="l" defTabSz="914363" rtl="0" eaLnBrk="1" fontAlgn="auto" latinLnBrk="0" hangingPunct="1">
      <a:lnSpc>
        <a:spcPct val="90000"/>
      </a:lnSpc>
      <a:spcBef>
        <a:spcPts val="0"/>
      </a:spcBef>
      <a:spcAft>
        <a:spcPts val="333"/>
      </a:spcAft>
      <a:buClrTx/>
      <a:buSzTx/>
      <a:buFont typeface="Arial" pitchFamily="34" charset="0"/>
      <a:buChar char="•"/>
      <a:tabLst/>
      <a:defRPr sz="1200" kern="1200">
        <a:solidFill>
          <a:schemeClr val="tx1"/>
        </a:solidFill>
        <a:latin typeface="Segoe UI" pitchFamily="34" charset="0"/>
        <a:ea typeface="Segoe UI" pitchFamily="34" charset="0"/>
        <a:cs typeface="Segoe UI" pitchFamily="34" charset="0"/>
      </a:defRPr>
    </a:lvl1pPr>
    <a:lvl2pPr marL="228600" marR="0" indent="-120650" algn="l" defTabSz="914363" rtl="0" eaLnBrk="1" fontAlgn="auto" latinLnBrk="0" hangingPunct="1">
      <a:lnSpc>
        <a:spcPct val="90000"/>
      </a:lnSpc>
      <a:spcBef>
        <a:spcPts val="0"/>
      </a:spcBef>
      <a:spcAft>
        <a:spcPts val="333"/>
      </a:spcAft>
      <a:buClrTx/>
      <a:buSzTx/>
      <a:buFont typeface="Arial" pitchFamily="34" charset="0"/>
      <a:buChar char="•"/>
      <a:tabLst/>
      <a:defRPr sz="1200" kern="1200">
        <a:solidFill>
          <a:schemeClr val="tx1"/>
        </a:solidFill>
        <a:latin typeface="Segoe UI" pitchFamily="34" charset="0"/>
        <a:ea typeface="Segoe UI" pitchFamily="34" charset="0"/>
        <a:cs typeface="Segoe UI" pitchFamily="34" charset="0"/>
      </a:defRPr>
    </a:lvl2pPr>
    <a:lvl3pPr marL="342900" marR="0" indent="-114300" algn="l" defTabSz="914363" rtl="0" eaLnBrk="1" fontAlgn="auto" latinLnBrk="0" hangingPunct="1">
      <a:lnSpc>
        <a:spcPct val="90000"/>
      </a:lnSpc>
      <a:spcBef>
        <a:spcPts val="0"/>
      </a:spcBef>
      <a:spcAft>
        <a:spcPts val="333"/>
      </a:spcAft>
      <a:buClrTx/>
      <a:buSzTx/>
      <a:buFont typeface="Arial" pitchFamily="34" charset="0"/>
      <a:buChar char="•"/>
      <a:tabLst/>
      <a:defRPr sz="1200" kern="1200">
        <a:solidFill>
          <a:schemeClr val="tx1"/>
        </a:solidFill>
        <a:latin typeface="Segoe UI" pitchFamily="34" charset="0"/>
        <a:ea typeface="Segoe UI" pitchFamily="34" charset="0"/>
        <a:cs typeface="Segoe UI" pitchFamily="34" charset="0"/>
      </a:defRPr>
    </a:lvl3pPr>
    <a:lvl4pPr marL="457200" marR="0" indent="-120650" algn="l" defTabSz="914363" rtl="0" eaLnBrk="1" fontAlgn="auto" latinLnBrk="0" hangingPunct="1">
      <a:lnSpc>
        <a:spcPct val="90000"/>
      </a:lnSpc>
      <a:spcBef>
        <a:spcPts val="0"/>
      </a:spcBef>
      <a:spcAft>
        <a:spcPts val="333"/>
      </a:spcAft>
      <a:buClrTx/>
      <a:buSzTx/>
      <a:buFont typeface="Arial" pitchFamily="34" charset="0"/>
      <a:buChar char="•"/>
      <a:tabLst/>
      <a:defRPr sz="1200" kern="1200">
        <a:solidFill>
          <a:schemeClr val="tx1"/>
        </a:solidFill>
        <a:latin typeface="Segoe UI" pitchFamily="34" charset="0"/>
        <a:ea typeface="Segoe UI" pitchFamily="34" charset="0"/>
        <a:cs typeface="Segoe UI" pitchFamily="34" charset="0"/>
      </a:defRPr>
    </a:lvl4pPr>
    <a:lvl5pPr marL="571500" marR="0" indent="-114300" algn="l" defTabSz="914363" rtl="0" eaLnBrk="1" fontAlgn="auto" latinLnBrk="0" hangingPunct="1">
      <a:lnSpc>
        <a:spcPct val="90000"/>
      </a:lnSpc>
      <a:spcBef>
        <a:spcPts val="0"/>
      </a:spcBef>
      <a:spcAft>
        <a:spcPts val="333"/>
      </a:spcAft>
      <a:buClrTx/>
      <a:buSzTx/>
      <a:buFont typeface="Arial" pitchFamily="34" charset="0"/>
      <a:buChar char="•"/>
      <a:tabLst/>
      <a:defRPr sz="1200" kern="1200">
        <a:solidFill>
          <a:schemeClr val="tx1"/>
        </a:solidFill>
        <a:latin typeface="Segoe UI" pitchFamily="34" charset="0"/>
        <a:ea typeface="Segoe UI" pitchFamily="34" charset="0"/>
        <a:cs typeface="Segoe U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EEC488-DFA6-44D4-AFB0-C242488D84E3}" type="slidenum">
              <a:rPr lang="en-US" smtClean="0"/>
              <a:t>3</a:t>
            </a:fld>
            <a:endParaRPr lang="en-US"/>
          </a:p>
        </p:txBody>
      </p:sp>
    </p:spTree>
    <p:extLst>
      <p:ext uri="{BB962C8B-B14F-4D97-AF65-F5344CB8AC3E}">
        <p14:creationId xmlns:p14="http://schemas.microsoft.com/office/powerpoint/2010/main" val="1343383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Segoe UI" pitchFamily="34" charset="0"/>
                <a:ea typeface="Segoe UI" pitchFamily="34" charset="0"/>
                <a:cs typeface="Segoe UI" pitchFamily="34" charset="0"/>
              </a:rPr>
              <a:t>credentials are refreshed for up to ~8 hours before you’re required to sign in again to continue using the cmdlets.</a:t>
            </a:r>
            <a:endParaRPr lang="en-US" dirty="0"/>
          </a:p>
        </p:txBody>
      </p:sp>
      <p:sp>
        <p:nvSpPr>
          <p:cNvPr id="4" name="Slide Number Placeholder 3"/>
          <p:cNvSpPr>
            <a:spLocks noGrp="1"/>
          </p:cNvSpPr>
          <p:nvPr>
            <p:ph type="sldNum" sz="quarter" idx="5"/>
          </p:nvPr>
        </p:nvSpPr>
        <p:spPr/>
        <p:txBody>
          <a:bodyPr/>
          <a:lstStyle/>
          <a:p>
            <a:fld id="{8CEEC488-DFA6-44D4-AFB0-C242488D84E3}" type="slidenum">
              <a:rPr lang="en-US" smtClean="0"/>
              <a:t>6</a:t>
            </a:fld>
            <a:endParaRPr lang="en-US" dirty="0"/>
          </a:p>
        </p:txBody>
      </p:sp>
    </p:spTree>
    <p:extLst>
      <p:ext uri="{BB962C8B-B14F-4D97-AF65-F5344CB8AC3E}">
        <p14:creationId xmlns:p14="http://schemas.microsoft.com/office/powerpoint/2010/main" val="226078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dirty="0"/>
              <a:t>Same methods apply to custom connectors as well</a:t>
            </a:r>
          </a:p>
          <a:p>
            <a:endParaRPr lang="en-US" dirty="0"/>
          </a:p>
        </p:txBody>
      </p:sp>
      <p:sp>
        <p:nvSpPr>
          <p:cNvPr id="4" name="Slide Number Placeholder 3"/>
          <p:cNvSpPr>
            <a:spLocks noGrp="1"/>
          </p:cNvSpPr>
          <p:nvPr>
            <p:ph type="sldNum" sz="quarter" idx="5"/>
          </p:nvPr>
        </p:nvSpPr>
        <p:spPr/>
        <p:txBody>
          <a:bodyPr/>
          <a:lstStyle/>
          <a:p>
            <a:fld id="{8CEEC488-DFA6-44D4-AFB0-C242488D84E3}" type="slidenum">
              <a:rPr lang="en-US" smtClean="0"/>
              <a:t>10</a:t>
            </a:fld>
            <a:endParaRPr lang="en-US" dirty="0"/>
          </a:p>
        </p:txBody>
      </p:sp>
    </p:spTree>
    <p:extLst>
      <p:ext uri="{BB962C8B-B14F-4D97-AF65-F5344CB8AC3E}">
        <p14:creationId xmlns:p14="http://schemas.microsoft.com/office/powerpoint/2010/main" val="1089489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EEC488-DFA6-44D4-AFB0-C242488D84E3}" type="slidenum">
              <a:rPr lang="en-US" smtClean="0"/>
              <a:t>11</a:t>
            </a:fld>
            <a:endParaRPr lang="en-US" dirty="0"/>
          </a:p>
        </p:txBody>
      </p:sp>
    </p:spTree>
    <p:extLst>
      <p:ext uri="{BB962C8B-B14F-4D97-AF65-F5344CB8AC3E}">
        <p14:creationId xmlns:p14="http://schemas.microsoft.com/office/powerpoint/2010/main" val="997728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11/26/2019 12:23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538079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EEC488-DFA6-44D4-AFB0-C242488D84E3}" type="slidenum">
              <a:rPr lang="en-US" smtClean="0"/>
              <a:t>17</a:t>
            </a:fld>
            <a:endParaRPr lang="en-US" dirty="0"/>
          </a:p>
        </p:txBody>
      </p:sp>
    </p:spTree>
    <p:extLst>
      <p:ext uri="{BB962C8B-B14F-4D97-AF65-F5344CB8AC3E}">
        <p14:creationId xmlns:p14="http://schemas.microsoft.com/office/powerpoint/2010/main" val="1533225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11/26/2019 12:23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75877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11/26/2019 12:23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5.xml"/><Relationship Id="rId4" Type="http://schemas.openxmlformats.org/officeDocument/2006/relationships/image" Target="../media/image7.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6808" y="171451"/>
            <a:ext cx="8472313" cy="609398"/>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366808" y="1083564"/>
            <a:ext cx="8472313" cy="2143664"/>
          </a:xfrm>
        </p:spPr>
        <p:txBody>
          <a:bodyPr/>
          <a:lstStyle>
            <a:lvl1pPr>
              <a:lnSpc>
                <a:spcPct val="100000"/>
              </a:lnSpc>
              <a:spcBef>
                <a:spcPts val="1200"/>
              </a:spcBef>
              <a:buClrTx/>
              <a:defRPr/>
            </a:lvl1pPr>
            <a:lvl2pPr marL="1146175" indent="-393700" defTabSz="1250950">
              <a:lnSpc>
                <a:spcPct val="100000"/>
              </a:lnSpc>
              <a:spcBef>
                <a:spcPts val="300"/>
              </a:spcBef>
              <a:buClrTx/>
              <a:defRPr/>
            </a:lvl2pPr>
            <a:lvl3pPr marL="1662113" indent="-344488">
              <a:lnSpc>
                <a:spcPct val="100000"/>
              </a:lnSpc>
              <a:buClrTx/>
              <a:defRPr/>
            </a:lvl3pPr>
            <a:lvl4pPr marL="2119313" indent="-344488">
              <a:lnSpc>
                <a:spcPct val="100000"/>
              </a:lnSpc>
              <a:buClrTx/>
              <a:defRPr/>
            </a:lvl4pPr>
            <a:lvl5pPr marL="2574925" indent="-334963">
              <a:lnSpc>
                <a:spcPct val="100000"/>
              </a:lnSpc>
              <a:buClrTx/>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08928480"/>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933586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243323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39793" y="1075778"/>
            <a:ext cx="8263890" cy="2000548"/>
          </a:xfrm>
        </p:spPr>
        <p:txBody>
          <a:bodyPr wrap="square">
            <a:spAutoFit/>
          </a:bodyPr>
          <a:lstStyle>
            <a:lvl1pPr marL="0" indent="0">
              <a:buNone/>
              <a:defRPr/>
            </a:lvl1pPr>
            <a:lvl2pPr marL="171450" indent="0">
              <a:buNone/>
              <a:defRPr/>
            </a:lvl2pPr>
            <a:lvl3pPr marL="342900" indent="0">
              <a:buNone/>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81911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37BF-1ACB-44A0-8D1E-3483185C8FC8}"/>
              </a:ext>
            </a:extLst>
          </p:cNvPr>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DEE6DA-5148-4E30-873C-EB4DD391C445}"/>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87516035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719592" y="1551275"/>
            <a:ext cx="7527400" cy="733299"/>
          </a:xfrm>
        </p:spPr>
        <p:txBody>
          <a:bodyPr anchor="b" anchorCtr="0"/>
          <a:lstStyle>
            <a:lvl1pPr>
              <a:defRPr sz="5400" spc="-113" baseline="0">
                <a:gradFill>
                  <a:gsLst>
                    <a:gs pos="1250">
                      <a:schemeClr val="tx1"/>
                    </a:gs>
                    <a:gs pos="99000">
                      <a:schemeClr val="tx1"/>
                    </a:gs>
                  </a:gsLst>
                  <a:lin ang="5400000" scaled="0"/>
                </a:gradFill>
              </a:defRPr>
            </a:lvl1pPr>
          </a:lstStyle>
          <a:p>
            <a:r>
              <a:rPr lang="en-US" dirty="0"/>
              <a:t>Click to edit title style</a:t>
            </a:r>
          </a:p>
        </p:txBody>
      </p:sp>
      <p:sp>
        <p:nvSpPr>
          <p:cNvPr id="8" name="Text Placeholder 4"/>
          <p:cNvSpPr>
            <a:spLocks noGrp="1"/>
          </p:cNvSpPr>
          <p:nvPr>
            <p:ph type="body" sz="quarter" idx="12" hasCustomPrompt="1"/>
          </p:nvPr>
        </p:nvSpPr>
        <p:spPr>
          <a:xfrm>
            <a:off x="719592" y="2519218"/>
            <a:ext cx="7527400" cy="366650"/>
          </a:xfrm>
        </p:spPr>
        <p:txBody>
          <a:bodyPr>
            <a:noAutofit/>
          </a:bodyPr>
          <a:lstStyle>
            <a:lvl1pPr marL="0" indent="0">
              <a:spcBef>
                <a:spcPts val="0"/>
              </a:spcBef>
              <a:buNone/>
              <a:defRPr spc="-53" baseline="0">
                <a:gradFill>
                  <a:gsLst>
                    <a:gs pos="1250">
                      <a:srgbClr val="969696"/>
                    </a:gs>
                    <a:gs pos="99000">
                      <a:srgbClr val="969696"/>
                    </a:gs>
                  </a:gsLst>
                  <a:lin ang="5400000" scaled="0"/>
                </a:gradFill>
                <a:latin typeface="+mj-lt"/>
              </a:defRPr>
            </a:lvl1pPr>
          </a:lstStyle>
          <a:p>
            <a:pPr lvl="0"/>
            <a:r>
              <a:rPr lang="en-US" dirty="0"/>
              <a:t>Speaker Title</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337365" y="353344"/>
            <a:ext cx="1880603" cy="402908"/>
          </a:xfrm>
          <a:prstGeom prst="rect">
            <a:avLst/>
          </a:prstGeom>
        </p:spPr>
      </p:pic>
    </p:spTree>
    <p:extLst>
      <p:ext uri="{BB962C8B-B14F-4D97-AF65-F5344CB8AC3E}">
        <p14:creationId xmlns:p14="http://schemas.microsoft.com/office/powerpoint/2010/main" val="450801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6273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C5872-7516-47FA-BA00-0DE4640E215B}"/>
              </a:ext>
            </a:extLst>
          </p:cNvPr>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5A7B34-D853-43E7-B9DC-A2B80D845FD4}"/>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669552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Walkin slide">
    <p:bg>
      <p:bgPr>
        <a:solidFill>
          <a:schemeClr val="tx1"/>
        </a:solidFill>
        <a:effectLst/>
      </p:bgPr>
    </p:bg>
    <p:spTree>
      <p:nvGrpSpPr>
        <p:cNvPr id="1" name=""/>
        <p:cNvGrpSpPr/>
        <p:nvPr/>
      </p:nvGrpSpPr>
      <p:grpSpPr>
        <a:xfrm>
          <a:off x="0" y="0"/>
          <a:ext cx="0" cy="0"/>
          <a:chOff x="0" y="0"/>
          <a:chExt cx="0" cy="0"/>
        </a:xfrm>
      </p:grpSpPr>
      <p:pic>
        <p:nvPicPr>
          <p:cNvPr id="6" name="Picture 5" descr="Two people standing in a room&#10;&#10;Description automatically generated">
            <a:extLst>
              <a:ext uri="{FF2B5EF4-FFF2-40B4-BE49-F238E27FC236}">
                <a16:creationId xmlns:a16="http://schemas.microsoft.com/office/drawing/2014/main" id="{E3349C8C-AC4F-4210-AC25-8D81210F08A3}"/>
              </a:ext>
            </a:extLst>
          </p:cNvPr>
          <p:cNvPicPr>
            <a:picLocks noChangeAspect="1"/>
          </p:cNvPicPr>
          <p:nvPr userDrawn="1"/>
        </p:nvPicPr>
        <p:blipFill rotWithShape="1">
          <a:blip r:embed="rId2"/>
          <a:srcRect l="26945" t="8446"/>
          <a:stretch/>
        </p:blipFill>
        <p:spPr>
          <a:xfrm>
            <a:off x="5552042" y="176804"/>
            <a:ext cx="3420190" cy="2857500"/>
          </a:xfrm>
          <a:prstGeom prst="rect">
            <a:avLst/>
          </a:prstGeom>
        </p:spPr>
      </p:pic>
      <p:pic>
        <p:nvPicPr>
          <p:cNvPr id="4" name="Picture 3" descr="A group of people around a table&#10;&#10;Description automatically generated">
            <a:extLst>
              <a:ext uri="{FF2B5EF4-FFF2-40B4-BE49-F238E27FC236}">
                <a16:creationId xmlns:a16="http://schemas.microsoft.com/office/drawing/2014/main" id="{CDF15BA5-164D-4CFD-BE8E-A6E691C3AE2C}"/>
              </a:ext>
            </a:extLst>
          </p:cNvPr>
          <p:cNvPicPr>
            <a:picLocks noChangeAspect="1"/>
          </p:cNvPicPr>
          <p:nvPr userDrawn="1"/>
        </p:nvPicPr>
        <p:blipFill rotWithShape="1">
          <a:blip r:embed="rId3"/>
          <a:srcRect l="9968" t="15329" r="16707" b="27042"/>
          <a:stretch/>
        </p:blipFill>
        <p:spPr>
          <a:xfrm>
            <a:off x="5552043" y="3179720"/>
            <a:ext cx="3420189" cy="1792012"/>
          </a:xfrm>
          <a:prstGeom prst="rect">
            <a:avLst/>
          </a:prstGeom>
        </p:spPr>
      </p:pic>
      <p:sp>
        <p:nvSpPr>
          <p:cNvPr id="2" name="Rectangle 1">
            <a:extLst>
              <a:ext uri="{FF2B5EF4-FFF2-40B4-BE49-F238E27FC236}">
                <a16:creationId xmlns:a16="http://schemas.microsoft.com/office/drawing/2014/main" id="{CBEC77DD-F355-423D-83B7-D8F64A95C569}"/>
              </a:ext>
            </a:extLst>
          </p:cNvPr>
          <p:cNvSpPr/>
          <p:nvPr userDrawn="1"/>
        </p:nvSpPr>
        <p:spPr bwMode="black">
          <a:xfrm>
            <a:off x="171768" y="171768"/>
            <a:ext cx="5208508" cy="4799964"/>
          </a:xfrm>
          <a:prstGeom prst="rect">
            <a:avLst/>
          </a:prstGeom>
          <a:solidFill>
            <a:srgbClr val="3C3C4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D396152D-D35B-4118-93ED-0BD7A880021A}"/>
              </a:ext>
            </a:extLst>
          </p:cNvPr>
          <p:cNvSpPr txBox="1"/>
          <p:nvPr userDrawn="1"/>
        </p:nvSpPr>
        <p:spPr bwMode="white">
          <a:xfrm>
            <a:off x="438150" y="1819336"/>
            <a:ext cx="4133850" cy="830997"/>
          </a:xfrm>
          <a:prstGeom prst="rect">
            <a:avLst/>
          </a:prstGeom>
          <a:noFill/>
        </p:spPr>
        <p:txBody>
          <a:bodyPr vert="horz" wrap="square" lIns="0" tIns="0" rIns="0" bIns="0" rtlCol="0" anchor="b" anchorCtr="0">
            <a:spAutoFit/>
          </a:bodyPr>
          <a:lstStyle>
            <a:lvl1pPr defTabSz="932742">
              <a:lnSpc>
                <a:spcPct val="100000"/>
              </a:lnSpc>
              <a:spcBef>
                <a:spcPct val="0"/>
              </a:spcBef>
              <a:buNone/>
              <a:defRPr lang="en-US" sz="3600" b="0" cap="none" spc="-50" baseline="0" dirty="0" smtClean="0">
                <a:ln w="3175">
                  <a:noFill/>
                </a:ln>
                <a:gradFill>
                  <a:gsLst>
                    <a:gs pos="62564">
                      <a:schemeClr val="tx1"/>
                    </a:gs>
                    <a:gs pos="55000">
                      <a:schemeClr val="tx1"/>
                    </a:gs>
                  </a:gsLst>
                  <a:lin ang="5400000" scaled="0"/>
                </a:gradFill>
                <a:effectLst/>
                <a:latin typeface="+mj-lt"/>
                <a:cs typeface="Segoe UI" panose="020B0502040204020203" pitchFamily="34" charset="0"/>
              </a:defRPr>
            </a:lvl1pPr>
          </a:lstStyle>
          <a:p>
            <a:pPr lvl="0"/>
            <a:r>
              <a:rPr lang="en-US" sz="2700">
                <a:gradFill>
                  <a:gsLst>
                    <a:gs pos="53982">
                      <a:schemeClr val="tx1"/>
                    </a:gs>
                    <a:gs pos="30000">
                      <a:schemeClr val="tx1"/>
                    </a:gs>
                  </a:gsLst>
                  <a:lin ang="5400000" scaled="1"/>
                </a:gradFill>
              </a:rPr>
              <a:t>Microsoft Business</a:t>
            </a:r>
            <a:br>
              <a:rPr lang="en-US" sz="2700">
                <a:gradFill>
                  <a:gsLst>
                    <a:gs pos="53982">
                      <a:schemeClr val="tx1"/>
                    </a:gs>
                    <a:gs pos="30000">
                      <a:schemeClr val="tx1"/>
                    </a:gs>
                  </a:gsLst>
                  <a:lin ang="5400000" scaled="1"/>
                </a:gradFill>
              </a:rPr>
            </a:br>
            <a:r>
              <a:rPr lang="en-US" sz="2700">
                <a:gradFill>
                  <a:gsLst>
                    <a:gs pos="53982">
                      <a:schemeClr val="tx1"/>
                    </a:gs>
                    <a:gs pos="30000">
                      <a:schemeClr val="tx1"/>
                    </a:gs>
                  </a:gsLst>
                  <a:lin ang="5400000" scaled="1"/>
                </a:gradFill>
              </a:rPr>
              <a:t>Applications Summit</a:t>
            </a:r>
          </a:p>
        </p:txBody>
      </p:sp>
      <p:sp>
        <p:nvSpPr>
          <p:cNvPr id="14" name="TextBox 13">
            <a:extLst>
              <a:ext uri="{FF2B5EF4-FFF2-40B4-BE49-F238E27FC236}">
                <a16:creationId xmlns:a16="http://schemas.microsoft.com/office/drawing/2014/main" id="{E7D69332-EE51-49C2-8356-F26F32534FCE}"/>
              </a:ext>
            </a:extLst>
          </p:cNvPr>
          <p:cNvSpPr txBox="1"/>
          <p:nvPr userDrawn="1"/>
        </p:nvSpPr>
        <p:spPr bwMode="white">
          <a:xfrm>
            <a:off x="438150" y="2971800"/>
            <a:ext cx="4133850" cy="253916"/>
          </a:xfrm>
          <a:prstGeom prst="rect">
            <a:avLst/>
          </a:prstGeom>
          <a:noFill/>
        </p:spPr>
        <p:txBody>
          <a:bodyPr vert="horz" wrap="square" lIns="0" tIns="0" rIns="0" bIns="0" rtlCol="0">
            <a:spAutoFit/>
          </a:bodyPr>
          <a:lstStyle>
            <a:lvl1pPr marR="0" lvl="0" indent="0" defTabSz="932742" fontAlgn="auto">
              <a:lnSpc>
                <a:spcPct val="100000"/>
              </a:lnSpc>
              <a:spcBef>
                <a:spcPts val="0"/>
              </a:spcBef>
              <a:spcAft>
                <a:spcPts val="0"/>
              </a:spcAft>
              <a:buClrTx/>
              <a:buSzPct val="90000"/>
              <a:buFont typeface="Wingdings" panose="05000000000000000000" pitchFamily="2" charset="2"/>
              <a:buNone/>
              <a:tabLst/>
              <a:defRPr sz="2200" spc="0" baseline="0">
                <a:gradFill>
                  <a:gsLst>
                    <a:gs pos="91000">
                      <a:schemeClr val="tx1"/>
                    </a:gs>
                    <a:gs pos="0">
                      <a:schemeClr val="tx1"/>
                    </a:gs>
                  </a:gsLst>
                  <a:lin ang="5400000" scaled="0"/>
                </a:gradFill>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gradFill>
                  <a:gsLst>
                    <a:gs pos="1250">
                      <a:schemeClr val="tx1"/>
                    </a:gs>
                    <a:gs pos="100000">
                      <a:schemeClr val="tx1"/>
                    </a:gs>
                  </a:gsLst>
                  <a:lin ang="5400000" scaled="0"/>
                </a:gradFill>
              </a:defRPr>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gradFill>
                  <a:gsLst>
                    <a:gs pos="1250">
                      <a:schemeClr val="tx1"/>
                    </a:gs>
                    <a:gs pos="100000">
                      <a:schemeClr val="tx1"/>
                    </a:gs>
                  </a:gsLst>
                  <a:lin ang="5400000" scaled="0"/>
                </a:gradFill>
              </a:defRPr>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pPr lvl="0"/>
            <a:r>
              <a:rPr lang="en-US" sz="1650">
                <a:gradFill>
                  <a:gsLst>
                    <a:gs pos="53982">
                      <a:schemeClr val="tx1"/>
                    </a:gs>
                    <a:gs pos="30000">
                      <a:schemeClr val="tx1"/>
                    </a:gs>
                  </a:gsLst>
                  <a:lin ang="5400000" scaled="1"/>
                </a:gradFill>
              </a:rPr>
              <a:t>June 10–11, 2019 | Atlanta, GA</a:t>
            </a:r>
          </a:p>
        </p:txBody>
      </p:sp>
      <p:pic>
        <p:nvPicPr>
          <p:cNvPr id="25" name="MS logo white - EMF" descr="Microsoft logo white text version">
            <a:extLst>
              <a:ext uri="{FF2B5EF4-FFF2-40B4-BE49-F238E27FC236}">
                <a16:creationId xmlns:a16="http://schemas.microsoft.com/office/drawing/2014/main" id="{8F1694E3-9573-45BD-9C44-7866EAD809E3}"/>
              </a:ext>
            </a:extLst>
          </p:cNvPr>
          <p:cNvPicPr>
            <a:picLocks noChangeAspect="1"/>
          </p:cNvPicPr>
          <p:nvPr userDrawn="1"/>
        </p:nvPicPr>
        <p:blipFill>
          <a:blip r:embed="rId4"/>
          <a:stretch>
            <a:fillRect/>
          </a:stretch>
        </p:blipFill>
        <p:spPr bwMode="white">
          <a:xfrm>
            <a:off x="438150" y="439341"/>
            <a:ext cx="1024684" cy="219456"/>
          </a:xfrm>
          <a:prstGeom prst="rect">
            <a:avLst/>
          </a:prstGeom>
        </p:spPr>
      </p:pic>
    </p:spTree>
    <p:extLst>
      <p:ext uri="{BB962C8B-B14F-4D97-AF65-F5344CB8AC3E}">
        <p14:creationId xmlns:p14="http://schemas.microsoft.com/office/powerpoint/2010/main" val="3646208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32">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2845DC5-D523-463D-AFAD-EBEA1941C8DA}"/>
              </a:ext>
            </a:extLst>
          </p:cNvPr>
          <p:cNvSpPr/>
          <p:nvPr userDrawn="1"/>
        </p:nvSpPr>
        <p:spPr bwMode="black">
          <a:xfrm>
            <a:off x="171768" y="171768"/>
            <a:ext cx="8800465" cy="4799964"/>
          </a:xfrm>
          <a:prstGeom prst="rect">
            <a:avLst/>
          </a:prstGeom>
          <a:solidFill>
            <a:srgbClr val="3C3C4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err="1">
              <a:gradFill>
                <a:gsLst>
                  <a:gs pos="0">
                    <a:srgbClr val="FFFFFF"/>
                  </a:gs>
                  <a:gs pos="100000">
                    <a:srgbClr val="FFFFFF"/>
                  </a:gs>
                </a:gsLst>
                <a:lin ang="5400000" scaled="0"/>
              </a:gradFill>
              <a:ea typeface="Segoe UI" pitchFamily="34" charset="0"/>
              <a:cs typeface="Segoe UI" pitchFamily="34" charset="0"/>
            </a:endParaRP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white">
          <a:xfrm>
            <a:off x="438150" y="439341"/>
            <a:ext cx="1024684" cy="219456"/>
          </a:xfrm>
          <a:prstGeom prst="rect">
            <a:avLst/>
          </a:prstGeom>
        </p:spPr>
      </p:pic>
      <p:sp>
        <p:nvSpPr>
          <p:cNvPr id="9" name="Title 1"/>
          <p:cNvSpPr>
            <a:spLocks noGrp="1"/>
          </p:cNvSpPr>
          <p:nvPr>
            <p:ph type="title" hasCustomPrompt="1"/>
          </p:nvPr>
        </p:nvSpPr>
        <p:spPr bwMode="white">
          <a:xfrm>
            <a:off x="438150" y="2234833"/>
            <a:ext cx="6858000" cy="415499"/>
          </a:xfrm>
          <a:noFill/>
        </p:spPr>
        <p:txBody>
          <a:bodyPr lIns="0" tIns="0" rIns="0" bIns="0" anchor="b" anchorCtr="0">
            <a:spAutoFit/>
          </a:bodyPr>
          <a:lstStyle>
            <a:lvl1pPr>
              <a:defRPr sz="2700" spc="-38"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bwMode="white">
          <a:xfrm>
            <a:off x="438150" y="2971800"/>
            <a:ext cx="6858000"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8" name="Text Placeholder 4">
            <a:extLst>
              <a:ext uri="{FF2B5EF4-FFF2-40B4-BE49-F238E27FC236}">
                <a16:creationId xmlns:a16="http://schemas.microsoft.com/office/drawing/2014/main" id="{7EFD2662-C6E1-4637-9D34-25EEDF46C4FB}"/>
              </a:ext>
            </a:extLst>
          </p:cNvPr>
          <p:cNvSpPr>
            <a:spLocks noGrp="1"/>
          </p:cNvSpPr>
          <p:nvPr>
            <p:ph type="body" sz="quarter" idx="13" hasCustomPrompt="1"/>
          </p:nvPr>
        </p:nvSpPr>
        <p:spPr bwMode="white">
          <a:xfrm>
            <a:off x="7095653" y="404881"/>
            <a:ext cx="1610197" cy="253916"/>
          </a:xfrm>
          <a:noFill/>
        </p:spPr>
        <p:txBody>
          <a:bodyPr wrap="square" lIns="0" tIns="0" rIns="0" bIns="0">
            <a:spAutoFit/>
          </a:bodyPr>
          <a:lstStyle>
            <a:lvl1pPr marL="0" indent="0" algn="r">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Session code</a:t>
            </a:r>
          </a:p>
        </p:txBody>
      </p:sp>
      <p:pic>
        <p:nvPicPr>
          <p:cNvPr id="2" name="Picture 1">
            <a:extLst>
              <a:ext uri="{FF2B5EF4-FFF2-40B4-BE49-F238E27FC236}">
                <a16:creationId xmlns:a16="http://schemas.microsoft.com/office/drawing/2014/main" id="{24DFF586-98CD-40DA-8610-D02871200A0C}"/>
              </a:ext>
            </a:extLst>
          </p:cNvPr>
          <p:cNvPicPr>
            <a:picLocks noChangeAspect="1"/>
          </p:cNvPicPr>
          <p:nvPr userDrawn="1"/>
        </p:nvPicPr>
        <p:blipFill>
          <a:blip r:embed="rId3"/>
          <a:stretch>
            <a:fillRect/>
          </a:stretch>
        </p:blipFill>
        <p:spPr>
          <a:xfrm>
            <a:off x="438151" y="4255938"/>
            <a:ext cx="2440781" cy="491396"/>
          </a:xfrm>
          <a:prstGeom prst="rect">
            <a:avLst/>
          </a:prstGeom>
        </p:spPr>
      </p:pic>
    </p:spTree>
    <p:extLst>
      <p:ext uri="{BB962C8B-B14F-4D97-AF65-F5344CB8AC3E}">
        <p14:creationId xmlns:p14="http://schemas.microsoft.com/office/powerpoint/2010/main" val="42022573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251001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70429" y="171452"/>
            <a:ext cx="8471836" cy="609398"/>
          </a:xfrm>
        </p:spPr>
        <p:txBody>
          <a:bodyPr/>
          <a:lstStyle>
            <a:lvl1pPr>
              <a:defRPr/>
            </a:lvl1pPr>
          </a:lstStyle>
          <a:p>
            <a:r>
              <a:rPr lang="en-US"/>
              <a:t>Click to edit Master title style</a:t>
            </a:r>
            <a:endParaRPr lang="en-US" dirty="0"/>
          </a:p>
        </p:txBody>
      </p:sp>
      <p:sp>
        <p:nvSpPr>
          <p:cNvPr id="3" name="Content Placeholder 2"/>
          <p:cNvSpPr>
            <a:spLocks noGrp="1"/>
          </p:cNvSpPr>
          <p:nvPr>
            <p:ph sz="half" idx="1"/>
          </p:nvPr>
        </p:nvSpPr>
        <p:spPr>
          <a:xfrm>
            <a:off x="387055" y="1085853"/>
            <a:ext cx="4118254" cy="2163669"/>
          </a:xfrm>
        </p:spPr>
        <p:txBody>
          <a:bodyPr/>
          <a:lstStyle>
            <a:lvl1pPr marL="339962" indent="-339962">
              <a:lnSpc>
                <a:spcPct val="90000"/>
              </a:lnSpc>
              <a:defRPr sz="2800"/>
            </a:lvl1pPr>
            <a:lvl2pPr marL="673310" indent="-325411">
              <a:lnSpc>
                <a:spcPct val="90000"/>
              </a:lnSpc>
              <a:defRPr sz="2400"/>
            </a:lvl2pPr>
            <a:lvl3pPr marL="953745" indent="-288372">
              <a:lnSpc>
                <a:spcPct val="90000"/>
              </a:lnSpc>
              <a:defRPr sz="2000"/>
            </a:lvl3pPr>
            <a:lvl4pPr marL="1227566" indent="-273821">
              <a:lnSpc>
                <a:spcPct val="90000"/>
              </a:lnSpc>
              <a:defRPr sz="1900"/>
            </a:lvl4pPr>
            <a:lvl5pPr marL="1515939" indent="-280435">
              <a:lnSpc>
                <a:spcPct val="90000"/>
              </a:lnSpc>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7501" y="1085853"/>
            <a:ext cx="4120636" cy="2163669"/>
          </a:xfrm>
        </p:spPr>
        <p:txBody>
          <a:bodyPr/>
          <a:lstStyle>
            <a:lvl1pPr marL="347899" indent="-347899">
              <a:lnSpc>
                <a:spcPct val="90000"/>
              </a:lnSpc>
              <a:defRPr sz="2800"/>
            </a:lvl1pPr>
            <a:lvl2pPr marL="673310" indent="-339962">
              <a:lnSpc>
                <a:spcPct val="90000"/>
              </a:lnSpc>
              <a:defRPr sz="2400"/>
            </a:lvl2pPr>
            <a:lvl3pPr marL="961682" indent="-302923">
              <a:lnSpc>
                <a:spcPct val="90000"/>
              </a:lnSpc>
              <a:defRPr sz="2000"/>
            </a:lvl3pPr>
            <a:lvl4pPr marL="1227566" indent="-265885">
              <a:lnSpc>
                <a:spcPct val="90000"/>
              </a:lnSpc>
              <a:defRPr sz="1900"/>
            </a:lvl4pPr>
            <a:lvl5pPr marL="1515939" indent="-273821">
              <a:lnSpc>
                <a:spcPct val="90000"/>
              </a:lnSpc>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6479103"/>
      </p:ext>
    </p:extLst>
  </p:cSld>
  <p:clrMapOvr>
    <a:masterClrMapping/>
  </p:clrMapOvr>
  <p:transition spd="slow">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39793" y="1075778"/>
            <a:ext cx="8263890" cy="1209562"/>
          </a:xfrm>
        </p:spPr>
        <p:txBody>
          <a:bodyPr wrap="square">
            <a:spAutoFit/>
          </a:bodyPr>
          <a:lstStyle>
            <a:lvl1pPr marL="0" indent="0">
              <a:buNone/>
              <a:defRPr/>
            </a:lvl1pPr>
            <a:lvl2pPr marL="171450" indent="0">
              <a:buNone/>
              <a:defRPr/>
            </a:lvl2pPr>
            <a:lvl3pPr marL="342900" indent="0">
              <a:buNone/>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25375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438151" y="1076325"/>
            <a:ext cx="3908822"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4792266" y="1076325"/>
            <a:ext cx="3914775"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287440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441197" y="342900"/>
            <a:ext cx="8263890" cy="415499"/>
          </a:xfrm>
        </p:spPr>
        <p:txBody>
          <a:bodyPr/>
          <a:lstStyle/>
          <a:p>
            <a:r>
              <a:rPr lang="en-US"/>
              <a:t>Click to edit Master title style</a:t>
            </a:r>
          </a:p>
        </p:txBody>
      </p:sp>
      <p:sp>
        <p:nvSpPr>
          <p:cNvPr id="4" name="Text Placeholder 3"/>
          <p:cNvSpPr>
            <a:spLocks noGrp="1"/>
          </p:cNvSpPr>
          <p:nvPr>
            <p:ph type="body" sz="quarter" idx="10"/>
          </p:nvPr>
        </p:nvSpPr>
        <p:spPr>
          <a:xfrm>
            <a:off x="438150" y="1076325"/>
            <a:ext cx="3909060" cy="1237262"/>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panose="020B0502040204020203" pitchFamily="34" charset="0"/>
                <a:cs typeface="Segoe UI" panose="020B0502040204020203" pitchFamily="34" charset="0"/>
              </a:defRPr>
            </a:lvl1pPr>
            <a:lvl2pPr marL="191691" indent="0">
              <a:buFont typeface="Wingdings" panose="05000000000000000000" pitchFamily="2" charset="2"/>
              <a:buNone/>
              <a:defRPr sz="1500" b="0"/>
            </a:lvl2pPr>
            <a:lvl3pPr marL="338138" indent="0">
              <a:buFont typeface="Wingdings" panose="05000000000000000000" pitchFamily="2" charset="2"/>
              <a:buNone/>
              <a:tabLst/>
              <a:defRPr sz="1200" b="0"/>
            </a:lvl3pPr>
            <a:lvl4pPr marL="489347" indent="0">
              <a:buFont typeface="Wingdings" panose="05000000000000000000" pitchFamily="2" charset="2"/>
              <a:buNone/>
              <a:defRPr sz="1050" b="0"/>
            </a:lvl4pPr>
            <a:lvl5pPr marL="640556" indent="0">
              <a:buFont typeface="Wingdings" panose="05000000000000000000" pitchFamily="2" charset="2"/>
              <a:buNone/>
              <a:tabLst/>
              <a:defRPr sz="105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4797878" y="1076325"/>
            <a:ext cx="3909060" cy="1237262"/>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panose="020B0502040204020203" pitchFamily="34" charset="0"/>
                <a:cs typeface="Segoe UI" panose="020B0502040204020203" pitchFamily="34" charset="0"/>
              </a:defRPr>
            </a:lvl1pPr>
            <a:lvl2pPr marL="191691" indent="0">
              <a:buFont typeface="Wingdings" panose="05000000000000000000" pitchFamily="2" charset="2"/>
              <a:buNone/>
              <a:defRPr sz="1500" b="0"/>
            </a:lvl2pPr>
            <a:lvl3pPr marL="338138" indent="0">
              <a:buFont typeface="Wingdings" panose="05000000000000000000" pitchFamily="2" charset="2"/>
              <a:buNone/>
              <a:tabLst/>
              <a:defRPr sz="1200" b="0"/>
            </a:lvl3pPr>
            <a:lvl4pPr marL="489347" indent="0">
              <a:buFont typeface="Wingdings" panose="05000000000000000000" pitchFamily="2" charset="2"/>
              <a:buNone/>
              <a:defRPr sz="1050" b="0"/>
            </a:lvl4pPr>
            <a:lvl5pPr marL="640556" indent="0">
              <a:buFont typeface="Wingdings" panose="05000000000000000000" pitchFamily="2" charset="2"/>
              <a:buNone/>
              <a:tabLst/>
              <a:defRPr sz="105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02289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76116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438151" y="342900"/>
            <a:ext cx="4131314" cy="295466"/>
          </a:xfrm>
        </p:spPr>
        <p:txBody>
          <a:bodyPr tIns="64008"/>
          <a:lstStyle>
            <a:lvl1pPr>
              <a:defRPr sz="15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5893925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441197" y="1512152"/>
            <a:ext cx="3118772" cy="830997"/>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438150" y="2651655"/>
            <a:ext cx="3121819" cy="253916"/>
          </a:xfrm>
        </p:spPr>
        <p:txBody>
          <a:bodyPr/>
          <a:lstStyle>
            <a:lvl1pPr marL="0" indent="0">
              <a:buNone/>
              <a:defRPr sz="1650">
                <a:latin typeface="+mn-lt"/>
              </a:defRPr>
            </a:lvl1pPr>
            <a:lvl2pPr marL="171450" indent="0">
              <a:buNone/>
              <a:defRPr/>
            </a:lvl2pPr>
            <a:lvl3pPr marL="342900" indent="0">
              <a:buNone/>
              <a:defRPr/>
            </a:lvl3pPr>
            <a:lvl4pPr marL="496491" indent="0">
              <a:buNone/>
              <a:defRPr/>
            </a:lvl4pPr>
            <a:lvl5pPr marL="641747"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4000500" y="0"/>
            <a:ext cx="5143500" cy="5143500"/>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81558130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441197" y="2155061"/>
            <a:ext cx="3119963" cy="830997"/>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4000500" y="0"/>
            <a:ext cx="5143500" cy="5143500"/>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869788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441198" y="2247395"/>
            <a:ext cx="3122344" cy="646331"/>
          </a:xfrm>
        </p:spPr>
        <p:txBody>
          <a:bodyPr anchor="t"/>
          <a:lstStyle>
            <a:lvl1pPr>
              <a:defRPr sz="21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4000500" y="0"/>
            <a:ext cx="5143500" cy="5143500"/>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04692345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441197" y="4077096"/>
            <a:ext cx="8263890" cy="4154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9144000" cy="3429000"/>
          </a:xfrm>
          <a:blipFill>
            <a:blip r:embed="rId2"/>
            <a:stretch>
              <a:fillRect/>
            </a:stretch>
          </a:blipFill>
        </p:spPr>
        <p:txBody>
          <a:bodyPr vert="horz" wrap="square" lIns="0" tIns="1097280" rIns="0" bIns="0" rtlCol="0" anchor="t" anchorCtr="0">
            <a:noAutofit/>
          </a:bodyPr>
          <a:lstStyle>
            <a:lvl1pPr marL="0" indent="0" algn="ctr">
              <a:buNone/>
              <a:defRPr lang="en-US" sz="1050" b="1" dirty="0">
                <a:solidFill>
                  <a:srgbClr val="FFFFFF"/>
                </a:solidFill>
              </a:defRPr>
            </a:lvl1pPr>
          </a:lstStyle>
          <a:p>
            <a:pPr marL="171450" lvl="0" indent="-17145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568802798"/>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441197" y="649715"/>
            <a:ext cx="8263890" cy="4154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1786" y="1714500"/>
            <a:ext cx="9144000" cy="3429000"/>
          </a:xfrm>
          <a:blipFill>
            <a:blip r:embed="rId2"/>
            <a:stretch>
              <a:fillRect/>
            </a:stretch>
          </a:blipFill>
        </p:spPr>
        <p:txBody>
          <a:bodyPr vert="horz" wrap="square" lIns="0" tIns="1097280" rIns="0" bIns="0" rtlCol="0" anchor="t" anchorCtr="0">
            <a:noAutofit/>
          </a:bodyPr>
          <a:lstStyle>
            <a:lvl1pPr marL="0" indent="0" algn="ctr">
              <a:buNone/>
              <a:defRPr lang="en-US" sz="1050" b="1" dirty="0">
                <a:solidFill>
                  <a:srgbClr val="FFFFFF"/>
                </a:solidFill>
              </a:defRPr>
            </a:lvl1pPr>
          </a:lstStyle>
          <a:p>
            <a:pPr marL="171450" lvl="0" indent="-17145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51228783"/>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70428" y="171452"/>
            <a:ext cx="8371082" cy="609398"/>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87055" y="972106"/>
            <a:ext cx="4115872" cy="346249"/>
          </a:xfrm>
        </p:spPr>
        <p:txBody>
          <a:bodyPr anchor="b"/>
          <a:lstStyle>
            <a:lvl1pPr marL="0" indent="0">
              <a:lnSpc>
                <a:spcPct val="90000"/>
              </a:lnSpc>
              <a:spcBef>
                <a:spcPts val="0"/>
              </a:spcBef>
              <a:buNone/>
              <a:defRPr sz="2500" b="1"/>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a:t>Click to edit Master text styles</a:t>
            </a:r>
          </a:p>
        </p:txBody>
      </p:sp>
      <p:sp>
        <p:nvSpPr>
          <p:cNvPr id="4" name="Content Placeholder 3"/>
          <p:cNvSpPr>
            <a:spLocks noGrp="1"/>
          </p:cNvSpPr>
          <p:nvPr>
            <p:ph sz="half" idx="2"/>
          </p:nvPr>
        </p:nvSpPr>
        <p:spPr>
          <a:xfrm>
            <a:off x="387055" y="1600202"/>
            <a:ext cx="4114800" cy="1554272"/>
          </a:xfrm>
        </p:spPr>
        <p:txBody>
          <a:bodyPr/>
          <a:lstStyle>
            <a:lvl1pPr marL="281759" indent="-281759">
              <a:defRPr sz="2300"/>
            </a:lvl1pPr>
            <a:lvl2pPr marL="562195" indent="-265885">
              <a:defRPr sz="2000"/>
            </a:lvl2pPr>
            <a:lvl3pPr marL="813528" indent="-243397">
              <a:defRPr sz="1900"/>
            </a:lvl3pPr>
            <a:lvl4pPr marL="1050311" indent="-228847">
              <a:defRPr sz="1700"/>
            </a:lvl4pPr>
            <a:lvl5pPr marL="1279156" indent="-206359">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2265" y="972106"/>
            <a:ext cx="4115872" cy="346249"/>
          </a:xfrm>
        </p:spPr>
        <p:txBody>
          <a:bodyPr anchor="b"/>
          <a:lstStyle>
            <a:lvl1pPr marL="0" indent="0">
              <a:lnSpc>
                <a:spcPct val="90000"/>
              </a:lnSpc>
              <a:spcBef>
                <a:spcPts val="0"/>
              </a:spcBef>
              <a:buNone/>
              <a:defRPr sz="2500" b="1"/>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265" y="1600204"/>
            <a:ext cx="4115872" cy="1554272"/>
          </a:xfrm>
        </p:spPr>
        <p:txBody>
          <a:bodyPr/>
          <a:lstStyle>
            <a:lvl1pPr marL="296308" indent="-296308">
              <a:defRPr sz="2300"/>
            </a:lvl1pPr>
            <a:lvl2pPr marL="570131" indent="-273821">
              <a:defRPr sz="2000"/>
            </a:lvl2pPr>
            <a:lvl3pPr marL="821464" indent="-244720">
              <a:defRPr sz="1900"/>
            </a:lvl3pPr>
            <a:lvl4pPr marL="1050311" indent="-236783">
              <a:defRPr sz="1700"/>
            </a:lvl4pPr>
            <a:lvl5pPr marL="1279156" indent="-220909">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8039649"/>
      </p:ext>
    </p:extLst>
  </p:cSld>
  <p:clrMapOvr>
    <a:masterClrMapping/>
  </p:clrMapOvr>
  <p:transition spd="slow">
    <p:push/>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441197" y="342900"/>
            <a:ext cx="8263890" cy="415498"/>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8149" y="4267200"/>
            <a:ext cx="4025646" cy="230832"/>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4025646" cy="2606040"/>
          </a:xfrm>
          <a:blipFill>
            <a:blip r:embed="rId2"/>
            <a:stretch>
              <a:fillRect/>
            </a:stretch>
          </a:blipFill>
        </p:spPr>
        <p:txBody>
          <a:bodyPr vert="horz" wrap="square" lIns="0" tIns="0" rIns="0" bIns="1188720" rtlCol="0" anchor="ctr" anchorCtr="0">
            <a:noAutofit/>
          </a:bodyPr>
          <a:lstStyle>
            <a:lvl1pPr marL="0" indent="0" algn="ctr">
              <a:buNone/>
              <a:defRPr lang="en-US" sz="750" b="1" dirty="0">
                <a:solidFill>
                  <a:srgbClr val="FFFFFF"/>
                </a:solidFill>
              </a:defRPr>
            </a:lvl1pPr>
          </a:lstStyle>
          <a:p>
            <a:pPr marL="171450" lvl="0" indent="-17145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4681395" y="4267200"/>
            <a:ext cx="4025646" cy="230832"/>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4679441" y="1519238"/>
            <a:ext cx="4025646" cy="2606040"/>
          </a:xfrm>
          <a:blipFill>
            <a:blip r:embed="rId2"/>
            <a:stretch>
              <a:fillRect/>
            </a:stretch>
          </a:blipFill>
        </p:spPr>
        <p:txBody>
          <a:bodyPr vert="horz" wrap="square" lIns="0" tIns="0" rIns="0" bIns="1188720" rtlCol="0" anchor="ctr" anchorCtr="0">
            <a:noAutofit/>
          </a:bodyPr>
          <a:lstStyle>
            <a:lvl1pPr marL="0" indent="0" algn="ctr">
              <a:buNone/>
              <a:defRPr lang="en-US" sz="750" b="1" dirty="0">
                <a:solidFill>
                  <a:srgbClr val="FFFFFF"/>
                </a:solidFill>
              </a:defRPr>
            </a:lvl1pPr>
          </a:lstStyle>
          <a:p>
            <a:pPr marL="171450" lvl="0" indent="-17145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2258148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441197" y="342900"/>
            <a:ext cx="8263890" cy="415498"/>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6960" y="4267200"/>
            <a:ext cx="2606278" cy="230832"/>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2606040" cy="260604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268980" y="4267200"/>
            <a:ext cx="2606278" cy="230832"/>
          </a:xfrm>
        </p:spPr>
        <p:txBody>
          <a:bodyPr/>
          <a:lstStyle>
            <a:lvl1pPr marL="0" indent="0" algn="ctr">
              <a:spcBef>
                <a:spcPts val="0"/>
              </a:spcBef>
              <a:buNone/>
              <a:defRPr sz="15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268980" y="1519238"/>
            <a:ext cx="2606040" cy="260604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100764" y="4267200"/>
            <a:ext cx="2606278" cy="230832"/>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099047" y="1519238"/>
            <a:ext cx="2606040" cy="260604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7432556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441197" y="342900"/>
            <a:ext cx="8263890" cy="415498"/>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6960"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2560431"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2560431"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4683903"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4683903"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6807375"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6807375"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21703158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6086475" y="1513285"/>
            <a:ext cx="2620566" cy="230832"/>
          </a:xfrm>
        </p:spPr>
        <p:txBody>
          <a:bodyPr/>
          <a:lstStyle>
            <a:lvl1pPr marL="0" indent="0">
              <a:buFontTx/>
              <a:buNone/>
              <a:defRPr sz="15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436959" y="1077516"/>
            <a:ext cx="5439966" cy="3624263"/>
          </a:xfrm>
          <a:blipFill>
            <a:blip r:embed="rId2"/>
            <a:stretch>
              <a:fillRect/>
            </a:stretch>
          </a:blipFill>
        </p:spPr>
        <p:txBody>
          <a:bodyPr bIns="1005840" anchor="ctr">
            <a:noAutofit/>
          </a:bodyPr>
          <a:lstStyle>
            <a:lvl1pPr marL="0" indent="0" algn="ctr">
              <a:buNone/>
              <a:defRPr sz="75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785607790"/>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438150" y="1729380"/>
            <a:ext cx="2601717" cy="830997"/>
          </a:xfrm>
        </p:spPr>
        <p:txBody>
          <a:bodyPr/>
          <a:lstStyle>
            <a:lvl1pPr>
              <a:defRPr sz="27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3484578" y="1835279"/>
            <a:ext cx="5220891" cy="276999"/>
          </a:xfrm>
        </p:spPr>
        <p:txBody>
          <a:bodyPr/>
          <a:lstStyle>
            <a:lvl1pPr marL="0" indent="0">
              <a:spcAft>
                <a:spcPts val="900"/>
              </a:spcAft>
              <a:buNone/>
              <a:defRPr sz="1800"/>
            </a:lvl1pPr>
            <a:lvl2pPr marL="17145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441198" y="1513285"/>
            <a:ext cx="2607994"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3486150" y="1513285"/>
            <a:ext cx="5220891"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07853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3267075" cy="51435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441198" y="2362811"/>
            <a:ext cx="2387728" cy="415498"/>
          </a:xfrm>
        </p:spPr>
        <p:txBody>
          <a:bodyPr anchor="ctr"/>
          <a:lstStyle>
            <a:lvl1pPr>
              <a:defRPr>
                <a:solidFill>
                  <a:srgbClr val="FFFF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03736" y="2408977"/>
            <a:ext cx="5002244" cy="323165"/>
          </a:xfrm>
        </p:spPr>
        <p:txBody>
          <a:bodyPr anchor="ctr" anchorCtr="0"/>
          <a:lstStyle>
            <a:lvl1pPr marL="0" indent="0">
              <a:spcAft>
                <a:spcPts val="900"/>
              </a:spcAft>
              <a:buNone/>
              <a:defRPr sz="2100"/>
            </a:lvl1pPr>
            <a:lvl2pPr marL="171450" indent="0">
              <a:buNone/>
              <a:defRPr/>
            </a:lvl2pPr>
          </a:lstStyle>
          <a:p>
            <a:pPr lvl="0"/>
            <a:r>
              <a:rPr lang="en-US"/>
              <a:t>Click to edit Master text styles</a:t>
            </a:r>
          </a:p>
        </p:txBody>
      </p:sp>
    </p:spTree>
    <p:extLst>
      <p:ext uri="{BB962C8B-B14F-4D97-AF65-F5344CB8AC3E}">
        <p14:creationId xmlns:p14="http://schemas.microsoft.com/office/powerpoint/2010/main" val="9604133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3267075" cy="51435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441198" y="2362811"/>
            <a:ext cx="2387728" cy="415498"/>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03736" y="2408977"/>
            <a:ext cx="5002244" cy="323165"/>
          </a:xfrm>
        </p:spPr>
        <p:txBody>
          <a:bodyPr anchor="ctr" anchorCtr="0"/>
          <a:lstStyle>
            <a:lvl1pPr marL="0" indent="0">
              <a:spcAft>
                <a:spcPts val="900"/>
              </a:spcAft>
              <a:buNone/>
              <a:defRPr sz="2100"/>
            </a:lvl1pPr>
            <a:lvl2pPr marL="171450" indent="0">
              <a:buNone/>
              <a:defRPr/>
            </a:lvl2pPr>
          </a:lstStyle>
          <a:p>
            <a:pPr lvl="0"/>
            <a:r>
              <a:rPr lang="en-US"/>
              <a:t>Click to edit Master text styles</a:t>
            </a:r>
          </a:p>
        </p:txBody>
      </p:sp>
    </p:spTree>
    <p:extLst>
      <p:ext uri="{BB962C8B-B14F-4D97-AF65-F5344CB8AC3E}">
        <p14:creationId xmlns:p14="http://schemas.microsoft.com/office/powerpoint/2010/main" val="40866177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441198" y="2362811"/>
            <a:ext cx="2386520" cy="415498"/>
          </a:xfrm>
        </p:spPr>
        <p:txBody>
          <a:bodyPr anchor="ctr"/>
          <a:lstStyle>
            <a:lvl1pPr>
              <a:defRPr/>
            </a:lvl1pPr>
          </a:lstStyle>
          <a:p>
            <a:r>
              <a:rPr lang="en-US"/>
              <a:t>Title</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3267075" y="1933575"/>
            <a:ext cx="0" cy="127635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3706416" y="2408977"/>
            <a:ext cx="5000625" cy="323165"/>
          </a:xfrm>
        </p:spPr>
        <p:txBody>
          <a:bodyPr anchor="ct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24481598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491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rgbClr val="FFFF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438912" y="2982989"/>
            <a:ext cx="6858000" cy="253916"/>
          </a:xfrm>
          <a:noFill/>
        </p:spPr>
        <p:txBody>
          <a:bodyPr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7307344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491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438912" y="2982989"/>
            <a:ext cx="6858000" cy="253916"/>
          </a:xfrm>
          <a:noFill/>
        </p:spPr>
        <p:txBody>
          <a:bodyPr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205748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0430" y="171452"/>
            <a:ext cx="8371083" cy="609398"/>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1634163707"/>
      </p:ext>
    </p:extLst>
  </p:cSld>
  <p:clrMapOvr>
    <a:masterClrMapping/>
  </p:clrMapOvr>
  <p:transition spd="slow">
    <p:push/>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6856"/>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rgbClr val="FFFF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5899164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6856"/>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849854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222873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978130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441197" y="1077517"/>
            <a:ext cx="8263890" cy="1431161"/>
          </a:xfrm>
        </p:spPr>
        <p:txBody>
          <a:bodyPr/>
          <a:lstStyle>
            <a:lvl1pPr marL="0" indent="0">
              <a:buNone/>
              <a:defRPr sz="21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25991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438455" indent="0">
              <a:buNone/>
              <a:defRPr sz="15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610922"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788248"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578833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438150" y="439341"/>
            <a:ext cx="1024684" cy="219456"/>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438150" y="4620988"/>
            <a:ext cx="3361593" cy="80791"/>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699218" eaLnBrk="0" hangingPunct="0"/>
            <a:r>
              <a:rPr lang="en-US" sz="525">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4653831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438150" y="1077516"/>
            <a:ext cx="8264129" cy="1661993"/>
          </a:xfrm>
        </p:spPr>
        <p:txBody>
          <a:bodyPr>
            <a:spAutoFit/>
          </a:bodyPr>
          <a:lstStyle>
            <a:lvl1pPr>
              <a:defRPr sz="2700">
                <a:latin typeface="+mn-lt"/>
              </a:defRPr>
            </a:lvl1pPr>
            <a:lvl2pPr>
              <a:defRPr sz="2100">
                <a:latin typeface="+mn-lt"/>
              </a:defRPr>
            </a:lvl2pPr>
            <a:lvl3pPr>
              <a:defRPr sz="1800">
                <a:latin typeface="+mn-lt"/>
              </a:defRPr>
            </a:lvl3pPr>
            <a:lvl4pPr>
              <a:defRPr sz="1500">
                <a:latin typeface="+mn-lt"/>
              </a:defRPr>
            </a:lvl4pPr>
            <a:lvl5pPr>
              <a:defRPr sz="13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4701779"/>
            <a:ext cx="9144001" cy="441722"/>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2775"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82141857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1511221"/>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Presentation Title scree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DE27EAF-70C7-479F-8CDD-0A656124AB32}"/>
              </a:ext>
            </a:extLst>
          </p:cNvPr>
          <p:cNvSpPr/>
          <p:nvPr userDrawn="1"/>
        </p:nvSpPr>
        <p:spPr bwMode="auto">
          <a:xfrm>
            <a:off x="3994547" y="0"/>
            <a:ext cx="5149453" cy="5149453"/>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438150" y="439341"/>
            <a:ext cx="1024830" cy="219456"/>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441198" y="1431358"/>
            <a:ext cx="3125915" cy="1218795"/>
          </a:xfrm>
        </p:spPr>
        <p:txBody>
          <a:bodyPr anchor="b" anchorCtr="0">
            <a:spAutoFit/>
          </a:bodyPr>
          <a:lstStyle>
            <a:lvl1pPr>
              <a:defRPr/>
            </a:lvl1pPr>
          </a:lstStyle>
          <a:p>
            <a:r>
              <a:rPr lang="en-US" dirty="0"/>
              <a:t>Presentation title </a:t>
            </a:r>
          </a:p>
        </p:txBody>
      </p:sp>
      <p:sp>
        <p:nvSpPr>
          <p:cNvPr id="5" name="Text Placeholder 4"/>
          <p:cNvSpPr>
            <a:spLocks noGrp="1"/>
          </p:cNvSpPr>
          <p:nvPr>
            <p:ph type="body" sz="quarter" idx="12" hasCustomPrompt="1"/>
          </p:nvPr>
        </p:nvSpPr>
        <p:spPr>
          <a:xfrm>
            <a:off x="436532" y="2971800"/>
            <a:ext cx="3123437" cy="207749"/>
          </a:xfrm>
          <a:noFill/>
        </p:spPr>
        <p:txBody>
          <a:bodyPr wrap="square" lIns="0" tIns="0" rIns="0" bIns="0">
            <a:spAutoFit/>
          </a:bodyPr>
          <a:lstStyle>
            <a:lvl1pPr marL="0" indent="0">
              <a:spcBef>
                <a:spcPts val="0"/>
              </a:spcBef>
              <a:buNone/>
              <a:defRPr sz="15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a:t>
            </a:r>
          </a:p>
        </p:txBody>
      </p:sp>
      <p:pic>
        <p:nvPicPr>
          <p:cNvPr id="8" name="Picture 7" descr="A screenshot of a computer&#10;&#10;Description generated with high confidence">
            <a:extLst>
              <a:ext uri="{FF2B5EF4-FFF2-40B4-BE49-F238E27FC236}">
                <a16:creationId xmlns:a16="http://schemas.microsoft.com/office/drawing/2014/main" id="{7F6B113F-63E0-4604-B908-E444BC78961C}"/>
              </a:ext>
            </a:extLst>
          </p:cNvPr>
          <p:cNvPicPr>
            <a:picLocks noChangeAspect="1"/>
          </p:cNvPicPr>
          <p:nvPr userDrawn="1"/>
        </p:nvPicPr>
        <p:blipFill>
          <a:blip r:embed="rId3"/>
          <a:stretch>
            <a:fillRect/>
          </a:stretch>
        </p:blipFill>
        <p:spPr>
          <a:xfrm>
            <a:off x="4001691" y="0"/>
            <a:ext cx="5142309" cy="3852651"/>
          </a:xfrm>
          <a:prstGeom prst="rect">
            <a:avLst/>
          </a:prstGeom>
        </p:spPr>
      </p:pic>
    </p:spTree>
    <p:extLst>
      <p:ext uri="{BB962C8B-B14F-4D97-AF65-F5344CB8AC3E}">
        <p14:creationId xmlns:p14="http://schemas.microsoft.com/office/powerpoint/2010/main" val="332002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438150" y="4620988"/>
            <a:ext cx="3361593" cy="80791"/>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699218" eaLnBrk="0" hangingPunct="0"/>
            <a:r>
              <a:rPr lang="en-US" sz="525"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438150" y="439341"/>
            <a:ext cx="1024830" cy="219456"/>
          </a:xfrm>
          <a:prstGeom prst="rect">
            <a:avLst/>
          </a:prstGeom>
        </p:spPr>
      </p:pic>
    </p:spTree>
    <p:extLst>
      <p:ext uri="{BB962C8B-B14F-4D97-AF65-F5344CB8AC3E}">
        <p14:creationId xmlns:p14="http://schemas.microsoft.com/office/powerpoint/2010/main" val="300887241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marL="0" indent="0">
              <a:buFont typeface="Wingdings" panose="05000000000000000000" pitchFamily="2" charset="2"/>
              <a:buNone/>
              <a:defRPr/>
            </a:lvl1pPr>
          </a:lstStyle>
          <a:p>
            <a:r>
              <a:rPr lang="en-US" dirty="0"/>
              <a:t>Click to edit Master title style</a:t>
            </a:r>
          </a:p>
        </p:txBody>
      </p:sp>
      <p:sp>
        <p:nvSpPr>
          <p:cNvPr id="3" name="Text Placeholder 2"/>
          <p:cNvSpPr>
            <a:spLocks noGrp="1"/>
          </p:cNvSpPr>
          <p:nvPr>
            <p:ph type="body" sz="quarter" idx="10"/>
          </p:nvPr>
        </p:nvSpPr>
        <p:spPr>
          <a:xfrm>
            <a:off x="438150" y="1076623"/>
            <a:ext cx="8263890" cy="2000548"/>
          </a:xfrm>
        </p:spPr>
        <p:txBody>
          <a:bodyPr/>
          <a:lstStyle>
            <a:lvl1pPr marL="171450" indent="-171450">
              <a:buFont typeface="Wingdings" panose="05000000000000000000" pitchFamily="2" charset="2"/>
              <a:buChar char="§"/>
              <a:defRPr/>
            </a:lvl1pPr>
            <a:lvl2pPr marL="342900" indent="-171450">
              <a:buFont typeface="Wingdings" panose="05000000000000000000" pitchFamily="2" charset="2"/>
              <a:buChar char="§"/>
              <a:defRPr/>
            </a:lvl2pPr>
            <a:lvl3pPr marL="492919" indent="-150019">
              <a:buFont typeface="Wingdings" panose="05000000000000000000" pitchFamily="2" charset="2"/>
              <a:buChar char="§"/>
              <a:defRPr/>
            </a:lvl3pPr>
            <a:lvl4pPr marL="632222" indent="-135731">
              <a:buFont typeface="Wingdings" panose="05000000000000000000" pitchFamily="2" charset="2"/>
              <a:buChar char="§"/>
              <a:defRPr/>
            </a:lvl4pPr>
            <a:lvl5pPr marL="767954" indent="-126206">
              <a:buFont typeface="Wingdings" panose="05000000000000000000" pitchFamily="2" charset="2"/>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736395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mp; Bullete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366809" y="171452"/>
            <a:ext cx="8472312" cy="498598"/>
          </a:xfrm>
        </p:spPr>
        <p:txBody>
          <a:bodyPr/>
          <a:lstStyle>
            <a:lvl1pPr>
              <a:defRPr sz="3600"/>
            </a:lvl1pPr>
          </a:lstStyle>
          <a:p>
            <a:r>
              <a:rPr lang="en-US" dirty="0"/>
              <a:t>Click to edit Master title style</a:t>
            </a:r>
          </a:p>
        </p:txBody>
      </p:sp>
      <p:sp>
        <p:nvSpPr>
          <p:cNvPr id="3" name="Text Placeholder 2"/>
          <p:cNvSpPr>
            <a:spLocks noGrp="1"/>
          </p:cNvSpPr>
          <p:nvPr>
            <p:ph type="body" sz="quarter" idx="10"/>
          </p:nvPr>
        </p:nvSpPr>
        <p:spPr>
          <a:xfrm>
            <a:off x="438150" y="1076623"/>
            <a:ext cx="8263890" cy="200054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673236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26" Type="http://schemas.openxmlformats.org/officeDocument/2006/relationships/slideLayout" Target="../slideLayouts/slideLayout42.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slideLayout" Target="../slideLayouts/slideLayout41.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29" Type="http://schemas.openxmlformats.org/officeDocument/2006/relationships/slideLayout" Target="../slideLayouts/slideLayout45.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slideLayout" Target="../slideLayouts/slideLayout40.xml"/><Relationship Id="rId32" Type="http://schemas.openxmlformats.org/officeDocument/2006/relationships/image" Target="../media/image4.emf"/><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slideLayout" Target="../slideLayouts/slideLayout39.xml"/><Relationship Id="rId28" Type="http://schemas.openxmlformats.org/officeDocument/2006/relationships/slideLayout" Target="../slideLayouts/slideLayout44.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31" Type="http://schemas.openxmlformats.org/officeDocument/2006/relationships/theme" Target="../theme/theme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 Id="rId27" Type="http://schemas.openxmlformats.org/officeDocument/2006/relationships/slideLayout" Target="../slideLayouts/slideLayout43.xml"/><Relationship Id="rId30"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809" y="171452"/>
            <a:ext cx="8472312" cy="6093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66808" y="1085851"/>
            <a:ext cx="8472313"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4651193"/>
      </p:ext>
    </p:extLst>
  </p:cSld>
  <p:clrMap bg1="lt1" tx1="dk1" bg2="lt2" tx2="dk2" accent1="accent1" accent2="accent2" accent3="accent3" accent4="accent4" accent5="accent5" accent6="accent6" hlink="hlink" folHlink="folHlink"/>
  <p:sldLayoutIdLst>
    <p:sldLayoutId id="2147483759" r:id="rId1"/>
    <p:sldLayoutId id="2147483761" r:id="rId2"/>
    <p:sldLayoutId id="2147483762" r:id="rId3"/>
    <p:sldLayoutId id="2147483763" r:id="rId4"/>
    <p:sldLayoutId id="2147483770" r:id="rId5"/>
    <p:sldLayoutId id="2147483873" r:id="rId6"/>
    <p:sldLayoutId id="2147483874" r:id="rId7"/>
    <p:sldLayoutId id="2147483877" r:id="rId8"/>
    <p:sldLayoutId id="2147483879" r:id="rId9"/>
    <p:sldLayoutId id="2147483880" r:id="rId10"/>
    <p:sldLayoutId id="2147483912" r:id="rId11"/>
    <p:sldLayoutId id="2147483913" r:id="rId12"/>
  </p:sldLayoutIdLst>
  <p:transition spd="slow">
    <p:push/>
  </p:transition>
  <p:txStyles>
    <p:titleStyle>
      <a:lvl1pPr algn="l" defTabSz="914325"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55" indent="-460355" algn="l" defTabSz="914325" rtl="0" eaLnBrk="1" latinLnBrk="0" hangingPunct="1">
        <a:lnSpc>
          <a:spcPct val="90000"/>
        </a:lnSpc>
        <a:spcBef>
          <a:spcPct val="20000"/>
        </a:spcBef>
        <a:buClr>
          <a:schemeClr val="tx1"/>
        </a:buClr>
        <a:buSzPct val="90000"/>
        <a:buFont typeface="Wingdings" pitchFamily="2" charset="2"/>
        <a:buChar char="§"/>
        <a:defRPr sz="3200" kern="1200" spc="-71" baseline="0">
          <a:gradFill>
            <a:gsLst>
              <a:gs pos="0">
                <a:schemeClr val="tx1"/>
              </a:gs>
              <a:gs pos="86000">
                <a:schemeClr val="tx1"/>
              </a:gs>
            </a:gsLst>
            <a:lin ang="5400000" scaled="0"/>
          </a:gradFill>
          <a:latin typeface="+mn-lt"/>
          <a:ea typeface="+mn-ea"/>
          <a:cs typeface="+mn-cs"/>
        </a:defRPr>
      </a:lvl1pPr>
      <a:lvl2pPr marL="855628" indent="-395272" algn="l" defTabSz="914325" rtl="0" eaLnBrk="1" latinLnBrk="0" hangingPunct="1">
        <a:lnSpc>
          <a:spcPct val="90000"/>
        </a:lnSpc>
        <a:spcBef>
          <a:spcPct val="20000"/>
        </a:spcBef>
        <a:buClr>
          <a:schemeClr val="tx1"/>
        </a:buClr>
        <a:buSzPct val="90000"/>
        <a:buFont typeface="Wingdings" pitchFamily="2" charset="2"/>
        <a:buChar char="§"/>
        <a:defRPr sz="2800" kern="1200" spc="-71" baseline="0">
          <a:gradFill>
            <a:gsLst>
              <a:gs pos="0">
                <a:schemeClr val="tx1"/>
              </a:gs>
              <a:gs pos="86000">
                <a:schemeClr val="tx1"/>
              </a:gs>
            </a:gsLst>
            <a:lin ang="5400000" scaled="0"/>
          </a:gradFill>
          <a:latin typeface="+mn-lt"/>
          <a:ea typeface="+mn-ea"/>
          <a:cs typeface="+mn-cs"/>
        </a:defRPr>
      </a:lvl2pPr>
      <a:lvl3pPr marL="1258836" indent="-403208" algn="l" defTabSz="914325" rtl="0" eaLnBrk="1" latinLnBrk="0" hangingPunct="1">
        <a:lnSpc>
          <a:spcPct val="90000"/>
        </a:lnSpc>
        <a:spcBef>
          <a:spcPct val="20000"/>
        </a:spcBef>
        <a:buClr>
          <a:schemeClr val="tx1"/>
        </a:buClr>
        <a:buSzPct val="90000"/>
        <a:buFont typeface="Wingdings" pitchFamily="2" charset="2"/>
        <a:buChar char="§"/>
        <a:defRPr sz="2400" kern="1200" spc="-71" baseline="0">
          <a:gradFill>
            <a:gsLst>
              <a:gs pos="0">
                <a:schemeClr val="tx1"/>
              </a:gs>
              <a:gs pos="86000">
                <a:schemeClr val="tx1"/>
              </a:gs>
            </a:gsLst>
            <a:lin ang="5400000" scaled="0"/>
          </a:gradFill>
          <a:latin typeface="+mn-lt"/>
          <a:ea typeface="+mn-ea"/>
          <a:cs typeface="+mn-cs"/>
        </a:defRPr>
      </a:lvl3pPr>
      <a:lvl4pPr marL="1604896" indent="-346061" algn="l" defTabSz="914325" rtl="0" eaLnBrk="1" latinLnBrk="0" hangingPunct="1">
        <a:lnSpc>
          <a:spcPct val="90000"/>
        </a:lnSpc>
        <a:spcBef>
          <a:spcPct val="20000"/>
        </a:spcBef>
        <a:buClr>
          <a:schemeClr val="tx1"/>
        </a:buClr>
        <a:buSzPct val="90000"/>
        <a:buFont typeface="Wingdings" pitchFamily="2" charset="2"/>
        <a:buChar char="§"/>
        <a:defRPr sz="2000" kern="1200" spc="-71" baseline="0">
          <a:gradFill>
            <a:gsLst>
              <a:gs pos="0">
                <a:schemeClr val="tx1"/>
              </a:gs>
              <a:gs pos="86000">
                <a:schemeClr val="tx1"/>
              </a:gs>
            </a:gsLst>
            <a:lin ang="5400000" scaled="0"/>
          </a:gradFill>
          <a:latin typeface="+mn-lt"/>
          <a:ea typeface="+mn-ea"/>
          <a:cs typeface="+mn-cs"/>
        </a:defRPr>
      </a:lvl4pPr>
      <a:lvl5pPr marL="1941432" indent="-336536" algn="l" defTabSz="914325" rtl="0" eaLnBrk="1" latinLnBrk="0" hangingPunct="1">
        <a:lnSpc>
          <a:spcPct val="90000"/>
        </a:lnSpc>
        <a:spcBef>
          <a:spcPct val="20000"/>
        </a:spcBef>
        <a:buClr>
          <a:schemeClr val="tx1"/>
        </a:buClr>
        <a:buSzPct val="90000"/>
        <a:buFont typeface="Wingdings" pitchFamily="2" charset="2"/>
        <a:buChar char="§"/>
        <a:defRPr sz="2000" kern="1200" spc="-71" baseline="0">
          <a:gradFill>
            <a:gsLst>
              <a:gs pos="0">
                <a:schemeClr val="tx1"/>
              </a:gs>
              <a:gs pos="86000">
                <a:schemeClr val="tx1"/>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27"/>
            <a:ext cx="8741880" cy="674749"/>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891884"/>
            <a:ext cx="8740141" cy="1687385"/>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00300254"/>
      </p:ext>
    </p:extLst>
  </p:cSld>
  <p:clrMap bg1="lt1" tx1="dk1" bg2="lt2" tx2="dk2" accent1="accent1" accent2="accent2" accent3="accent3" accent4="accent4" accent5="accent5" accent6="accent6" hlink="hlink" folHlink="folHlink"/>
  <p:sldLayoutIdLst>
    <p:sldLayoutId id="2147483914" r:id="rId1"/>
  </p:sldLayoutIdLst>
  <p:transition>
    <p:fade/>
  </p:transition>
  <p:txStyles>
    <p:titleStyle>
      <a:lvl1pPr algn="l" defTabSz="685775" rtl="0" eaLnBrk="1" latinLnBrk="0" hangingPunct="1">
        <a:lnSpc>
          <a:spcPct val="90000"/>
        </a:lnSpc>
        <a:spcBef>
          <a:spcPct val="0"/>
        </a:spcBef>
        <a:buNone/>
        <a:defRPr lang="en-US" sz="3971"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09" marR="0" indent="-252109"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41" kern="1200" spc="0" baseline="0">
          <a:gradFill>
            <a:gsLst>
              <a:gs pos="1250">
                <a:schemeClr val="tx1"/>
              </a:gs>
              <a:gs pos="100000">
                <a:schemeClr val="tx1"/>
              </a:gs>
            </a:gsLst>
            <a:lin ang="5400000" scaled="0"/>
          </a:gradFill>
          <a:latin typeface="+mj-lt"/>
          <a:ea typeface="+mn-ea"/>
          <a:cs typeface="+mn-cs"/>
        </a:defRPr>
      </a:lvl1pPr>
      <a:lvl2pPr marL="429518" marR="0" indent="-177410"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2pPr>
      <a:lvl3pPr marL="588254" marR="0" indent="-168073"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3pPr>
      <a:lvl4pPr marL="756326" marR="0" indent="-168073"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471" kern="1200" spc="0" baseline="0">
          <a:gradFill>
            <a:gsLst>
              <a:gs pos="1250">
                <a:schemeClr val="tx1"/>
              </a:gs>
              <a:gs pos="100000">
                <a:schemeClr val="tx1"/>
              </a:gs>
            </a:gsLst>
            <a:lin ang="5400000" scaled="0"/>
          </a:gradFill>
          <a:latin typeface="+mn-lt"/>
          <a:ea typeface="+mn-ea"/>
          <a:cs typeface="+mn-cs"/>
        </a:defRPr>
      </a:lvl4pPr>
      <a:lvl5pPr marL="924398" marR="0" indent="-168073"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471" kern="1200" spc="0" baseline="0">
          <a:gradFill>
            <a:gsLst>
              <a:gs pos="1250">
                <a:schemeClr val="tx1"/>
              </a:gs>
              <a:gs pos="100000">
                <a:schemeClr val="tx1"/>
              </a:gs>
            </a:gsLst>
            <a:lin ang="5400000" scaled="0"/>
          </a:gradFill>
          <a:latin typeface="+mn-lt"/>
          <a:ea typeface="+mn-ea"/>
          <a:cs typeface="+mn-cs"/>
        </a:defRPr>
      </a:lvl5pPr>
      <a:lvl6pPr marL="1885882"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770"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658"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546"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75" rtl="0" eaLnBrk="1" latinLnBrk="0" hangingPunct="1">
        <a:defRPr sz="1324" kern="1200">
          <a:solidFill>
            <a:schemeClr val="tx1"/>
          </a:solidFill>
          <a:latin typeface="+mn-lt"/>
          <a:ea typeface="+mn-ea"/>
          <a:cs typeface="+mn-cs"/>
        </a:defRPr>
      </a:lvl1pPr>
      <a:lvl2pPr marL="342887" algn="l" defTabSz="685775" rtl="0" eaLnBrk="1" latinLnBrk="0" hangingPunct="1">
        <a:defRPr sz="1324" kern="1200">
          <a:solidFill>
            <a:schemeClr val="tx1"/>
          </a:solidFill>
          <a:latin typeface="+mn-lt"/>
          <a:ea typeface="+mn-ea"/>
          <a:cs typeface="+mn-cs"/>
        </a:defRPr>
      </a:lvl2pPr>
      <a:lvl3pPr marL="685775" algn="l" defTabSz="685775" rtl="0" eaLnBrk="1" latinLnBrk="0" hangingPunct="1">
        <a:defRPr sz="1324" kern="1200">
          <a:solidFill>
            <a:schemeClr val="tx1"/>
          </a:solidFill>
          <a:latin typeface="+mn-lt"/>
          <a:ea typeface="+mn-ea"/>
          <a:cs typeface="+mn-cs"/>
        </a:defRPr>
      </a:lvl3pPr>
      <a:lvl4pPr marL="1028663" algn="l" defTabSz="685775" rtl="0" eaLnBrk="1" latinLnBrk="0" hangingPunct="1">
        <a:defRPr sz="1324" kern="1200">
          <a:solidFill>
            <a:schemeClr val="tx1"/>
          </a:solidFill>
          <a:latin typeface="+mn-lt"/>
          <a:ea typeface="+mn-ea"/>
          <a:cs typeface="+mn-cs"/>
        </a:defRPr>
      </a:lvl4pPr>
      <a:lvl5pPr marL="1371551" algn="l" defTabSz="685775" rtl="0" eaLnBrk="1" latinLnBrk="0" hangingPunct="1">
        <a:defRPr sz="1324" kern="1200">
          <a:solidFill>
            <a:schemeClr val="tx1"/>
          </a:solidFill>
          <a:latin typeface="+mn-lt"/>
          <a:ea typeface="+mn-ea"/>
          <a:cs typeface="+mn-cs"/>
        </a:defRPr>
      </a:lvl5pPr>
      <a:lvl6pPr marL="1714439" algn="l" defTabSz="685775" rtl="0" eaLnBrk="1" latinLnBrk="0" hangingPunct="1">
        <a:defRPr sz="1324" kern="1200">
          <a:solidFill>
            <a:schemeClr val="tx1"/>
          </a:solidFill>
          <a:latin typeface="+mn-lt"/>
          <a:ea typeface="+mn-ea"/>
          <a:cs typeface="+mn-cs"/>
        </a:defRPr>
      </a:lvl6pPr>
      <a:lvl7pPr marL="2057326" algn="l" defTabSz="685775" rtl="0" eaLnBrk="1" latinLnBrk="0" hangingPunct="1">
        <a:defRPr sz="1324" kern="1200">
          <a:solidFill>
            <a:schemeClr val="tx1"/>
          </a:solidFill>
          <a:latin typeface="+mn-lt"/>
          <a:ea typeface="+mn-ea"/>
          <a:cs typeface="+mn-cs"/>
        </a:defRPr>
      </a:lvl7pPr>
      <a:lvl8pPr marL="2400213" algn="l" defTabSz="685775" rtl="0" eaLnBrk="1" latinLnBrk="0" hangingPunct="1">
        <a:defRPr sz="1324" kern="1200">
          <a:solidFill>
            <a:schemeClr val="tx1"/>
          </a:solidFill>
          <a:latin typeface="+mn-lt"/>
          <a:ea typeface="+mn-ea"/>
          <a:cs typeface="+mn-cs"/>
        </a:defRPr>
      </a:lvl8pPr>
      <a:lvl9pPr marL="2743102" algn="l" defTabSz="685775"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1" y="217134"/>
            <a:ext cx="8741880" cy="674749"/>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01932" y="891884"/>
            <a:ext cx="8740141" cy="1361911"/>
          </a:xfrm>
          <a:prstGeom prst="rect">
            <a:avLst/>
          </a:prstGeom>
        </p:spPr>
        <p:txBody>
          <a:bodyPr vert="horz" wrap="square" lIns="146304" tIns="91440" rIns="146304" bIns="91440" rtlCol="0">
            <a:spAutoFit/>
          </a:bodyPr>
          <a:lstStyle/>
          <a:p>
            <a:pPr lvl="0"/>
            <a:r>
              <a:rPr lang="en-US" dirty="0"/>
              <a:t>Click to edit Master text styles: Main Topic 1: size 40pt</a:t>
            </a:r>
          </a:p>
          <a:p>
            <a:pPr marL="0" marR="0" lvl="3" indent="0" algn="l" defTabSz="699557" rtl="0" eaLnBrk="1" fontAlgn="auto" latinLnBrk="0" hangingPunct="1">
              <a:lnSpc>
                <a:spcPct val="90000"/>
              </a:lnSpc>
              <a:spcBef>
                <a:spcPct val="20000"/>
              </a:spcBef>
              <a:spcAft>
                <a:spcPts val="0"/>
              </a:spcAft>
              <a:buClrTx/>
              <a:buSzPct val="90000"/>
              <a:buFont typeface="Arial" pitchFamily="34" charset="0"/>
              <a:buNone/>
              <a:tabLst/>
              <a:defRPr/>
            </a:pPr>
            <a:r>
              <a:rPr lang="en-US" dirty="0"/>
              <a:t>Second level (Size 20pt for the subtopics)</a:t>
            </a:r>
          </a:p>
          <a:p>
            <a:pPr marL="0" marR="0" lvl="4" indent="0" algn="l" defTabSz="699557" rtl="0" eaLnBrk="1" fontAlgn="auto" latinLnBrk="0" hangingPunct="1">
              <a:lnSpc>
                <a:spcPct val="90000"/>
              </a:lnSpc>
              <a:spcBef>
                <a:spcPct val="20000"/>
              </a:spcBef>
              <a:spcAft>
                <a:spcPts val="0"/>
              </a:spcAft>
              <a:buClrTx/>
              <a:buSzPct val="90000"/>
              <a:buFont typeface="Arial" pitchFamily="34" charset="0"/>
              <a:buNone/>
              <a:tabLst/>
              <a:defRPr/>
            </a:pPr>
            <a:r>
              <a:rPr lang="en-US" dirty="0"/>
              <a:t>Third level (Size 20pt for the subtopics)</a:t>
            </a:r>
          </a:p>
          <a:p>
            <a:pPr lvl="4"/>
            <a:endParaRPr lang="en-US" dirty="0"/>
          </a:p>
        </p:txBody>
      </p:sp>
    </p:spTree>
    <p:extLst>
      <p:ext uri="{BB962C8B-B14F-4D97-AF65-F5344CB8AC3E}">
        <p14:creationId xmlns:p14="http://schemas.microsoft.com/office/powerpoint/2010/main" val="892740593"/>
      </p:ext>
    </p:extLst>
  </p:cSld>
  <p:clrMap bg1="lt1" tx1="dk1" bg2="lt2" tx2="dk2" accent1="accent1" accent2="accent2" accent3="accent3" accent4="accent4" accent5="accent5" accent6="accent6" hlink="hlink" folHlink="folHlink"/>
  <p:sldLayoutIdLst>
    <p:sldLayoutId id="2147483780" r:id="rId1"/>
    <p:sldLayoutId id="2147483837"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99557" rtl="0" eaLnBrk="1" latinLnBrk="0" hangingPunct="1">
        <a:lnSpc>
          <a:spcPct val="90000"/>
        </a:lnSpc>
        <a:spcBef>
          <a:spcPct val="0"/>
        </a:spcBef>
        <a:buNone/>
        <a:defRPr lang="en-US" sz="4050" b="0" kern="1200" cap="none" spc="-77"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0"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3000" kern="1200" spc="0" baseline="0">
          <a:gradFill>
            <a:gsLst>
              <a:gs pos="1250">
                <a:schemeClr val="tx1"/>
              </a:gs>
              <a:gs pos="100000">
                <a:schemeClr val="tx1"/>
              </a:gs>
            </a:gsLst>
            <a:lin ang="5400000" scaled="0"/>
          </a:gradFill>
          <a:latin typeface="+mj-lt"/>
          <a:ea typeface="+mn-ea"/>
          <a:cs typeface="+mn-cs"/>
        </a:defRPr>
      </a:lvl1pPr>
      <a:lvl2pPr marL="257175"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2pPr>
      <a:lvl3pPr marL="428625"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500" kern="1200" spc="0" baseline="0">
          <a:gradFill>
            <a:gsLst>
              <a:gs pos="1250">
                <a:schemeClr val="tx1"/>
              </a:gs>
              <a:gs pos="100000">
                <a:schemeClr val="tx1"/>
              </a:gs>
            </a:gsLst>
            <a:lin ang="5400000" scaled="0"/>
          </a:gradFill>
          <a:latin typeface="+mn-lt"/>
          <a:ea typeface="+mn-ea"/>
          <a:cs typeface="+mn-cs"/>
        </a:defRPr>
      </a:lvl3pPr>
      <a:lvl4pPr marL="0"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500" kern="1200" spc="0" baseline="0">
          <a:gradFill>
            <a:gsLst>
              <a:gs pos="1250">
                <a:schemeClr val="tx1"/>
              </a:gs>
              <a:gs pos="100000">
                <a:schemeClr val="tx1"/>
              </a:gs>
            </a:gsLst>
            <a:lin ang="5400000" scaled="0"/>
          </a:gradFill>
          <a:latin typeface="+mn-lt"/>
          <a:ea typeface="+mn-ea"/>
          <a:cs typeface="+mn-cs"/>
        </a:defRPr>
      </a:lvl4pPr>
      <a:lvl5pPr marL="0"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500" kern="1200" spc="0" baseline="0">
          <a:gradFill>
            <a:gsLst>
              <a:gs pos="1250">
                <a:schemeClr val="tx1"/>
              </a:gs>
              <a:gs pos="100000">
                <a:schemeClr val="tx1"/>
              </a:gs>
            </a:gsLst>
            <a:lin ang="5400000" scaled="0"/>
          </a:gradFill>
          <a:latin typeface="+mn-lt"/>
          <a:ea typeface="+mn-ea"/>
          <a:cs typeface="+mn-cs"/>
        </a:defRPr>
      </a:lvl5pPr>
      <a:lvl6pPr marL="1923780"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559"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3337"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3116"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557" rtl="0" eaLnBrk="1" latinLnBrk="0" hangingPunct="1">
        <a:defRPr sz="1350" kern="1200">
          <a:solidFill>
            <a:schemeClr val="tx1"/>
          </a:solidFill>
          <a:latin typeface="+mn-lt"/>
          <a:ea typeface="+mn-ea"/>
          <a:cs typeface="+mn-cs"/>
        </a:defRPr>
      </a:lvl1pPr>
      <a:lvl2pPr marL="349778" algn="l" defTabSz="699557" rtl="0" eaLnBrk="1" latinLnBrk="0" hangingPunct="1">
        <a:defRPr sz="1350" kern="1200">
          <a:solidFill>
            <a:schemeClr val="tx1"/>
          </a:solidFill>
          <a:latin typeface="+mn-lt"/>
          <a:ea typeface="+mn-ea"/>
          <a:cs typeface="+mn-cs"/>
        </a:defRPr>
      </a:lvl2pPr>
      <a:lvl3pPr marL="699557" algn="l" defTabSz="699557" rtl="0" eaLnBrk="1" latinLnBrk="0" hangingPunct="1">
        <a:defRPr sz="1350" kern="1200">
          <a:solidFill>
            <a:schemeClr val="tx1"/>
          </a:solidFill>
          <a:latin typeface="+mn-lt"/>
          <a:ea typeface="+mn-ea"/>
          <a:cs typeface="+mn-cs"/>
        </a:defRPr>
      </a:lvl3pPr>
      <a:lvl4pPr marL="1049335" algn="l" defTabSz="699557" rtl="0" eaLnBrk="1" latinLnBrk="0" hangingPunct="1">
        <a:defRPr sz="1350" kern="1200">
          <a:solidFill>
            <a:schemeClr val="tx1"/>
          </a:solidFill>
          <a:latin typeface="+mn-lt"/>
          <a:ea typeface="+mn-ea"/>
          <a:cs typeface="+mn-cs"/>
        </a:defRPr>
      </a:lvl4pPr>
      <a:lvl5pPr marL="1399113" algn="l" defTabSz="699557" rtl="0" eaLnBrk="1" latinLnBrk="0" hangingPunct="1">
        <a:defRPr sz="1350" kern="1200">
          <a:solidFill>
            <a:schemeClr val="tx1"/>
          </a:solidFill>
          <a:latin typeface="+mn-lt"/>
          <a:ea typeface="+mn-ea"/>
          <a:cs typeface="+mn-cs"/>
        </a:defRPr>
      </a:lvl5pPr>
      <a:lvl6pPr marL="1748892" algn="l" defTabSz="699557" rtl="0" eaLnBrk="1" latinLnBrk="0" hangingPunct="1">
        <a:defRPr sz="1350" kern="1200">
          <a:solidFill>
            <a:schemeClr val="tx1"/>
          </a:solidFill>
          <a:latin typeface="+mn-lt"/>
          <a:ea typeface="+mn-ea"/>
          <a:cs typeface="+mn-cs"/>
        </a:defRPr>
      </a:lvl6pPr>
      <a:lvl7pPr marL="2098670" algn="l" defTabSz="699557" rtl="0" eaLnBrk="1" latinLnBrk="0" hangingPunct="1">
        <a:defRPr sz="1350" kern="1200">
          <a:solidFill>
            <a:schemeClr val="tx1"/>
          </a:solidFill>
          <a:latin typeface="+mn-lt"/>
          <a:ea typeface="+mn-ea"/>
          <a:cs typeface="+mn-cs"/>
        </a:defRPr>
      </a:lvl7pPr>
      <a:lvl8pPr marL="2448448" algn="l" defTabSz="699557" rtl="0" eaLnBrk="1" latinLnBrk="0" hangingPunct="1">
        <a:defRPr sz="1350" kern="1200">
          <a:solidFill>
            <a:schemeClr val="tx1"/>
          </a:solidFill>
          <a:latin typeface="+mn-lt"/>
          <a:ea typeface="+mn-ea"/>
          <a:cs typeface="+mn-cs"/>
        </a:defRPr>
      </a:lvl8pPr>
      <a:lvl9pPr marL="2798227" algn="l" defTabSz="699557"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1" y="217134"/>
            <a:ext cx="8741880" cy="674749"/>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01932" y="891884"/>
            <a:ext cx="8740141" cy="1361911"/>
          </a:xfrm>
          <a:prstGeom prst="rect">
            <a:avLst/>
          </a:prstGeom>
        </p:spPr>
        <p:txBody>
          <a:bodyPr vert="horz" wrap="square" lIns="146304" tIns="91440" rIns="146304" bIns="91440" rtlCol="0">
            <a:spAutoFit/>
          </a:bodyPr>
          <a:lstStyle/>
          <a:p>
            <a:pPr lvl="0"/>
            <a:r>
              <a:rPr lang="en-US" dirty="0"/>
              <a:t>Click to edit Master text styles: Main Topic 1: size 40pt</a:t>
            </a:r>
          </a:p>
          <a:p>
            <a:pPr marL="0" marR="0" lvl="3" indent="0" algn="l" defTabSz="699557" rtl="0" eaLnBrk="1" fontAlgn="auto" latinLnBrk="0" hangingPunct="1">
              <a:lnSpc>
                <a:spcPct val="90000"/>
              </a:lnSpc>
              <a:spcBef>
                <a:spcPct val="20000"/>
              </a:spcBef>
              <a:spcAft>
                <a:spcPts val="0"/>
              </a:spcAft>
              <a:buClrTx/>
              <a:buSzPct val="90000"/>
              <a:buFont typeface="Arial" pitchFamily="34" charset="0"/>
              <a:buNone/>
              <a:tabLst/>
              <a:defRPr/>
            </a:pPr>
            <a:r>
              <a:rPr lang="en-US" dirty="0"/>
              <a:t>Second level (Size 20pt for the subtopics)</a:t>
            </a:r>
          </a:p>
          <a:p>
            <a:pPr marL="0" marR="0" lvl="4" indent="0" algn="l" defTabSz="699557" rtl="0" eaLnBrk="1" fontAlgn="auto" latinLnBrk="0" hangingPunct="1">
              <a:lnSpc>
                <a:spcPct val="90000"/>
              </a:lnSpc>
              <a:spcBef>
                <a:spcPct val="20000"/>
              </a:spcBef>
              <a:spcAft>
                <a:spcPts val="0"/>
              </a:spcAft>
              <a:buClrTx/>
              <a:buSzPct val="90000"/>
              <a:buFont typeface="Arial" pitchFamily="34" charset="0"/>
              <a:buNone/>
              <a:tabLst/>
              <a:defRPr/>
            </a:pPr>
            <a:r>
              <a:rPr lang="en-US" dirty="0"/>
              <a:t>Third level (Size 20pt for the subtopics)</a:t>
            </a:r>
          </a:p>
          <a:p>
            <a:pPr lvl="4"/>
            <a:endParaRPr lang="en-US" dirty="0"/>
          </a:p>
        </p:txBody>
      </p:sp>
    </p:spTree>
    <p:extLst>
      <p:ext uri="{BB962C8B-B14F-4D97-AF65-F5344CB8AC3E}">
        <p14:creationId xmlns:p14="http://schemas.microsoft.com/office/powerpoint/2010/main" val="3312779001"/>
      </p:ext>
    </p:extLst>
  </p:cSld>
  <p:clrMap bg1="lt1" tx1="dk1" bg2="lt2" tx2="dk2" accent1="accent1" accent2="accent2" accent3="accent3" accent4="accent4" accent5="accent5" accent6="accent6" hlink="hlink" folHlink="folHlink"/>
  <p:sldLayoutIdLst>
    <p:sldLayoutId id="2147483915"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99557" rtl="0" eaLnBrk="1" latinLnBrk="0" hangingPunct="1">
        <a:lnSpc>
          <a:spcPct val="90000"/>
        </a:lnSpc>
        <a:spcBef>
          <a:spcPct val="0"/>
        </a:spcBef>
        <a:buNone/>
        <a:defRPr lang="en-US" sz="4050" b="0" kern="1200" cap="none" spc="-77"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0"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3000" kern="1200" spc="0" baseline="0">
          <a:gradFill>
            <a:gsLst>
              <a:gs pos="1250">
                <a:schemeClr val="tx1"/>
              </a:gs>
              <a:gs pos="100000">
                <a:schemeClr val="tx1"/>
              </a:gs>
            </a:gsLst>
            <a:lin ang="5400000" scaled="0"/>
          </a:gradFill>
          <a:latin typeface="+mj-lt"/>
          <a:ea typeface="+mn-ea"/>
          <a:cs typeface="+mn-cs"/>
        </a:defRPr>
      </a:lvl1pPr>
      <a:lvl2pPr marL="257175"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2pPr>
      <a:lvl3pPr marL="428625"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500" kern="1200" spc="0" baseline="0">
          <a:gradFill>
            <a:gsLst>
              <a:gs pos="1250">
                <a:schemeClr val="tx1"/>
              </a:gs>
              <a:gs pos="100000">
                <a:schemeClr val="tx1"/>
              </a:gs>
            </a:gsLst>
            <a:lin ang="5400000" scaled="0"/>
          </a:gradFill>
          <a:latin typeface="+mn-lt"/>
          <a:ea typeface="+mn-ea"/>
          <a:cs typeface="+mn-cs"/>
        </a:defRPr>
      </a:lvl3pPr>
      <a:lvl4pPr marL="0"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500" kern="1200" spc="0" baseline="0">
          <a:gradFill>
            <a:gsLst>
              <a:gs pos="1250">
                <a:schemeClr val="tx1"/>
              </a:gs>
              <a:gs pos="100000">
                <a:schemeClr val="tx1"/>
              </a:gs>
            </a:gsLst>
            <a:lin ang="5400000" scaled="0"/>
          </a:gradFill>
          <a:latin typeface="+mn-lt"/>
          <a:ea typeface="+mn-ea"/>
          <a:cs typeface="+mn-cs"/>
        </a:defRPr>
      </a:lvl4pPr>
      <a:lvl5pPr marL="0"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500" kern="1200" spc="0" baseline="0">
          <a:gradFill>
            <a:gsLst>
              <a:gs pos="1250">
                <a:schemeClr val="tx1"/>
              </a:gs>
              <a:gs pos="100000">
                <a:schemeClr val="tx1"/>
              </a:gs>
            </a:gsLst>
            <a:lin ang="5400000" scaled="0"/>
          </a:gradFill>
          <a:latin typeface="+mn-lt"/>
          <a:ea typeface="+mn-ea"/>
          <a:cs typeface="+mn-cs"/>
        </a:defRPr>
      </a:lvl5pPr>
      <a:lvl6pPr marL="1923780"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559"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3337"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3116"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557" rtl="0" eaLnBrk="1" latinLnBrk="0" hangingPunct="1">
        <a:defRPr sz="1350" kern="1200">
          <a:solidFill>
            <a:schemeClr val="tx1"/>
          </a:solidFill>
          <a:latin typeface="+mn-lt"/>
          <a:ea typeface="+mn-ea"/>
          <a:cs typeface="+mn-cs"/>
        </a:defRPr>
      </a:lvl1pPr>
      <a:lvl2pPr marL="349778" algn="l" defTabSz="699557" rtl="0" eaLnBrk="1" latinLnBrk="0" hangingPunct="1">
        <a:defRPr sz="1350" kern="1200">
          <a:solidFill>
            <a:schemeClr val="tx1"/>
          </a:solidFill>
          <a:latin typeface="+mn-lt"/>
          <a:ea typeface="+mn-ea"/>
          <a:cs typeface="+mn-cs"/>
        </a:defRPr>
      </a:lvl2pPr>
      <a:lvl3pPr marL="699557" algn="l" defTabSz="699557" rtl="0" eaLnBrk="1" latinLnBrk="0" hangingPunct="1">
        <a:defRPr sz="1350" kern="1200">
          <a:solidFill>
            <a:schemeClr val="tx1"/>
          </a:solidFill>
          <a:latin typeface="+mn-lt"/>
          <a:ea typeface="+mn-ea"/>
          <a:cs typeface="+mn-cs"/>
        </a:defRPr>
      </a:lvl3pPr>
      <a:lvl4pPr marL="1049335" algn="l" defTabSz="699557" rtl="0" eaLnBrk="1" latinLnBrk="0" hangingPunct="1">
        <a:defRPr sz="1350" kern="1200">
          <a:solidFill>
            <a:schemeClr val="tx1"/>
          </a:solidFill>
          <a:latin typeface="+mn-lt"/>
          <a:ea typeface="+mn-ea"/>
          <a:cs typeface="+mn-cs"/>
        </a:defRPr>
      </a:lvl4pPr>
      <a:lvl5pPr marL="1399113" algn="l" defTabSz="699557" rtl="0" eaLnBrk="1" latinLnBrk="0" hangingPunct="1">
        <a:defRPr sz="1350" kern="1200">
          <a:solidFill>
            <a:schemeClr val="tx1"/>
          </a:solidFill>
          <a:latin typeface="+mn-lt"/>
          <a:ea typeface="+mn-ea"/>
          <a:cs typeface="+mn-cs"/>
        </a:defRPr>
      </a:lvl5pPr>
      <a:lvl6pPr marL="1748892" algn="l" defTabSz="699557" rtl="0" eaLnBrk="1" latinLnBrk="0" hangingPunct="1">
        <a:defRPr sz="1350" kern="1200">
          <a:solidFill>
            <a:schemeClr val="tx1"/>
          </a:solidFill>
          <a:latin typeface="+mn-lt"/>
          <a:ea typeface="+mn-ea"/>
          <a:cs typeface="+mn-cs"/>
        </a:defRPr>
      </a:lvl6pPr>
      <a:lvl7pPr marL="2098670" algn="l" defTabSz="699557" rtl="0" eaLnBrk="1" latinLnBrk="0" hangingPunct="1">
        <a:defRPr sz="1350" kern="1200">
          <a:solidFill>
            <a:schemeClr val="tx1"/>
          </a:solidFill>
          <a:latin typeface="+mn-lt"/>
          <a:ea typeface="+mn-ea"/>
          <a:cs typeface="+mn-cs"/>
        </a:defRPr>
      </a:lvl7pPr>
      <a:lvl8pPr marL="2448448" algn="l" defTabSz="699557" rtl="0" eaLnBrk="1" latinLnBrk="0" hangingPunct="1">
        <a:defRPr sz="1350" kern="1200">
          <a:solidFill>
            <a:schemeClr val="tx1"/>
          </a:solidFill>
          <a:latin typeface="+mn-lt"/>
          <a:ea typeface="+mn-ea"/>
          <a:cs typeface="+mn-cs"/>
        </a:defRPr>
      </a:lvl8pPr>
      <a:lvl9pPr marL="2798227" algn="l" defTabSz="699557"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441197" y="342900"/>
            <a:ext cx="8263890" cy="415499"/>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438150" y="1076628"/>
            <a:ext cx="8263890" cy="120956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9144000" cy="51435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438912" cy="438912"/>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19456" cy="21945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7098375" y="2132830"/>
            <a:ext cx="5143500" cy="877841"/>
          </a:xfrm>
          <a:prstGeom prst="rect">
            <a:avLst/>
          </a:prstGeom>
        </p:spPr>
      </p:pic>
    </p:spTree>
    <p:extLst>
      <p:ext uri="{BB962C8B-B14F-4D97-AF65-F5344CB8AC3E}">
        <p14:creationId xmlns:p14="http://schemas.microsoft.com/office/powerpoint/2010/main" val="2953597631"/>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 id="2147483899" r:id="rId18"/>
    <p:sldLayoutId id="2147483900" r:id="rId19"/>
    <p:sldLayoutId id="2147483901" r:id="rId20"/>
    <p:sldLayoutId id="2147483902" r:id="rId21"/>
    <p:sldLayoutId id="2147483903" r:id="rId22"/>
    <p:sldLayoutId id="2147483904" r:id="rId23"/>
    <p:sldLayoutId id="2147483905" r:id="rId24"/>
    <p:sldLayoutId id="2147483906" r:id="rId25"/>
    <p:sldLayoutId id="2147483907" r:id="rId26"/>
    <p:sldLayoutId id="2147483908" r:id="rId27"/>
    <p:sldLayoutId id="2147483909" r:id="rId28"/>
    <p:sldLayoutId id="2147483910" r:id="rId29"/>
    <p:sldLayoutId id="2147483911" r:id="rId30"/>
  </p:sldLayoutIdLst>
  <p:transition>
    <p:fade/>
  </p:transition>
  <p:hf sldNum="0" hdr="0" ftr="0" dt="0"/>
  <p:txStyles>
    <p:titleStyle>
      <a:lvl1pPr algn="l" defTabSz="699557" rtl="0" eaLnBrk="1" latinLnBrk="0" hangingPunct="1">
        <a:lnSpc>
          <a:spcPct val="100000"/>
        </a:lnSpc>
        <a:spcBef>
          <a:spcPct val="0"/>
        </a:spcBef>
        <a:buNone/>
        <a:defRPr lang="en-US" sz="2700" b="0" kern="1200" cap="none" spc="-38" baseline="0" dirty="0" smtClean="0">
          <a:ln w="3175">
            <a:noFill/>
          </a:ln>
          <a:solidFill>
            <a:schemeClr val="tx1"/>
          </a:solidFill>
          <a:effectLst/>
          <a:latin typeface="+mj-lt"/>
          <a:ea typeface="+mn-ea"/>
          <a:cs typeface="Segoe UI" pitchFamily="34" charset="0"/>
        </a:defRPr>
      </a:lvl1pPr>
    </p:titleStyle>
    <p:bodyStyle>
      <a:lvl1pPr marL="17145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100" kern="1200" spc="0" baseline="0">
          <a:solidFill>
            <a:schemeClr val="tx1"/>
          </a:solidFill>
          <a:latin typeface="+mn-lt"/>
          <a:ea typeface="+mn-ea"/>
          <a:cs typeface="Segoe UI" panose="020B0502040204020203" pitchFamily="34" charset="0"/>
        </a:defRPr>
      </a:lvl1pPr>
      <a:lvl2pPr marL="34290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500" kern="1200" spc="0" baseline="0">
          <a:solidFill>
            <a:schemeClr val="tx1"/>
          </a:solidFill>
          <a:latin typeface="+mn-lt"/>
          <a:ea typeface="+mn-ea"/>
          <a:cs typeface="+mn-cs"/>
        </a:defRPr>
      </a:lvl2pPr>
      <a:lvl3pPr marL="492919" marR="0" indent="-150019"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00" kern="1200" spc="0" baseline="0">
          <a:solidFill>
            <a:schemeClr val="tx1"/>
          </a:solidFill>
          <a:latin typeface="+mn-lt"/>
          <a:ea typeface="+mn-ea"/>
          <a:cs typeface="+mn-cs"/>
        </a:defRPr>
      </a:lvl3pPr>
      <a:lvl4pPr marL="632222" marR="0" indent="-135731"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solidFill>
            <a:schemeClr val="tx1"/>
          </a:solidFill>
          <a:latin typeface="+mn-lt"/>
          <a:ea typeface="+mn-ea"/>
          <a:cs typeface="+mn-cs"/>
        </a:defRPr>
      </a:lvl4pPr>
      <a:lvl5pPr marL="767954" marR="0" indent="-126206"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solidFill>
            <a:schemeClr val="tx1"/>
          </a:solidFill>
          <a:latin typeface="+mn-lt"/>
          <a:ea typeface="+mn-ea"/>
          <a:cs typeface="+mn-cs"/>
        </a:defRPr>
      </a:lvl5pPr>
      <a:lvl6pPr marL="1923780"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559"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3337"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3116"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557" rtl="0" eaLnBrk="1" latinLnBrk="0" hangingPunct="1">
        <a:defRPr sz="1350" kern="1200">
          <a:solidFill>
            <a:schemeClr val="tx1"/>
          </a:solidFill>
          <a:latin typeface="+mn-lt"/>
          <a:ea typeface="+mn-ea"/>
          <a:cs typeface="+mn-cs"/>
        </a:defRPr>
      </a:lvl1pPr>
      <a:lvl2pPr marL="349778" algn="l" defTabSz="699557" rtl="0" eaLnBrk="1" latinLnBrk="0" hangingPunct="1">
        <a:defRPr sz="1350" kern="1200">
          <a:solidFill>
            <a:schemeClr val="tx1"/>
          </a:solidFill>
          <a:latin typeface="+mn-lt"/>
          <a:ea typeface="+mn-ea"/>
          <a:cs typeface="+mn-cs"/>
        </a:defRPr>
      </a:lvl2pPr>
      <a:lvl3pPr marL="699557" algn="l" defTabSz="699557" rtl="0" eaLnBrk="1" latinLnBrk="0" hangingPunct="1">
        <a:defRPr sz="1350" kern="1200">
          <a:solidFill>
            <a:schemeClr val="tx1"/>
          </a:solidFill>
          <a:latin typeface="+mn-lt"/>
          <a:ea typeface="+mn-ea"/>
          <a:cs typeface="+mn-cs"/>
        </a:defRPr>
      </a:lvl3pPr>
      <a:lvl4pPr marL="1049335" algn="l" defTabSz="699557" rtl="0" eaLnBrk="1" latinLnBrk="0" hangingPunct="1">
        <a:defRPr sz="1350" kern="1200">
          <a:solidFill>
            <a:schemeClr val="tx1"/>
          </a:solidFill>
          <a:latin typeface="+mn-lt"/>
          <a:ea typeface="+mn-ea"/>
          <a:cs typeface="+mn-cs"/>
        </a:defRPr>
      </a:lvl4pPr>
      <a:lvl5pPr marL="1399113" algn="l" defTabSz="699557" rtl="0" eaLnBrk="1" latinLnBrk="0" hangingPunct="1">
        <a:defRPr sz="1350" kern="1200">
          <a:solidFill>
            <a:schemeClr val="tx1"/>
          </a:solidFill>
          <a:latin typeface="+mn-lt"/>
          <a:ea typeface="+mn-ea"/>
          <a:cs typeface="+mn-cs"/>
        </a:defRPr>
      </a:lvl5pPr>
      <a:lvl6pPr marL="1748892" algn="l" defTabSz="699557" rtl="0" eaLnBrk="1" latinLnBrk="0" hangingPunct="1">
        <a:defRPr sz="1350" kern="1200">
          <a:solidFill>
            <a:schemeClr val="tx1"/>
          </a:solidFill>
          <a:latin typeface="+mn-lt"/>
          <a:ea typeface="+mn-ea"/>
          <a:cs typeface="+mn-cs"/>
        </a:defRPr>
      </a:lvl6pPr>
      <a:lvl7pPr marL="2098670" algn="l" defTabSz="699557" rtl="0" eaLnBrk="1" latinLnBrk="0" hangingPunct="1">
        <a:defRPr sz="1350" kern="1200">
          <a:solidFill>
            <a:schemeClr val="tx1"/>
          </a:solidFill>
          <a:latin typeface="+mn-lt"/>
          <a:ea typeface="+mn-ea"/>
          <a:cs typeface="+mn-cs"/>
        </a:defRPr>
      </a:lvl7pPr>
      <a:lvl8pPr marL="2448448" algn="l" defTabSz="699557" rtl="0" eaLnBrk="1" latinLnBrk="0" hangingPunct="1">
        <a:defRPr sz="1350" kern="1200">
          <a:solidFill>
            <a:schemeClr val="tx1"/>
          </a:solidFill>
          <a:latin typeface="+mn-lt"/>
          <a:ea typeface="+mn-ea"/>
          <a:cs typeface="+mn-cs"/>
        </a:defRPr>
      </a:lvl8pPr>
      <a:lvl9pPr marL="2798227" algn="l" defTabSz="699557"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aka.ms/powerwelcomeemai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ka.ms/newmakerdigest" TargetMode="External"/><Relationship Id="rId2" Type="http://schemas.openxmlformats.org/officeDocument/2006/relationships/hyperlink" Target="https://aka.ms/powerwelcomeemail" TargetMode="Externa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0.xml.rels><?xml version="1.0" encoding="UTF-8" standalone="yes"?>
<Relationships xmlns="http://schemas.openxmlformats.org/package/2006/relationships"><Relationship Id="rId3" Type="http://schemas.openxmlformats.org/officeDocument/2006/relationships/hyperlink" Target="https://aka.ms/restrictflowconnector" TargetMode="External"/><Relationship Id="rId2" Type="http://schemas.openxmlformats.org/officeDocument/2006/relationships/hyperlink" Target="https://aka.ms/restrictappcreators" TargetMode="External"/><Relationship Id="rId1" Type="http://schemas.openxmlformats.org/officeDocument/2006/relationships/slideLayout" Target="../slideLayouts/slideLayout12.xml"/><Relationship Id="rId5" Type="http://schemas.openxmlformats.org/officeDocument/2006/relationships/hyperlink" Target="https://aka.ms/newconnectornotification" TargetMode="External"/><Relationship Id="rId4" Type="http://schemas.openxmlformats.org/officeDocument/2006/relationships/hyperlink" Target="https://aka.ms/restrictappconnector"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hyperlink" Target="http://aka.ms/adminconnectors"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hyperlink" Target="https://aka.ms/powerappspowershell" TargetMode="Externa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hyperlink" Target="https://docs.microsoft.com/power-platform/admin/powerapps-powershell#powerapps-cmdlets-for-administrators-preview" TargetMode="Externa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5FE3F-13A9-4EC5-9B1A-0134061B264F}"/>
              </a:ext>
            </a:extLst>
          </p:cNvPr>
          <p:cNvSpPr>
            <a:spLocks noGrp="1"/>
          </p:cNvSpPr>
          <p:nvPr>
            <p:ph type="title"/>
          </p:nvPr>
        </p:nvSpPr>
        <p:spPr>
          <a:xfrm>
            <a:off x="323528" y="1380948"/>
            <a:ext cx="3125915" cy="1218795"/>
          </a:xfrm>
        </p:spPr>
        <p:txBody>
          <a:bodyPr/>
          <a:lstStyle/>
          <a:p>
            <a:r>
              <a:rPr lang="en-US" dirty="0"/>
              <a:t>Alert and Action</a:t>
            </a:r>
          </a:p>
        </p:txBody>
      </p:sp>
      <p:sp>
        <p:nvSpPr>
          <p:cNvPr id="4" name="Title 1">
            <a:extLst>
              <a:ext uri="{FF2B5EF4-FFF2-40B4-BE49-F238E27FC236}">
                <a16:creationId xmlns:a16="http://schemas.microsoft.com/office/drawing/2014/main" id="{23496577-506A-4E64-B5E4-DF84C9556182}"/>
              </a:ext>
            </a:extLst>
          </p:cNvPr>
          <p:cNvSpPr txBox="1">
            <a:spLocks/>
          </p:cNvSpPr>
          <p:nvPr/>
        </p:nvSpPr>
        <p:spPr>
          <a:xfrm>
            <a:off x="434052" y="2715766"/>
            <a:ext cx="3125915" cy="323165"/>
          </a:xfrm>
          <a:prstGeom prst="rect">
            <a:avLst/>
          </a:prstGeom>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100" dirty="0"/>
              <a:t>Microsoft Power Platform</a:t>
            </a:r>
          </a:p>
        </p:txBody>
      </p:sp>
      <p:graphicFrame>
        <p:nvGraphicFramePr>
          <p:cNvPr id="5" name="Diagram 4">
            <a:extLst>
              <a:ext uri="{FF2B5EF4-FFF2-40B4-BE49-F238E27FC236}">
                <a16:creationId xmlns:a16="http://schemas.microsoft.com/office/drawing/2014/main" id="{E40EAF0F-C263-4E55-9283-CE3B568E8FC2}"/>
              </a:ext>
            </a:extLst>
          </p:cNvPr>
          <p:cNvGraphicFramePr/>
          <p:nvPr>
            <p:extLst>
              <p:ext uri="{D42A27DB-BD31-4B8C-83A1-F6EECF244321}">
                <p14:modId xmlns:p14="http://schemas.microsoft.com/office/powerpoint/2010/main" val="3941679631"/>
              </p:ext>
            </p:extLst>
          </p:nvPr>
        </p:nvGraphicFramePr>
        <p:xfrm>
          <a:off x="1740785" y="3402723"/>
          <a:ext cx="7067661" cy="501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95F1D905-3066-4647-844B-8EF319D39CA2}"/>
              </a:ext>
            </a:extLst>
          </p:cNvPr>
          <p:cNvSpPr txBox="1"/>
          <p:nvPr/>
        </p:nvSpPr>
        <p:spPr>
          <a:xfrm>
            <a:off x="423022" y="3361599"/>
            <a:ext cx="1252331" cy="1477328"/>
          </a:xfrm>
          <a:prstGeom prst="rect">
            <a:avLst/>
          </a:prstGeom>
          <a:noFill/>
        </p:spPr>
        <p:txBody>
          <a:bodyPr wrap="none" lIns="0" tIns="0" rIns="0" bIns="0" rtlCol="0">
            <a:spAutoFit/>
          </a:bodyPr>
          <a:lstStyle/>
          <a:p>
            <a:pPr algn="ctr"/>
            <a:r>
              <a:rPr lang="en-US" sz="3200" dirty="0">
                <a:gradFill>
                  <a:gsLst>
                    <a:gs pos="0">
                      <a:schemeClr val="tx1"/>
                    </a:gs>
                    <a:gs pos="86000">
                      <a:schemeClr val="tx1"/>
                    </a:gs>
                  </a:gsLst>
                  <a:lin ang="5400000" scaled="0"/>
                </a:gradFill>
              </a:rPr>
              <a:t>Govern</a:t>
            </a:r>
          </a:p>
          <a:p>
            <a:pPr algn="ctr"/>
            <a:r>
              <a:rPr lang="en-US" sz="3200" dirty="0">
                <a:gradFill>
                  <a:gsLst>
                    <a:gs pos="0">
                      <a:schemeClr val="tx1"/>
                    </a:gs>
                    <a:gs pos="86000">
                      <a:schemeClr val="tx1"/>
                    </a:gs>
                  </a:gsLst>
                  <a:lin ang="5400000" scaled="0"/>
                </a:gradFill>
              </a:rPr>
              <a:t>&amp; </a:t>
            </a:r>
          </a:p>
          <a:p>
            <a:pPr algn="ctr"/>
            <a:r>
              <a:rPr lang="en-US" sz="3200" dirty="0">
                <a:gradFill>
                  <a:gsLst>
                    <a:gs pos="0">
                      <a:schemeClr val="tx1"/>
                    </a:gs>
                    <a:gs pos="86000">
                      <a:schemeClr val="tx1"/>
                    </a:gs>
                  </a:gsLst>
                  <a:lin ang="5400000" scaled="0"/>
                </a:gradFill>
              </a:rPr>
              <a:t>Grow</a:t>
            </a:r>
          </a:p>
        </p:txBody>
      </p:sp>
      <p:graphicFrame>
        <p:nvGraphicFramePr>
          <p:cNvPr id="7" name="Diagram 6">
            <a:extLst>
              <a:ext uri="{FF2B5EF4-FFF2-40B4-BE49-F238E27FC236}">
                <a16:creationId xmlns:a16="http://schemas.microsoft.com/office/drawing/2014/main" id="{2F1091F4-92CA-4057-A19E-9ECF9C9FF715}"/>
              </a:ext>
            </a:extLst>
          </p:cNvPr>
          <p:cNvGraphicFramePr/>
          <p:nvPr>
            <p:extLst>
              <p:ext uri="{D42A27DB-BD31-4B8C-83A1-F6EECF244321}">
                <p14:modId xmlns:p14="http://schemas.microsoft.com/office/powerpoint/2010/main" val="2838834079"/>
              </p:ext>
            </p:extLst>
          </p:nvPr>
        </p:nvGraphicFramePr>
        <p:xfrm>
          <a:off x="1733252" y="4380231"/>
          <a:ext cx="5386095" cy="5013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883344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46AE-FAAA-4133-BC35-6A48F4738C61}"/>
              </a:ext>
            </a:extLst>
          </p:cNvPr>
          <p:cNvSpPr>
            <a:spLocks noGrp="1"/>
          </p:cNvSpPr>
          <p:nvPr>
            <p:ph type="title"/>
          </p:nvPr>
        </p:nvSpPr>
        <p:spPr/>
        <p:txBody>
          <a:bodyPr/>
          <a:lstStyle/>
          <a:p>
            <a:r>
              <a:rPr lang="en-US" dirty="0"/>
              <a:t>Working with Connectors</a:t>
            </a:r>
          </a:p>
        </p:txBody>
      </p:sp>
      <p:sp>
        <p:nvSpPr>
          <p:cNvPr id="4" name="Rectangle 3">
            <a:extLst>
              <a:ext uri="{FF2B5EF4-FFF2-40B4-BE49-F238E27FC236}">
                <a16:creationId xmlns:a16="http://schemas.microsoft.com/office/drawing/2014/main" id="{55D82C42-59FC-4560-AE53-8514607352A0}"/>
              </a:ext>
            </a:extLst>
          </p:cNvPr>
          <p:cNvSpPr/>
          <p:nvPr/>
        </p:nvSpPr>
        <p:spPr bwMode="auto">
          <a:xfrm>
            <a:off x="179512" y="1044320"/>
            <a:ext cx="3528392" cy="49859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Connectors </a:t>
            </a:r>
          </a:p>
        </p:txBody>
      </p:sp>
      <p:sp>
        <p:nvSpPr>
          <p:cNvPr id="5" name="Rectangle 4">
            <a:extLst>
              <a:ext uri="{FF2B5EF4-FFF2-40B4-BE49-F238E27FC236}">
                <a16:creationId xmlns:a16="http://schemas.microsoft.com/office/drawing/2014/main" id="{F281AF0E-FEAF-41B4-BCB4-771DB2C1EED3}"/>
              </a:ext>
            </a:extLst>
          </p:cNvPr>
          <p:cNvSpPr/>
          <p:nvPr/>
        </p:nvSpPr>
        <p:spPr>
          <a:xfrm>
            <a:off x="107504" y="1565110"/>
            <a:ext cx="4176464" cy="830292"/>
          </a:xfrm>
          <a:prstGeom prst="rect">
            <a:avLst/>
          </a:prstGeom>
        </p:spPr>
        <p:txBody>
          <a:bodyPr wrap="square">
            <a:spAutoFit/>
          </a:bodyPr>
          <a:lstStyle/>
          <a:p>
            <a:pPr marL="285750" indent="-285750">
              <a:lnSpc>
                <a:spcPct val="200000"/>
              </a:lnSpc>
              <a:buFont typeface="Wingdings" panose="05000000000000000000" pitchFamily="2" charset="2"/>
              <a:buChar char="§"/>
            </a:pPr>
            <a:r>
              <a:rPr lang="en-US" sz="1300" dirty="0"/>
              <a:t>Get-</a:t>
            </a:r>
            <a:r>
              <a:rPr lang="en-US" sz="1300" dirty="0" err="1"/>
              <a:t>AdminPowerAppConnection</a:t>
            </a:r>
            <a:endParaRPr lang="en-US" sz="1300" dirty="0"/>
          </a:p>
          <a:p>
            <a:pPr marL="285750" indent="-285750">
              <a:lnSpc>
                <a:spcPct val="200000"/>
              </a:lnSpc>
              <a:buFont typeface="Wingdings" panose="05000000000000000000" pitchFamily="2" charset="2"/>
              <a:buChar char="§"/>
            </a:pPr>
            <a:r>
              <a:rPr lang="en-US" sz="1300" dirty="0"/>
              <a:t>Remove-</a:t>
            </a:r>
            <a:r>
              <a:rPr lang="en-US" sz="1300" dirty="0" err="1"/>
              <a:t>AdminPowerAppConnection</a:t>
            </a:r>
            <a:endParaRPr lang="en-US" sz="1300" dirty="0"/>
          </a:p>
        </p:txBody>
      </p:sp>
      <p:sp>
        <p:nvSpPr>
          <p:cNvPr id="6" name="Rectangle 5">
            <a:extLst>
              <a:ext uri="{FF2B5EF4-FFF2-40B4-BE49-F238E27FC236}">
                <a16:creationId xmlns:a16="http://schemas.microsoft.com/office/drawing/2014/main" id="{301BBFEE-4697-4311-B308-A2B7F61BCF6E}"/>
              </a:ext>
            </a:extLst>
          </p:cNvPr>
          <p:cNvSpPr/>
          <p:nvPr/>
        </p:nvSpPr>
        <p:spPr bwMode="auto">
          <a:xfrm>
            <a:off x="4908981" y="1044320"/>
            <a:ext cx="3528392" cy="49859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Permissions</a:t>
            </a:r>
          </a:p>
        </p:txBody>
      </p:sp>
      <p:sp>
        <p:nvSpPr>
          <p:cNvPr id="7" name="Rectangle 6">
            <a:extLst>
              <a:ext uri="{FF2B5EF4-FFF2-40B4-BE49-F238E27FC236}">
                <a16:creationId xmlns:a16="http://schemas.microsoft.com/office/drawing/2014/main" id="{BC09DDBC-8F07-434C-B1ED-5EAB0547E291}"/>
              </a:ext>
            </a:extLst>
          </p:cNvPr>
          <p:cNvSpPr/>
          <p:nvPr/>
        </p:nvSpPr>
        <p:spPr>
          <a:xfrm>
            <a:off x="4182340" y="1617643"/>
            <a:ext cx="4998171" cy="1230401"/>
          </a:xfrm>
          <a:prstGeom prst="rect">
            <a:avLst/>
          </a:prstGeom>
        </p:spPr>
        <p:txBody>
          <a:bodyPr wrap="square">
            <a:spAutoFit/>
          </a:bodyPr>
          <a:lstStyle/>
          <a:p>
            <a:pPr marL="285750" indent="-285750">
              <a:lnSpc>
                <a:spcPct val="200000"/>
              </a:lnSpc>
              <a:buFont typeface="Wingdings" panose="05000000000000000000" pitchFamily="2" charset="2"/>
              <a:buChar char="§"/>
            </a:pPr>
            <a:r>
              <a:rPr lang="en-US" sz="1300" dirty="0"/>
              <a:t>Get-</a:t>
            </a:r>
            <a:r>
              <a:rPr lang="en-US" sz="1300" dirty="0" err="1"/>
              <a:t>AdminPowerAppConnectionRoleAssignment</a:t>
            </a:r>
            <a:r>
              <a:rPr lang="en-US" sz="1300" dirty="0"/>
              <a:t> </a:t>
            </a:r>
          </a:p>
          <a:p>
            <a:pPr marL="285750" indent="-285750">
              <a:lnSpc>
                <a:spcPct val="200000"/>
              </a:lnSpc>
              <a:buFont typeface="Wingdings" panose="05000000000000000000" pitchFamily="2" charset="2"/>
              <a:buChar char="§"/>
            </a:pPr>
            <a:r>
              <a:rPr lang="en-US" sz="1300" dirty="0"/>
              <a:t>Set-</a:t>
            </a:r>
            <a:r>
              <a:rPr lang="en-US" sz="1300" dirty="0" err="1"/>
              <a:t>AdminPowerAppEnvironmentConnectionRoleAssignment</a:t>
            </a:r>
            <a:endParaRPr lang="en-US" sz="1300" dirty="0"/>
          </a:p>
          <a:p>
            <a:pPr marL="285750" indent="-285750">
              <a:lnSpc>
                <a:spcPct val="200000"/>
              </a:lnSpc>
              <a:buFont typeface="Wingdings" panose="05000000000000000000" pitchFamily="2" charset="2"/>
              <a:buChar char="§"/>
            </a:pPr>
            <a:r>
              <a:rPr lang="en-US" sz="1300" dirty="0"/>
              <a:t>Remove-</a:t>
            </a:r>
            <a:r>
              <a:rPr lang="en-US" sz="1300" dirty="0" err="1"/>
              <a:t>AdminPowerAppConnectionRoleAssignment</a:t>
            </a:r>
            <a:endParaRPr lang="en-US" sz="13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63396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B263E6F-D0AB-4F71-BD1D-DE7AF99BE3EA}"/>
              </a:ext>
            </a:extLst>
          </p:cNvPr>
          <p:cNvSpPr/>
          <p:nvPr/>
        </p:nvSpPr>
        <p:spPr bwMode="auto">
          <a:xfrm>
            <a:off x="107504" y="4161358"/>
            <a:ext cx="8856984" cy="930672"/>
          </a:xfrm>
          <a:prstGeom prst="rect">
            <a:avLst/>
          </a:prstGeom>
          <a:solidFill>
            <a:schemeClr val="bg1"/>
          </a:solidFill>
          <a:ln>
            <a:solidFill>
              <a:srgbClr val="0070C0"/>
            </a:solidFill>
            <a:prstDash val="dash"/>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err="1">
              <a:solidFill>
                <a:schemeClr val="bg1"/>
              </a:solidFill>
            </a:endParaRPr>
          </a:p>
        </p:txBody>
      </p:sp>
      <p:sp>
        <p:nvSpPr>
          <p:cNvPr id="2" name="Title 1">
            <a:extLst>
              <a:ext uri="{FF2B5EF4-FFF2-40B4-BE49-F238E27FC236}">
                <a16:creationId xmlns:a16="http://schemas.microsoft.com/office/drawing/2014/main" id="{156046AE-FAAA-4133-BC35-6A48F4738C61}"/>
              </a:ext>
            </a:extLst>
          </p:cNvPr>
          <p:cNvSpPr>
            <a:spLocks noGrp="1"/>
          </p:cNvSpPr>
          <p:nvPr>
            <p:ph type="title"/>
          </p:nvPr>
        </p:nvSpPr>
        <p:spPr/>
        <p:txBody>
          <a:bodyPr/>
          <a:lstStyle/>
          <a:p>
            <a:r>
              <a:rPr lang="en-US" dirty="0"/>
              <a:t>Working with other tenant resources </a:t>
            </a:r>
          </a:p>
        </p:txBody>
      </p:sp>
      <p:sp>
        <p:nvSpPr>
          <p:cNvPr id="4" name="Rectangle 3">
            <a:extLst>
              <a:ext uri="{FF2B5EF4-FFF2-40B4-BE49-F238E27FC236}">
                <a16:creationId xmlns:a16="http://schemas.microsoft.com/office/drawing/2014/main" id="{55D82C42-59FC-4560-AE53-8514607352A0}"/>
              </a:ext>
            </a:extLst>
          </p:cNvPr>
          <p:cNvSpPr/>
          <p:nvPr/>
        </p:nvSpPr>
        <p:spPr bwMode="auto">
          <a:xfrm>
            <a:off x="179512" y="1044320"/>
            <a:ext cx="3528392" cy="49859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Users </a:t>
            </a:r>
          </a:p>
        </p:txBody>
      </p:sp>
      <p:sp>
        <p:nvSpPr>
          <p:cNvPr id="5" name="Rectangle 4">
            <a:extLst>
              <a:ext uri="{FF2B5EF4-FFF2-40B4-BE49-F238E27FC236}">
                <a16:creationId xmlns:a16="http://schemas.microsoft.com/office/drawing/2014/main" id="{F281AF0E-FEAF-41B4-BCB4-771DB2C1EED3}"/>
              </a:ext>
            </a:extLst>
          </p:cNvPr>
          <p:cNvSpPr/>
          <p:nvPr/>
        </p:nvSpPr>
        <p:spPr>
          <a:xfrm>
            <a:off x="107504" y="1565110"/>
            <a:ext cx="4176464" cy="861774"/>
          </a:xfrm>
          <a:prstGeom prst="rect">
            <a:avLst/>
          </a:prstGeom>
        </p:spPr>
        <p:txBody>
          <a:bodyPr wrap="square">
            <a:spAutoFit/>
          </a:bodyPr>
          <a:lstStyle/>
          <a:p>
            <a:pPr marL="285750" indent="-285750">
              <a:buFont typeface="Wingdings" panose="05000000000000000000" pitchFamily="2" charset="2"/>
              <a:buChar char="§"/>
            </a:pPr>
            <a:r>
              <a:rPr lang="en-US" sz="1600" dirty="0"/>
              <a:t>Get-</a:t>
            </a:r>
            <a:r>
              <a:rPr lang="en-US" sz="1600" dirty="0" err="1"/>
              <a:t>AdminPowerAppsUserDetails</a:t>
            </a:r>
            <a:endParaRPr lang="en-US" sz="1600" dirty="0"/>
          </a:p>
          <a:p>
            <a:pPr marL="285750" indent="-285750">
              <a:buFont typeface="Wingdings" panose="05000000000000000000" pitchFamily="2" charset="2"/>
              <a:buChar char="§"/>
            </a:pPr>
            <a:r>
              <a:rPr lang="en-US" sz="1600" dirty="0"/>
              <a:t>Get-</a:t>
            </a:r>
            <a:r>
              <a:rPr lang="en-US" sz="1600" dirty="0" err="1"/>
              <a:t>AdminFlowUserDetails</a:t>
            </a:r>
            <a:r>
              <a:rPr lang="en-US" sz="1600" dirty="0"/>
              <a:t> </a:t>
            </a:r>
          </a:p>
          <a:p>
            <a:pPr marL="285750" indent="-285750">
              <a:buFont typeface="Wingdings" panose="05000000000000000000" pitchFamily="2" charset="2"/>
              <a:buChar char="§"/>
            </a:pPr>
            <a:r>
              <a:rPr lang="en-US" sz="1600" dirty="0"/>
              <a:t>Remove-</a:t>
            </a:r>
            <a:r>
              <a:rPr lang="en-US" sz="1600" dirty="0" err="1"/>
              <a:t>AdminFlowUserDetails</a:t>
            </a:r>
            <a:endParaRPr lang="en-US" sz="1100" dirty="0"/>
          </a:p>
        </p:txBody>
      </p:sp>
      <p:sp>
        <p:nvSpPr>
          <p:cNvPr id="6" name="Rectangle 5">
            <a:extLst>
              <a:ext uri="{FF2B5EF4-FFF2-40B4-BE49-F238E27FC236}">
                <a16:creationId xmlns:a16="http://schemas.microsoft.com/office/drawing/2014/main" id="{301BBFEE-4697-4311-B308-A2B7F61BCF6E}"/>
              </a:ext>
            </a:extLst>
          </p:cNvPr>
          <p:cNvSpPr/>
          <p:nvPr/>
        </p:nvSpPr>
        <p:spPr bwMode="auto">
          <a:xfrm>
            <a:off x="4908981" y="1044320"/>
            <a:ext cx="3528392" cy="49859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Data Loss Prevention</a:t>
            </a:r>
          </a:p>
        </p:txBody>
      </p:sp>
      <p:sp>
        <p:nvSpPr>
          <p:cNvPr id="7" name="Rectangle 6">
            <a:extLst>
              <a:ext uri="{FF2B5EF4-FFF2-40B4-BE49-F238E27FC236}">
                <a16:creationId xmlns:a16="http://schemas.microsoft.com/office/drawing/2014/main" id="{BC09DDBC-8F07-434C-B1ED-5EAB0547E291}"/>
              </a:ext>
            </a:extLst>
          </p:cNvPr>
          <p:cNvSpPr/>
          <p:nvPr/>
        </p:nvSpPr>
        <p:spPr>
          <a:xfrm>
            <a:off x="4543599" y="1635646"/>
            <a:ext cx="4699169" cy="2123658"/>
          </a:xfrm>
          <a:prstGeom prst="rect">
            <a:avLst/>
          </a:prstGeom>
        </p:spPr>
        <p:txBody>
          <a:bodyPr wrap="square">
            <a:spAutoFit/>
          </a:bodyPr>
          <a:lstStyle/>
          <a:p>
            <a:pPr marL="285750" indent="-285750">
              <a:buFont typeface="Wingdings" panose="05000000000000000000" pitchFamily="2" charset="2"/>
              <a:buChar char="§"/>
            </a:pPr>
            <a:r>
              <a:rPr lang="en-US" sz="1600" dirty="0"/>
              <a:t>Get-</a:t>
            </a:r>
            <a:r>
              <a:rPr lang="en-US" sz="1600" dirty="0" err="1"/>
              <a:t>AdminDlpPolicy</a:t>
            </a:r>
            <a:endParaRPr lang="en-US" sz="1600" dirty="0"/>
          </a:p>
          <a:p>
            <a:pPr marL="285750" indent="-285750">
              <a:buFont typeface="Wingdings" panose="05000000000000000000" pitchFamily="2" charset="2"/>
              <a:buChar char="§"/>
            </a:pPr>
            <a:r>
              <a:rPr lang="en-US" sz="1600" dirty="0"/>
              <a:t>New-</a:t>
            </a:r>
            <a:r>
              <a:rPr lang="en-US" sz="1600" dirty="0" err="1"/>
              <a:t>AdminDlpPolicy</a:t>
            </a:r>
            <a:endParaRPr lang="en-US" sz="1600" dirty="0"/>
          </a:p>
          <a:p>
            <a:pPr marL="285750" indent="-285750">
              <a:buFont typeface="Wingdings" panose="05000000000000000000" pitchFamily="2" charset="2"/>
              <a:buChar char="§"/>
            </a:pPr>
            <a:r>
              <a:rPr lang="en-US" sz="1600" dirty="0"/>
              <a:t>Remove-</a:t>
            </a:r>
            <a:r>
              <a:rPr lang="en-US" sz="1600" dirty="0" err="1"/>
              <a:t>AdminDlpPolicy</a:t>
            </a:r>
            <a:endParaRPr lang="en-US" sz="1600" dirty="0"/>
          </a:p>
          <a:p>
            <a:pPr marL="285750" indent="-285750">
              <a:buFont typeface="Wingdings" panose="05000000000000000000" pitchFamily="2" charset="2"/>
              <a:buChar char="§"/>
            </a:pPr>
            <a:r>
              <a:rPr lang="en-US" sz="1600" dirty="0"/>
              <a:t>Set-</a:t>
            </a:r>
            <a:r>
              <a:rPr lang="en-US" sz="1600" dirty="0" err="1"/>
              <a:t>AdminDlpPolicy</a:t>
            </a:r>
            <a:endParaRPr lang="en-US" sz="1600" dirty="0"/>
          </a:p>
          <a:p>
            <a:pPr marL="285750" indent="-285750">
              <a:buFont typeface="Wingdings" panose="05000000000000000000" pitchFamily="2" charset="2"/>
              <a:buChar char="§"/>
            </a:pPr>
            <a:r>
              <a:rPr lang="en-US" sz="1600" dirty="0"/>
              <a:t>Add-</a:t>
            </a:r>
            <a:r>
              <a:rPr lang="en-US" sz="1600" dirty="0" err="1"/>
              <a:t>ConnectorToBusinessDataGroup</a:t>
            </a:r>
            <a:r>
              <a:rPr lang="en-US" sz="1600" dirty="0"/>
              <a:t> </a:t>
            </a:r>
          </a:p>
          <a:p>
            <a:pPr marL="285750" indent="-285750">
              <a:buFont typeface="Wingdings" panose="05000000000000000000" pitchFamily="2" charset="2"/>
              <a:buChar char="§"/>
            </a:pPr>
            <a:r>
              <a:rPr lang="en-US" sz="1600" dirty="0"/>
              <a:t>Remove-</a:t>
            </a:r>
            <a:r>
              <a:rPr lang="en-US" sz="1600" dirty="0" err="1"/>
              <a:t>ConnectorFromBusinessDataGroup</a:t>
            </a:r>
            <a:r>
              <a:rPr lang="en-US" sz="1600" dirty="0"/>
              <a:t> </a:t>
            </a:r>
          </a:p>
          <a:p>
            <a:pPr marL="285750" indent="-285750">
              <a:buFont typeface="Wingdings" panose="05000000000000000000" pitchFamily="2" charset="2"/>
              <a:buChar char="§"/>
            </a:pPr>
            <a:r>
              <a:rPr lang="en-US" sz="1600" dirty="0"/>
              <a:t>Add-</a:t>
            </a:r>
            <a:r>
              <a:rPr lang="en-US" sz="1600" dirty="0" err="1"/>
              <a:t>CustomConnectorToPolicy</a:t>
            </a:r>
            <a:endParaRPr lang="en-US" sz="1600" dirty="0"/>
          </a:p>
          <a:p>
            <a:pPr marL="285750" indent="-285750">
              <a:buFont typeface="Wingdings" panose="05000000000000000000" pitchFamily="2" charset="2"/>
              <a:buChar char="§"/>
            </a:pPr>
            <a:r>
              <a:rPr lang="en-US" sz="1600" dirty="0"/>
              <a:t>Remove-</a:t>
            </a:r>
            <a:r>
              <a:rPr lang="en-US" sz="1600" dirty="0" err="1"/>
              <a:t>CustomConnectorFromPolicy</a:t>
            </a:r>
            <a:endParaRPr lang="en-US" sz="1050" dirty="0">
              <a:latin typeface="Segoe UI" panose="020B0502040204020203" pitchFamily="34" charset="0"/>
              <a:cs typeface="Segoe UI" panose="020B0502040204020203" pitchFamily="34" charset="0"/>
            </a:endParaRPr>
          </a:p>
        </p:txBody>
      </p:sp>
      <p:sp>
        <p:nvSpPr>
          <p:cNvPr id="8" name="Rectangle 7">
            <a:extLst>
              <a:ext uri="{FF2B5EF4-FFF2-40B4-BE49-F238E27FC236}">
                <a16:creationId xmlns:a16="http://schemas.microsoft.com/office/drawing/2014/main" id="{87EE2D50-4435-4C87-9406-94AFCF9F2CE0}"/>
              </a:ext>
            </a:extLst>
          </p:cNvPr>
          <p:cNvSpPr/>
          <p:nvPr/>
        </p:nvSpPr>
        <p:spPr bwMode="auto">
          <a:xfrm>
            <a:off x="179512" y="2787774"/>
            <a:ext cx="3528392" cy="49859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Tenant Settings </a:t>
            </a:r>
          </a:p>
        </p:txBody>
      </p:sp>
      <p:sp>
        <p:nvSpPr>
          <p:cNvPr id="9" name="Rectangle 8">
            <a:extLst>
              <a:ext uri="{FF2B5EF4-FFF2-40B4-BE49-F238E27FC236}">
                <a16:creationId xmlns:a16="http://schemas.microsoft.com/office/drawing/2014/main" id="{F587CFD7-4C54-4C1A-8DF2-E9651C2CCCAB}"/>
              </a:ext>
            </a:extLst>
          </p:cNvPr>
          <p:cNvSpPr/>
          <p:nvPr/>
        </p:nvSpPr>
        <p:spPr>
          <a:xfrm>
            <a:off x="107504" y="3308564"/>
            <a:ext cx="4608512" cy="1846659"/>
          </a:xfrm>
          <a:prstGeom prst="rect">
            <a:avLst/>
          </a:prstGeom>
        </p:spPr>
        <p:txBody>
          <a:bodyPr wrap="square">
            <a:spAutoFit/>
          </a:bodyPr>
          <a:lstStyle/>
          <a:p>
            <a:pPr marL="285750" indent="-285750">
              <a:buFont typeface="Wingdings" panose="05000000000000000000" pitchFamily="2" charset="2"/>
              <a:buChar char="§"/>
            </a:pPr>
            <a:r>
              <a:rPr lang="en-US" sz="1600" dirty="0"/>
              <a:t>Get-</a:t>
            </a:r>
            <a:r>
              <a:rPr lang="en-US" sz="1600" dirty="0" err="1"/>
              <a:t>TenantSettings</a:t>
            </a:r>
            <a:endParaRPr lang="en-US" sz="1600" dirty="0"/>
          </a:p>
          <a:p>
            <a:pPr marL="285750" indent="-285750">
              <a:buFont typeface="Wingdings" panose="05000000000000000000" pitchFamily="2" charset="2"/>
              <a:buChar char="§"/>
            </a:pPr>
            <a:r>
              <a:rPr lang="en-US" sz="1600" dirty="0"/>
              <a:t>Set-</a:t>
            </a:r>
            <a:r>
              <a:rPr lang="en-US" sz="1600" dirty="0" err="1"/>
              <a:t>TenantSettings</a:t>
            </a:r>
            <a:endParaRPr lang="en-US" sz="1600" dirty="0"/>
          </a:p>
          <a:p>
            <a:endParaRPr lang="en-US" sz="1100" dirty="0"/>
          </a:p>
          <a:p>
            <a:endParaRPr lang="en-US" dirty="0"/>
          </a:p>
          <a:p>
            <a:r>
              <a:rPr lang="en-US" sz="1400" dirty="0"/>
              <a:t>$settings = @{ </a:t>
            </a:r>
            <a:r>
              <a:rPr lang="en-US" sz="1400" dirty="0" err="1"/>
              <a:t>DisableEnvironmentCreationByNonAdminUsers</a:t>
            </a:r>
            <a:r>
              <a:rPr lang="en-US" sz="1400" dirty="0"/>
              <a:t> = $true }</a:t>
            </a:r>
          </a:p>
          <a:p>
            <a:r>
              <a:rPr lang="en-US" sz="1400" dirty="0"/>
              <a:t>Set-</a:t>
            </a:r>
            <a:r>
              <a:rPr lang="en-US" sz="1400" dirty="0" err="1"/>
              <a:t>TenantSettings</a:t>
            </a:r>
            <a:r>
              <a:rPr lang="en-US" sz="1400" dirty="0"/>
              <a:t> $settings</a:t>
            </a:r>
          </a:p>
          <a:p>
            <a:endParaRPr lang="en-US" sz="1100" dirty="0"/>
          </a:p>
        </p:txBody>
      </p:sp>
      <p:sp>
        <p:nvSpPr>
          <p:cNvPr id="3" name="Arrow: Bent 2">
            <a:extLst>
              <a:ext uri="{FF2B5EF4-FFF2-40B4-BE49-F238E27FC236}">
                <a16:creationId xmlns:a16="http://schemas.microsoft.com/office/drawing/2014/main" id="{41580428-4349-4D59-8079-46DDB6A6320C}"/>
              </a:ext>
            </a:extLst>
          </p:cNvPr>
          <p:cNvSpPr/>
          <p:nvPr/>
        </p:nvSpPr>
        <p:spPr bwMode="auto">
          <a:xfrm rot="5400000">
            <a:off x="2421295" y="3614906"/>
            <a:ext cx="457554" cy="675504"/>
          </a:xfrm>
          <a:prstGeom prst="bentArrow">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err="1">
              <a:solidFill>
                <a:schemeClr val="bg1"/>
              </a:solidFill>
            </a:endParaRPr>
          </a:p>
        </p:txBody>
      </p:sp>
      <p:sp>
        <p:nvSpPr>
          <p:cNvPr id="10" name="TextBox 9">
            <a:extLst>
              <a:ext uri="{FF2B5EF4-FFF2-40B4-BE49-F238E27FC236}">
                <a16:creationId xmlns:a16="http://schemas.microsoft.com/office/drawing/2014/main" id="{95560411-DE8B-449B-88E9-13371BFD7CAE}"/>
              </a:ext>
            </a:extLst>
          </p:cNvPr>
          <p:cNvSpPr txBox="1"/>
          <p:nvPr/>
        </p:nvSpPr>
        <p:spPr>
          <a:xfrm>
            <a:off x="4572000" y="4336702"/>
            <a:ext cx="4267121" cy="615553"/>
          </a:xfrm>
          <a:prstGeom prst="rect">
            <a:avLst/>
          </a:prstGeom>
          <a:noFill/>
        </p:spPr>
        <p:txBody>
          <a:bodyPr wrap="square" lIns="0" tIns="0" rIns="0" bIns="0" rtlCol="0">
            <a:spAutoFit/>
          </a:bodyPr>
          <a:lstStyle/>
          <a:p>
            <a:pPr algn="ctr"/>
            <a:r>
              <a:rPr lang="en-US" sz="2000" u="sng" dirty="0">
                <a:gradFill>
                  <a:gsLst>
                    <a:gs pos="0">
                      <a:schemeClr val="tx1"/>
                    </a:gs>
                    <a:gs pos="86000">
                      <a:schemeClr val="tx1"/>
                    </a:gs>
                  </a:gsLst>
                  <a:lin ang="5400000" scaled="0"/>
                </a:gradFill>
              </a:rPr>
              <a:t>Environment creation setting just launched in May ‘19</a:t>
            </a:r>
          </a:p>
        </p:txBody>
      </p:sp>
    </p:spTree>
    <p:extLst>
      <p:ext uri="{BB962C8B-B14F-4D97-AF65-F5344CB8AC3E}">
        <p14:creationId xmlns:p14="http://schemas.microsoft.com/office/powerpoint/2010/main" val="13032007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C4A39-1D60-4772-888B-490A4E5038BD}"/>
              </a:ext>
            </a:extLst>
          </p:cNvPr>
          <p:cNvSpPr>
            <a:spLocks noGrp="1"/>
          </p:cNvSpPr>
          <p:nvPr>
            <p:ph type="title"/>
          </p:nvPr>
        </p:nvSpPr>
        <p:spPr>
          <a:xfrm>
            <a:off x="366809" y="171452"/>
            <a:ext cx="8472312" cy="775597"/>
          </a:xfrm>
        </p:spPr>
        <p:txBody>
          <a:bodyPr/>
          <a:lstStyle/>
          <a:p>
            <a:r>
              <a:rPr lang="en-US" sz="2800" dirty="0"/>
              <a:t>Build the policies you need with the Power Apps, Power Automate Management Connectors</a:t>
            </a:r>
          </a:p>
        </p:txBody>
      </p:sp>
      <p:sp>
        <p:nvSpPr>
          <p:cNvPr id="3" name="Content Placeholder 2">
            <a:extLst>
              <a:ext uri="{FF2B5EF4-FFF2-40B4-BE49-F238E27FC236}">
                <a16:creationId xmlns:a16="http://schemas.microsoft.com/office/drawing/2014/main" id="{6782451E-FE15-4CB8-81A3-DF0B405E4966}"/>
              </a:ext>
            </a:extLst>
          </p:cNvPr>
          <p:cNvSpPr>
            <a:spLocks noGrp="1"/>
          </p:cNvSpPr>
          <p:nvPr>
            <p:ph sz="quarter" idx="10"/>
          </p:nvPr>
        </p:nvSpPr>
        <p:spPr>
          <a:xfrm>
            <a:off x="438150" y="1076325"/>
            <a:ext cx="8264129" cy="1474250"/>
          </a:xfrm>
        </p:spPr>
        <p:txBody>
          <a:bodyPr/>
          <a:lstStyle/>
          <a:p>
            <a:r>
              <a:rPr lang="en-US" sz="2000" dirty="0"/>
              <a:t>Full control</a:t>
            </a:r>
          </a:p>
          <a:p>
            <a:pPr lvl="1"/>
            <a:r>
              <a:rPr lang="en-US" sz="1800" dirty="0"/>
              <a:t>Power Platform APIs in an accessible connector interface, provide admin access to resources</a:t>
            </a:r>
          </a:p>
          <a:p>
            <a:r>
              <a:rPr lang="en-US" sz="2000" dirty="0"/>
              <a:t>Customization</a:t>
            </a:r>
          </a:p>
          <a:p>
            <a:pPr lvl="1"/>
            <a:r>
              <a:rPr lang="en-US" sz="1800" dirty="0"/>
              <a:t>Build the policies you need to implement administration + governance requirements</a:t>
            </a:r>
          </a:p>
        </p:txBody>
      </p:sp>
      <p:pic>
        <p:nvPicPr>
          <p:cNvPr id="4" name="Picture 3">
            <a:extLst>
              <a:ext uri="{FF2B5EF4-FFF2-40B4-BE49-F238E27FC236}">
                <a16:creationId xmlns:a16="http://schemas.microsoft.com/office/drawing/2014/main" id="{9C956852-F61D-4B03-99ED-3DCD6DFE5429}"/>
              </a:ext>
            </a:extLst>
          </p:cNvPr>
          <p:cNvPicPr>
            <a:picLocks noChangeAspect="1"/>
          </p:cNvPicPr>
          <p:nvPr/>
        </p:nvPicPr>
        <p:blipFill>
          <a:blip r:embed="rId3"/>
          <a:stretch>
            <a:fillRect/>
          </a:stretch>
        </p:blipFill>
        <p:spPr>
          <a:xfrm>
            <a:off x="893620" y="2682830"/>
            <a:ext cx="413280" cy="413280"/>
          </a:xfrm>
          <a:prstGeom prst="rect">
            <a:avLst/>
          </a:prstGeom>
        </p:spPr>
      </p:pic>
      <p:pic>
        <p:nvPicPr>
          <p:cNvPr id="5" name="Picture 4">
            <a:extLst>
              <a:ext uri="{FF2B5EF4-FFF2-40B4-BE49-F238E27FC236}">
                <a16:creationId xmlns:a16="http://schemas.microsoft.com/office/drawing/2014/main" id="{9AB4072C-E65D-425E-B488-08489B03B2BE}"/>
              </a:ext>
            </a:extLst>
          </p:cNvPr>
          <p:cNvPicPr>
            <a:picLocks noChangeAspect="1"/>
          </p:cNvPicPr>
          <p:nvPr/>
        </p:nvPicPr>
        <p:blipFill>
          <a:blip r:embed="rId4"/>
          <a:stretch>
            <a:fillRect/>
          </a:stretch>
        </p:blipFill>
        <p:spPr>
          <a:xfrm>
            <a:off x="893620" y="3175506"/>
            <a:ext cx="413280" cy="413280"/>
          </a:xfrm>
          <a:prstGeom prst="rect">
            <a:avLst/>
          </a:prstGeom>
        </p:spPr>
      </p:pic>
      <p:pic>
        <p:nvPicPr>
          <p:cNvPr id="7" name="Picture 6">
            <a:extLst>
              <a:ext uri="{FF2B5EF4-FFF2-40B4-BE49-F238E27FC236}">
                <a16:creationId xmlns:a16="http://schemas.microsoft.com/office/drawing/2014/main" id="{3BCF9E50-C19A-4C28-9869-7B3ACC9981FB}"/>
              </a:ext>
            </a:extLst>
          </p:cNvPr>
          <p:cNvPicPr>
            <a:picLocks noChangeAspect="1"/>
          </p:cNvPicPr>
          <p:nvPr/>
        </p:nvPicPr>
        <p:blipFill>
          <a:blip r:embed="rId5"/>
          <a:stretch>
            <a:fillRect/>
          </a:stretch>
        </p:blipFill>
        <p:spPr>
          <a:xfrm>
            <a:off x="893620" y="4154138"/>
            <a:ext cx="413280" cy="413280"/>
          </a:xfrm>
          <a:prstGeom prst="rect">
            <a:avLst/>
          </a:prstGeom>
        </p:spPr>
      </p:pic>
      <p:pic>
        <p:nvPicPr>
          <p:cNvPr id="8" name="Picture 7">
            <a:extLst>
              <a:ext uri="{FF2B5EF4-FFF2-40B4-BE49-F238E27FC236}">
                <a16:creationId xmlns:a16="http://schemas.microsoft.com/office/drawing/2014/main" id="{391C343D-34CE-48FA-87F4-D41384187CF8}"/>
              </a:ext>
            </a:extLst>
          </p:cNvPr>
          <p:cNvPicPr>
            <a:picLocks noChangeAspect="1"/>
          </p:cNvPicPr>
          <p:nvPr/>
        </p:nvPicPr>
        <p:blipFill>
          <a:blip r:embed="rId6"/>
          <a:stretch>
            <a:fillRect/>
          </a:stretch>
        </p:blipFill>
        <p:spPr>
          <a:xfrm>
            <a:off x="893620" y="3664822"/>
            <a:ext cx="413280" cy="413280"/>
          </a:xfrm>
          <a:prstGeom prst="rect">
            <a:avLst/>
          </a:prstGeom>
        </p:spPr>
      </p:pic>
      <p:sp>
        <p:nvSpPr>
          <p:cNvPr id="9" name="TextBox 8">
            <a:extLst>
              <a:ext uri="{FF2B5EF4-FFF2-40B4-BE49-F238E27FC236}">
                <a16:creationId xmlns:a16="http://schemas.microsoft.com/office/drawing/2014/main" id="{B5E63010-9B32-43C2-A4CF-0245BB3D359E}"/>
              </a:ext>
            </a:extLst>
          </p:cNvPr>
          <p:cNvSpPr txBox="1"/>
          <p:nvPr/>
        </p:nvSpPr>
        <p:spPr>
          <a:xfrm>
            <a:off x="1340383" y="3721421"/>
            <a:ext cx="4696739" cy="323165"/>
          </a:xfrm>
          <a:prstGeom prst="rect">
            <a:avLst/>
          </a:prstGeom>
          <a:noFill/>
        </p:spPr>
        <p:txBody>
          <a:bodyPr wrap="square" rtlCol="0">
            <a:spAutoFit/>
          </a:bodyPr>
          <a:lstStyle/>
          <a:p>
            <a:r>
              <a:rPr lang="en-US" sz="1500" dirty="0"/>
              <a:t>PowerApps for Admins</a:t>
            </a:r>
          </a:p>
        </p:txBody>
      </p:sp>
      <p:sp>
        <p:nvSpPr>
          <p:cNvPr id="10" name="TextBox 9">
            <a:extLst>
              <a:ext uri="{FF2B5EF4-FFF2-40B4-BE49-F238E27FC236}">
                <a16:creationId xmlns:a16="http://schemas.microsoft.com/office/drawing/2014/main" id="{BB074493-B5BA-4B38-BF03-BDC09709ED3D}"/>
              </a:ext>
            </a:extLst>
          </p:cNvPr>
          <p:cNvSpPr txBox="1"/>
          <p:nvPr/>
        </p:nvSpPr>
        <p:spPr>
          <a:xfrm>
            <a:off x="1340384" y="4210737"/>
            <a:ext cx="4609771" cy="323165"/>
          </a:xfrm>
          <a:prstGeom prst="rect">
            <a:avLst/>
          </a:prstGeom>
          <a:noFill/>
        </p:spPr>
        <p:txBody>
          <a:bodyPr wrap="square" rtlCol="0">
            <a:spAutoFit/>
          </a:bodyPr>
          <a:lstStyle/>
          <a:p>
            <a:r>
              <a:rPr lang="en-US" sz="1500" dirty="0"/>
              <a:t>PowerApps for App Makers</a:t>
            </a:r>
          </a:p>
        </p:txBody>
      </p:sp>
      <p:sp>
        <p:nvSpPr>
          <p:cNvPr id="11" name="TextBox 10">
            <a:extLst>
              <a:ext uri="{FF2B5EF4-FFF2-40B4-BE49-F238E27FC236}">
                <a16:creationId xmlns:a16="http://schemas.microsoft.com/office/drawing/2014/main" id="{6C7B7387-8A82-4AE8-81AF-6C6C41CEC373}"/>
              </a:ext>
            </a:extLst>
          </p:cNvPr>
          <p:cNvSpPr txBox="1"/>
          <p:nvPr/>
        </p:nvSpPr>
        <p:spPr>
          <a:xfrm>
            <a:off x="1340384" y="2739429"/>
            <a:ext cx="4609771" cy="323165"/>
          </a:xfrm>
          <a:prstGeom prst="rect">
            <a:avLst/>
          </a:prstGeom>
          <a:noFill/>
        </p:spPr>
        <p:txBody>
          <a:bodyPr wrap="square" rtlCol="0">
            <a:spAutoFit/>
          </a:bodyPr>
          <a:lstStyle/>
          <a:p>
            <a:r>
              <a:rPr lang="en-US" sz="1500"/>
              <a:t>Power Platform for Admins</a:t>
            </a:r>
          </a:p>
        </p:txBody>
      </p:sp>
      <p:sp>
        <p:nvSpPr>
          <p:cNvPr id="13" name="TextBox 12">
            <a:extLst>
              <a:ext uri="{FF2B5EF4-FFF2-40B4-BE49-F238E27FC236}">
                <a16:creationId xmlns:a16="http://schemas.microsoft.com/office/drawing/2014/main" id="{1E1DBFA0-DE15-4D14-AD08-1500F0A0D3C3}"/>
              </a:ext>
            </a:extLst>
          </p:cNvPr>
          <p:cNvSpPr txBox="1"/>
          <p:nvPr/>
        </p:nvSpPr>
        <p:spPr>
          <a:xfrm>
            <a:off x="1332171" y="3232105"/>
            <a:ext cx="4609771" cy="323165"/>
          </a:xfrm>
          <a:prstGeom prst="rect">
            <a:avLst/>
          </a:prstGeom>
          <a:noFill/>
        </p:spPr>
        <p:txBody>
          <a:bodyPr wrap="square" rtlCol="0">
            <a:spAutoFit/>
          </a:bodyPr>
          <a:lstStyle/>
          <a:p>
            <a:r>
              <a:rPr lang="en-US" sz="1500"/>
              <a:t>Flow Management</a:t>
            </a:r>
          </a:p>
        </p:txBody>
      </p:sp>
    </p:spTree>
    <p:extLst>
      <p:ext uri="{BB962C8B-B14F-4D97-AF65-F5344CB8AC3E}">
        <p14:creationId xmlns:p14="http://schemas.microsoft.com/office/powerpoint/2010/main" val="312941732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02202-0BAE-45C8-88A5-9BCF070206DB}"/>
              </a:ext>
            </a:extLst>
          </p:cNvPr>
          <p:cNvSpPr>
            <a:spLocks noGrp="1"/>
          </p:cNvSpPr>
          <p:nvPr>
            <p:ph type="title"/>
          </p:nvPr>
        </p:nvSpPr>
        <p:spPr/>
        <p:txBody>
          <a:bodyPr/>
          <a:lstStyle/>
          <a:p>
            <a:r>
              <a:rPr lang="en-US" dirty="0"/>
              <a:t>Power Platform for Admins</a:t>
            </a:r>
          </a:p>
        </p:txBody>
      </p:sp>
      <p:pic>
        <p:nvPicPr>
          <p:cNvPr id="3" name="Picture 2">
            <a:extLst>
              <a:ext uri="{FF2B5EF4-FFF2-40B4-BE49-F238E27FC236}">
                <a16:creationId xmlns:a16="http://schemas.microsoft.com/office/drawing/2014/main" id="{AFA48669-F010-4119-9392-DD7E0CDDBBC9}"/>
              </a:ext>
            </a:extLst>
          </p:cNvPr>
          <p:cNvPicPr>
            <a:picLocks noChangeAspect="1"/>
          </p:cNvPicPr>
          <p:nvPr/>
        </p:nvPicPr>
        <p:blipFill>
          <a:blip r:embed="rId2"/>
          <a:stretch>
            <a:fillRect/>
          </a:stretch>
        </p:blipFill>
        <p:spPr>
          <a:xfrm>
            <a:off x="467544" y="1047701"/>
            <a:ext cx="2521373" cy="3939902"/>
          </a:xfrm>
          <a:prstGeom prst="rect">
            <a:avLst/>
          </a:prstGeom>
          <a:ln>
            <a:solidFill>
              <a:schemeClr val="tx1"/>
            </a:solidFill>
          </a:ln>
        </p:spPr>
      </p:pic>
      <p:pic>
        <p:nvPicPr>
          <p:cNvPr id="5" name="Picture 4">
            <a:extLst>
              <a:ext uri="{FF2B5EF4-FFF2-40B4-BE49-F238E27FC236}">
                <a16:creationId xmlns:a16="http://schemas.microsoft.com/office/drawing/2014/main" id="{1581863C-E663-4EF7-B40A-CBD6DD31856D}"/>
              </a:ext>
            </a:extLst>
          </p:cNvPr>
          <p:cNvPicPr>
            <a:picLocks noChangeAspect="1"/>
          </p:cNvPicPr>
          <p:nvPr/>
        </p:nvPicPr>
        <p:blipFill>
          <a:blip r:embed="rId3"/>
          <a:stretch>
            <a:fillRect/>
          </a:stretch>
        </p:blipFill>
        <p:spPr>
          <a:xfrm>
            <a:off x="3419872" y="1047700"/>
            <a:ext cx="2678652" cy="3924347"/>
          </a:xfrm>
          <a:prstGeom prst="rect">
            <a:avLst/>
          </a:prstGeom>
          <a:ln>
            <a:solidFill>
              <a:schemeClr val="tx1"/>
            </a:solidFill>
          </a:ln>
        </p:spPr>
      </p:pic>
      <p:pic>
        <p:nvPicPr>
          <p:cNvPr id="6" name="Picture 5">
            <a:extLst>
              <a:ext uri="{FF2B5EF4-FFF2-40B4-BE49-F238E27FC236}">
                <a16:creationId xmlns:a16="http://schemas.microsoft.com/office/drawing/2014/main" id="{37ADFDF7-0A7A-4C60-86C4-096682AFBD6F}"/>
              </a:ext>
            </a:extLst>
          </p:cNvPr>
          <p:cNvPicPr>
            <a:picLocks noChangeAspect="1"/>
          </p:cNvPicPr>
          <p:nvPr/>
        </p:nvPicPr>
        <p:blipFill>
          <a:blip r:embed="rId4"/>
          <a:stretch>
            <a:fillRect/>
          </a:stretch>
        </p:blipFill>
        <p:spPr>
          <a:xfrm>
            <a:off x="6370322" y="1047700"/>
            <a:ext cx="2522157" cy="1691980"/>
          </a:xfrm>
          <a:prstGeom prst="rect">
            <a:avLst/>
          </a:prstGeom>
          <a:ln>
            <a:solidFill>
              <a:schemeClr val="tx1"/>
            </a:solidFill>
          </a:ln>
        </p:spPr>
      </p:pic>
    </p:spTree>
    <p:extLst>
      <p:ext uri="{BB962C8B-B14F-4D97-AF65-F5344CB8AC3E}">
        <p14:creationId xmlns:p14="http://schemas.microsoft.com/office/powerpoint/2010/main" val="3604161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A73A-B3E6-4D8B-A92B-7C1CA36E5B86}"/>
              </a:ext>
            </a:extLst>
          </p:cNvPr>
          <p:cNvSpPr>
            <a:spLocks noGrp="1"/>
          </p:cNvSpPr>
          <p:nvPr>
            <p:ph type="title"/>
          </p:nvPr>
        </p:nvSpPr>
        <p:spPr/>
        <p:txBody>
          <a:bodyPr/>
          <a:lstStyle/>
          <a:p>
            <a:r>
              <a:rPr lang="en-US" dirty="0"/>
              <a:t>Flow Management</a:t>
            </a:r>
          </a:p>
        </p:txBody>
      </p:sp>
      <p:pic>
        <p:nvPicPr>
          <p:cNvPr id="5" name="Picture 4">
            <a:extLst>
              <a:ext uri="{FF2B5EF4-FFF2-40B4-BE49-F238E27FC236}">
                <a16:creationId xmlns:a16="http://schemas.microsoft.com/office/drawing/2014/main" id="{34AF69CB-480D-425D-9BF7-81B3B4874DA8}"/>
              </a:ext>
            </a:extLst>
          </p:cNvPr>
          <p:cNvPicPr>
            <a:picLocks noChangeAspect="1"/>
          </p:cNvPicPr>
          <p:nvPr/>
        </p:nvPicPr>
        <p:blipFill>
          <a:blip r:embed="rId2"/>
          <a:stretch>
            <a:fillRect/>
          </a:stretch>
        </p:blipFill>
        <p:spPr>
          <a:xfrm>
            <a:off x="1043608" y="843558"/>
            <a:ext cx="1728192" cy="4183593"/>
          </a:xfrm>
          <a:prstGeom prst="rect">
            <a:avLst/>
          </a:prstGeom>
          <a:ln>
            <a:solidFill>
              <a:schemeClr val="tx1"/>
            </a:solidFill>
          </a:ln>
        </p:spPr>
      </p:pic>
      <p:pic>
        <p:nvPicPr>
          <p:cNvPr id="8" name="Picture 7">
            <a:extLst>
              <a:ext uri="{FF2B5EF4-FFF2-40B4-BE49-F238E27FC236}">
                <a16:creationId xmlns:a16="http://schemas.microsoft.com/office/drawing/2014/main" id="{E398A5B8-F2C0-4450-A510-AC58B09964D3}"/>
              </a:ext>
            </a:extLst>
          </p:cNvPr>
          <p:cNvPicPr>
            <a:picLocks noChangeAspect="1"/>
          </p:cNvPicPr>
          <p:nvPr/>
        </p:nvPicPr>
        <p:blipFill>
          <a:blip r:embed="rId3"/>
          <a:stretch>
            <a:fillRect/>
          </a:stretch>
        </p:blipFill>
        <p:spPr>
          <a:xfrm>
            <a:off x="3419872" y="843558"/>
            <a:ext cx="1728192" cy="4103647"/>
          </a:xfrm>
          <a:prstGeom prst="rect">
            <a:avLst/>
          </a:prstGeom>
          <a:ln>
            <a:solidFill>
              <a:schemeClr val="tx1"/>
            </a:solidFill>
          </a:ln>
        </p:spPr>
      </p:pic>
    </p:spTree>
    <p:extLst>
      <p:ext uri="{BB962C8B-B14F-4D97-AF65-F5344CB8AC3E}">
        <p14:creationId xmlns:p14="http://schemas.microsoft.com/office/powerpoint/2010/main" val="31655046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66880-83DE-417A-9036-991956608BD9}"/>
              </a:ext>
            </a:extLst>
          </p:cNvPr>
          <p:cNvSpPr>
            <a:spLocks noGrp="1"/>
          </p:cNvSpPr>
          <p:nvPr>
            <p:ph type="title"/>
          </p:nvPr>
        </p:nvSpPr>
        <p:spPr/>
        <p:txBody>
          <a:bodyPr/>
          <a:lstStyle/>
          <a:p>
            <a:r>
              <a:rPr lang="en-US" dirty="0"/>
              <a:t>PowerApps for Admins</a:t>
            </a:r>
          </a:p>
        </p:txBody>
      </p:sp>
      <p:pic>
        <p:nvPicPr>
          <p:cNvPr id="5" name="Picture 4">
            <a:extLst>
              <a:ext uri="{FF2B5EF4-FFF2-40B4-BE49-F238E27FC236}">
                <a16:creationId xmlns:a16="http://schemas.microsoft.com/office/drawing/2014/main" id="{27D90E9A-4F37-4935-B998-91B07BB63C6D}"/>
              </a:ext>
            </a:extLst>
          </p:cNvPr>
          <p:cNvPicPr>
            <a:picLocks noChangeAspect="1"/>
          </p:cNvPicPr>
          <p:nvPr/>
        </p:nvPicPr>
        <p:blipFill>
          <a:blip r:embed="rId2"/>
          <a:stretch>
            <a:fillRect/>
          </a:stretch>
        </p:blipFill>
        <p:spPr>
          <a:xfrm>
            <a:off x="971600" y="843558"/>
            <a:ext cx="3486329" cy="4051508"/>
          </a:xfrm>
          <a:prstGeom prst="rect">
            <a:avLst/>
          </a:prstGeom>
          <a:ln>
            <a:solidFill>
              <a:schemeClr val="tx1"/>
            </a:solidFill>
          </a:ln>
        </p:spPr>
      </p:pic>
      <p:pic>
        <p:nvPicPr>
          <p:cNvPr id="6" name="Picture 5">
            <a:extLst>
              <a:ext uri="{FF2B5EF4-FFF2-40B4-BE49-F238E27FC236}">
                <a16:creationId xmlns:a16="http://schemas.microsoft.com/office/drawing/2014/main" id="{02B671CA-78C6-4A06-93EE-4FAA92D5BEA0}"/>
              </a:ext>
            </a:extLst>
          </p:cNvPr>
          <p:cNvPicPr>
            <a:picLocks noChangeAspect="1"/>
          </p:cNvPicPr>
          <p:nvPr/>
        </p:nvPicPr>
        <p:blipFill>
          <a:blip r:embed="rId3"/>
          <a:stretch>
            <a:fillRect/>
          </a:stretch>
        </p:blipFill>
        <p:spPr>
          <a:xfrm>
            <a:off x="4932040" y="771550"/>
            <a:ext cx="3562533" cy="2559182"/>
          </a:xfrm>
          <a:prstGeom prst="rect">
            <a:avLst/>
          </a:prstGeom>
          <a:ln>
            <a:solidFill>
              <a:schemeClr val="tx1"/>
            </a:solidFill>
          </a:ln>
        </p:spPr>
      </p:pic>
    </p:spTree>
    <p:extLst>
      <p:ext uri="{BB962C8B-B14F-4D97-AF65-F5344CB8AC3E}">
        <p14:creationId xmlns:p14="http://schemas.microsoft.com/office/powerpoint/2010/main" val="36940193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66880-83DE-417A-9036-991956608BD9}"/>
              </a:ext>
            </a:extLst>
          </p:cNvPr>
          <p:cNvSpPr>
            <a:spLocks noGrp="1"/>
          </p:cNvSpPr>
          <p:nvPr>
            <p:ph type="title"/>
          </p:nvPr>
        </p:nvSpPr>
        <p:spPr/>
        <p:txBody>
          <a:bodyPr/>
          <a:lstStyle/>
          <a:p>
            <a:r>
              <a:rPr lang="en-US" dirty="0"/>
              <a:t>PowerApps for Makers</a:t>
            </a:r>
          </a:p>
        </p:txBody>
      </p:sp>
      <p:pic>
        <p:nvPicPr>
          <p:cNvPr id="3" name="Picture 2">
            <a:extLst>
              <a:ext uri="{FF2B5EF4-FFF2-40B4-BE49-F238E27FC236}">
                <a16:creationId xmlns:a16="http://schemas.microsoft.com/office/drawing/2014/main" id="{11428573-4CFE-4560-AE89-62312580BA9D}"/>
              </a:ext>
            </a:extLst>
          </p:cNvPr>
          <p:cNvPicPr>
            <a:picLocks noChangeAspect="1"/>
          </p:cNvPicPr>
          <p:nvPr/>
        </p:nvPicPr>
        <p:blipFill>
          <a:blip r:embed="rId2"/>
          <a:stretch>
            <a:fillRect/>
          </a:stretch>
        </p:blipFill>
        <p:spPr>
          <a:xfrm>
            <a:off x="1691681" y="768064"/>
            <a:ext cx="2376263" cy="3902416"/>
          </a:xfrm>
          <a:prstGeom prst="rect">
            <a:avLst/>
          </a:prstGeom>
          <a:ln>
            <a:solidFill>
              <a:schemeClr val="tx1"/>
            </a:solidFill>
          </a:ln>
        </p:spPr>
      </p:pic>
      <p:pic>
        <p:nvPicPr>
          <p:cNvPr id="10" name="Picture 9">
            <a:extLst>
              <a:ext uri="{FF2B5EF4-FFF2-40B4-BE49-F238E27FC236}">
                <a16:creationId xmlns:a16="http://schemas.microsoft.com/office/drawing/2014/main" id="{D9BC54B3-8364-43EA-9F94-5AEE10A90847}"/>
              </a:ext>
            </a:extLst>
          </p:cNvPr>
          <p:cNvPicPr>
            <a:picLocks noChangeAspect="1"/>
          </p:cNvPicPr>
          <p:nvPr/>
        </p:nvPicPr>
        <p:blipFill>
          <a:blip r:embed="rId3"/>
          <a:stretch>
            <a:fillRect/>
          </a:stretch>
        </p:blipFill>
        <p:spPr>
          <a:xfrm>
            <a:off x="4499992" y="803655"/>
            <a:ext cx="2214935" cy="4288375"/>
          </a:xfrm>
          <a:prstGeom prst="rect">
            <a:avLst/>
          </a:prstGeom>
          <a:ln>
            <a:solidFill>
              <a:schemeClr val="tx1"/>
            </a:solidFill>
          </a:ln>
        </p:spPr>
      </p:pic>
    </p:spTree>
    <p:extLst>
      <p:ext uri="{BB962C8B-B14F-4D97-AF65-F5344CB8AC3E}">
        <p14:creationId xmlns:p14="http://schemas.microsoft.com/office/powerpoint/2010/main" val="2519662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58F62-9B25-4940-A33D-D17A6F95C99B}"/>
              </a:ext>
            </a:extLst>
          </p:cNvPr>
          <p:cNvSpPr>
            <a:spLocks noGrp="1"/>
          </p:cNvSpPr>
          <p:nvPr>
            <p:ph type="title"/>
          </p:nvPr>
        </p:nvSpPr>
        <p:spPr>
          <a:xfrm>
            <a:off x="366809" y="171452"/>
            <a:ext cx="8472312" cy="672106"/>
          </a:xfrm>
        </p:spPr>
        <p:txBody>
          <a:bodyPr/>
          <a:lstStyle/>
          <a:p>
            <a:r>
              <a:rPr lang="en-US" dirty="0"/>
              <a:t>Taking action, some examples…</a:t>
            </a:r>
          </a:p>
        </p:txBody>
      </p:sp>
      <p:graphicFrame>
        <p:nvGraphicFramePr>
          <p:cNvPr id="4" name="Table 3">
            <a:extLst>
              <a:ext uri="{FF2B5EF4-FFF2-40B4-BE49-F238E27FC236}">
                <a16:creationId xmlns:a16="http://schemas.microsoft.com/office/drawing/2014/main" id="{1D15B2CB-9A3D-4994-96C5-74D1C9DFE60A}"/>
              </a:ext>
            </a:extLst>
          </p:cNvPr>
          <p:cNvGraphicFramePr>
            <a:graphicFrameLocks noGrp="1"/>
          </p:cNvGraphicFramePr>
          <p:nvPr>
            <p:extLst>
              <p:ext uri="{D42A27DB-BD31-4B8C-83A1-F6EECF244321}">
                <p14:modId xmlns:p14="http://schemas.microsoft.com/office/powerpoint/2010/main" val="3111993513"/>
              </p:ext>
            </p:extLst>
          </p:nvPr>
        </p:nvGraphicFramePr>
        <p:xfrm>
          <a:off x="539552" y="1131590"/>
          <a:ext cx="8208912" cy="3672410"/>
        </p:xfrm>
        <a:graphic>
          <a:graphicData uri="http://schemas.openxmlformats.org/drawingml/2006/table">
            <a:tbl>
              <a:tblPr firstRow="1" bandRow="1">
                <a:tableStyleId>{5940675A-B579-460E-94D1-54222C63F5DA}</a:tableStyleId>
              </a:tblPr>
              <a:tblGrid>
                <a:gridCol w="3960440">
                  <a:extLst>
                    <a:ext uri="{9D8B030D-6E8A-4147-A177-3AD203B41FA5}">
                      <a16:colId xmlns:a16="http://schemas.microsoft.com/office/drawing/2014/main" val="3367963478"/>
                    </a:ext>
                  </a:extLst>
                </a:gridCol>
                <a:gridCol w="4248472">
                  <a:extLst>
                    <a:ext uri="{9D8B030D-6E8A-4147-A177-3AD203B41FA5}">
                      <a16:colId xmlns:a16="http://schemas.microsoft.com/office/drawing/2014/main" val="1632276797"/>
                    </a:ext>
                  </a:extLst>
                </a:gridCol>
              </a:tblGrid>
              <a:tr h="412473">
                <a:tc>
                  <a:txBody>
                    <a:bodyPr/>
                    <a:lstStyle/>
                    <a:p>
                      <a:pPr marL="0" indent="0" algn="ctr">
                        <a:buFont typeface="Arial" panose="020B0604020202020204" pitchFamily="34" charset="0"/>
                        <a:buNone/>
                      </a:pPr>
                      <a:r>
                        <a:rPr lang="en-US" sz="1800" b="1" u="sng" kern="1200" dirty="0">
                          <a:solidFill>
                            <a:schemeClr val="tx1"/>
                          </a:solidFill>
                          <a:latin typeface="+mn-lt"/>
                          <a:ea typeface="+mn-ea"/>
                          <a:cs typeface="+mn-cs"/>
                        </a:rPr>
                        <a:t>Easier with PowerShell</a:t>
                      </a:r>
                    </a:p>
                  </a:txBody>
                  <a:tcPr>
                    <a:lnB w="12700" cap="flat" cmpd="sng" algn="ctr">
                      <a:noFill/>
                      <a:prstDash val="solid"/>
                      <a:round/>
                      <a:headEnd type="none" w="med" len="med"/>
                      <a:tailEnd type="none" w="med" len="med"/>
                    </a:lnB>
                  </a:tcPr>
                </a:tc>
                <a:tc>
                  <a:txBody>
                    <a:bodyPr/>
                    <a:lstStyle/>
                    <a:p>
                      <a:pPr marL="0" indent="0" algn="ctr">
                        <a:buFont typeface="Arial" panose="020B0604020202020204" pitchFamily="34" charset="0"/>
                        <a:buNone/>
                      </a:pPr>
                      <a:r>
                        <a:rPr lang="en-US" sz="1800" b="1" u="sng" kern="1200" dirty="0">
                          <a:solidFill>
                            <a:schemeClr val="tx1"/>
                          </a:solidFill>
                          <a:latin typeface="+mn-lt"/>
                          <a:ea typeface="+mn-ea"/>
                          <a:cs typeface="+mn-cs"/>
                        </a:rPr>
                        <a:t>Easier with Management Connectors</a:t>
                      </a:r>
                    </a:p>
                  </a:txBody>
                  <a:tcPr>
                    <a:lnB w="12700" cap="flat" cmpd="sng" algn="ctr">
                      <a:noFill/>
                      <a:prstDash val="solid"/>
                      <a:round/>
                      <a:headEnd type="none" w="med" len="med"/>
                      <a:tailEnd type="none" w="med" len="med"/>
                    </a:lnB>
                  </a:tcPr>
                </a:tc>
                <a:extLst>
                  <a:ext uri="{0D108BD9-81ED-4DB2-BD59-A6C34878D82A}">
                    <a16:rowId xmlns:a16="http://schemas.microsoft.com/office/drawing/2014/main" val="779237235"/>
                  </a:ext>
                </a:extLst>
              </a:tr>
              <a:tr h="508364">
                <a:tc>
                  <a:txBody>
                    <a:bodyPr/>
                    <a:lstStyle/>
                    <a:p>
                      <a:pPr marL="285750" indent="-285750">
                        <a:buFont typeface="Arial" panose="020B0604020202020204" pitchFamily="34" charset="0"/>
                        <a:buChar char="•"/>
                      </a:pPr>
                      <a:r>
                        <a:rPr lang="en-US" sz="1400" kern="1200" dirty="0">
                          <a:solidFill>
                            <a:schemeClr val="tx1"/>
                          </a:solidFill>
                          <a:latin typeface="+mn-lt"/>
                          <a:ea typeface="+mn-ea"/>
                          <a:cs typeface="+mn-cs"/>
                        </a:rPr>
                        <a:t>Pull numbers of environments, apps, and flows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342900" indent="-342900">
                        <a:buFont typeface="Arial" panose="020B0604020202020204" pitchFamily="34" charset="0"/>
                        <a:buChar char="•"/>
                      </a:pPr>
                      <a:r>
                        <a:rPr lang="en-US" sz="1400" kern="1200" dirty="0">
                          <a:solidFill>
                            <a:schemeClr val="tx1"/>
                          </a:solidFill>
                          <a:latin typeface="+mn-lt"/>
                          <a:ea typeface="+mn-ea"/>
                          <a:cs typeface="+mn-cs"/>
                        </a:rPr>
                        <a:t>Build your own admin </a:t>
                      </a:r>
                      <a:r>
                        <a:rPr lang="en-US" sz="1400" kern="1200" dirty="0" err="1">
                          <a:solidFill>
                            <a:schemeClr val="tx1"/>
                          </a:solidFill>
                          <a:latin typeface="+mn-lt"/>
                          <a:ea typeface="+mn-ea"/>
                          <a:cs typeface="+mn-cs"/>
                        </a:rPr>
                        <a:t>PowerApp</a:t>
                      </a:r>
                      <a:endParaRPr lang="en-US" sz="14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698053269"/>
                  </a:ext>
                </a:extLst>
              </a:tr>
              <a:tr h="508364">
                <a:tc>
                  <a:txBody>
                    <a:bodyPr/>
                    <a:lstStyle/>
                    <a:p>
                      <a:pPr marL="285750" indent="-285750">
                        <a:buFont typeface="Arial" panose="020B0604020202020204" pitchFamily="34" charset="0"/>
                        <a:buChar char="•"/>
                      </a:pPr>
                      <a:r>
                        <a:rPr lang="en-US" sz="1400" kern="1200" dirty="0">
                          <a:solidFill>
                            <a:schemeClr val="tx1"/>
                          </a:solidFill>
                          <a:latin typeface="+mn-lt"/>
                          <a:ea typeface="+mn-ea"/>
                          <a:cs typeface="+mn-cs"/>
                        </a:rPr>
                        <a:t>Bulk create multiple environments with CDS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342900" indent="-342900">
                        <a:buFont typeface="Arial" panose="020B0604020202020204" pitchFamily="34" charset="0"/>
                        <a:buChar char="•"/>
                      </a:pPr>
                      <a:r>
                        <a:rPr lang="en-US" sz="1400" kern="1200" dirty="0">
                          <a:solidFill>
                            <a:schemeClr val="tx1"/>
                          </a:solidFill>
                          <a:latin typeface="+mn-lt"/>
                          <a:ea typeface="+mn-ea"/>
                          <a:cs typeface="+mn-cs"/>
                        </a:rPr>
                        <a:t>Automate environment creation with approvals</a:t>
                      </a: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90974193"/>
                  </a:ext>
                </a:extLst>
              </a:tr>
              <a:tr h="508364">
                <a:tc>
                  <a:txBody>
                    <a:bodyPr/>
                    <a:lstStyle/>
                    <a:p>
                      <a:pPr marL="285750" indent="-285750">
                        <a:buFont typeface="Arial" panose="020B0604020202020204" pitchFamily="34" charset="0"/>
                        <a:buChar char="•"/>
                      </a:pPr>
                      <a:r>
                        <a:rPr lang="en-US" sz="1400" kern="1200" dirty="0">
                          <a:solidFill>
                            <a:schemeClr val="tx1"/>
                          </a:solidFill>
                          <a:latin typeface="+mn-lt"/>
                          <a:ea typeface="+mn-ea"/>
                          <a:cs typeface="+mn-cs"/>
                        </a:rPr>
                        <a:t>Cleaning up environments no longer needed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342900" indent="-342900">
                        <a:buFont typeface="Arial" panose="020B0604020202020204" pitchFamily="34" charset="0"/>
                        <a:buChar char="•"/>
                      </a:pPr>
                      <a:r>
                        <a:rPr lang="en-US" sz="1400" kern="1200" dirty="0">
                          <a:solidFill>
                            <a:schemeClr val="tx1"/>
                          </a:solidFill>
                          <a:latin typeface="+mn-lt"/>
                          <a:ea typeface="+mn-ea"/>
                          <a:cs typeface="+mn-cs"/>
                        </a:rPr>
                        <a:t>Get alerts when new resources are created</a:t>
                      </a: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008204736"/>
                  </a:ext>
                </a:extLst>
              </a:tr>
              <a:tr h="1150508">
                <a:tc>
                  <a:txBody>
                    <a:bodyPr/>
                    <a:lstStyle/>
                    <a:p>
                      <a:pPr marL="285750" indent="-285750">
                        <a:buFont typeface="Arial" panose="020B0604020202020204" pitchFamily="34" charset="0"/>
                        <a:buChar char="•"/>
                      </a:pPr>
                      <a:r>
                        <a:rPr lang="en-US" sz="1400" kern="1200" dirty="0">
                          <a:solidFill>
                            <a:schemeClr val="tx1"/>
                          </a:solidFill>
                          <a:latin typeface="+mn-lt"/>
                          <a:ea typeface="+mn-ea"/>
                          <a:cs typeface="+mn-cs"/>
                        </a:rPr>
                        <a:t>Change owner of app after someone leaves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342900" marR="0" lvl="0" indent="-342900" algn="l" defTabSz="91432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tx1"/>
                          </a:solidFill>
                          <a:latin typeface="+mn-lt"/>
                          <a:ea typeface="+mn-ea"/>
                          <a:cs typeface="+mn-cs"/>
                        </a:rPr>
                        <a:t>Create your own governance processes for:</a:t>
                      </a:r>
                    </a:p>
                    <a:p>
                      <a:pPr marL="800063" marR="0" lvl="1" indent="-342900" algn="l" defTabSz="91432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tx1"/>
                          </a:solidFill>
                          <a:latin typeface="+mn-lt"/>
                          <a:ea typeface="+mn-ea"/>
                          <a:cs typeface="+mn-cs"/>
                        </a:rPr>
                        <a:t>Canvas app creation</a:t>
                      </a:r>
                    </a:p>
                    <a:p>
                      <a:pPr marL="800063" marR="0" lvl="1" indent="-342900" algn="l" defTabSz="91432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tx1"/>
                          </a:solidFill>
                          <a:latin typeface="+mn-lt"/>
                          <a:ea typeface="+mn-ea"/>
                          <a:cs typeface="+mn-cs"/>
                        </a:rPr>
                        <a:t>Flow creation</a:t>
                      </a:r>
                    </a:p>
                    <a:p>
                      <a:pPr marL="800063" marR="0" lvl="1" indent="-342900" algn="l" defTabSz="91432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tx1"/>
                          </a:solidFill>
                          <a:latin typeface="+mn-lt"/>
                          <a:ea typeface="+mn-ea"/>
                          <a:cs typeface="+mn-cs"/>
                        </a:rPr>
                        <a:t>Specific connector usage </a:t>
                      </a: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926122184"/>
                  </a:ext>
                </a:extLst>
              </a:tr>
              <a:tr h="584337">
                <a:tc>
                  <a:txBody>
                    <a:bodyPr/>
                    <a:lstStyle/>
                    <a:p>
                      <a:pPr marL="285750" marR="0" lvl="0" indent="-285750" algn="l" defTabSz="91432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tx1"/>
                          </a:solidFill>
                          <a:latin typeface="+mn-lt"/>
                          <a:ea typeface="+mn-ea"/>
                          <a:cs typeface="+mn-cs"/>
                        </a:rPr>
                        <a:t>Report how many using premium connectors or data gateways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Font typeface="Arial" panose="020B0604020202020204" pitchFamily="34" charset="0"/>
                        <a:buChar char="•"/>
                      </a:pPr>
                      <a:endParaRPr lang="en-US" sz="14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extLst>
                  <a:ext uri="{0D108BD9-81ED-4DB2-BD59-A6C34878D82A}">
                    <a16:rowId xmlns:a16="http://schemas.microsoft.com/office/drawing/2014/main" val="1606791337"/>
                  </a:ext>
                </a:extLst>
              </a:tr>
            </a:tbl>
          </a:graphicData>
        </a:graphic>
      </p:graphicFrame>
    </p:spTree>
    <p:extLst>
      <p:ext uri="{BB962C8B-B14F-4D97-AF65-F5344CB8AC3E}">
        <p14:creationId xmlns:p14="http://schemas.microsoft.com/office/powerpoint/2010/main" val="11871224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212FE-7364-4B7D-B133-F68BE00BAD6F}"/>
              </a:ext>
            </a:extLst>
          </p:cNvPr>
          <p:cNvSpPr>
            <a:spLocks noGrp="1"/>
          </p:cNvSpPr>
          <p:nvPr>
            <p:ph type="title"/>
          </p:nvPr>
        </p:nvSpPr>
        <p:spPr>
          <a:xfrm>
            <a:off x="370430" y="181612"/>
            <a:ext cx="8471836" cy="443198"/>
          </a:xfrm>
        </p:spPr>
        <p:txBody>
          <a:bodyPr/>
          <a:lstStyle/>
          <a:p>
            <a:r>
              <a:rPr lang="en-US" sz="3200" dirty="0"/>
              <a:t>Welcome new makers and identify champions</a:t>
            </a:r>
          </a:p>
        </p:txBody>
      </p:sp>
      <p:sp>
        <p:nvSpPr>
          <p:cNvPr id="3" name="Content Placeholder 2">
            <a:extLst>
              <a:ext uri="{FF2B5EF4-FFF2-40B4-BE49-F238E27FC236}">
                <a16:creationId xmlns:a16="http://schemas.microsoft.com/office/drawing/2014/main" id="{961EDA1A-1AAA-46ED-87FB-B99A19480DDB}"/>
              </a:ext>
            </a:extLst>
          </p:cNvPr>
          <p:cNvSpPr>
            <a:spLocks noGrp="1"/>
          </p:cNvSpPr>
          <p:nvPr>
            <p:ph sz="half" idx="1"/>
          </p:nvPr>
        </p:nvSpPr>
        <p:spPr>
          <a:xfrm>
            <a:off x="93705" y="876154"/>
            <a:ext cx="3810424" cy="2451440"/>
          </a:xfrm>
        </p:spPr>
        <p:txBody>
          <a:bodyPr/>
          <a:lstStyle/>
          <a:p>
            <a:pPr marL="385763" indent="-385763">
              <a:buFont typeface="+mj-lt"/>
              <a:buAutoNum type="arabicPeriod"/>
            </a:pPr>
            <a:r>
              <a:rPr lang="en-US" sz="1800" dirty="0"/>
              <a:t>Welcome new makers</a:t>
            </a:r>
          </a:p>
          <a:p>
            <a:pPr lvl="1"/>
            <a:r>
              <a:rPr lang="en-US" sz="1350" dirty="0"/>
              <a:t>Detect when new flow has been created</a:t>
            </a:r>
          </a:p>
          <a:p>
            <a:pPr lvl="1"/>
            <a:r>
              <a:rPr lang="en-US" sz="1350" dirty="0"/>
              <a:t>Check to see if they are part of makers AAD Group</a:t>
            </a:r>
          </a:p>
          <a:p>
            <a:pPr lvl="1"/>
            <a:r>
              <a:rPr lang="en-US" sz="1350" dirty="0"/>
              <a:t>If new, send welcome email with company and public resources</a:t>
            </a:r>
          </a:p>
          <a:p>
            <a:pPr lvl="1"/>
            <a:r>
              <a:rPr lang="en-US" sz="1350" dirty="0"/>
              <a:t>Invite them to Internal Yammer Club</a:t>
            </a:r>
          </a:p>
          <a:p>
            <a:pPr marL="347891" lvl="1" indent="0">
              <a:buNone/>
            </a:pPr>
            <a:endParaRPr lang="en-US" sz="1350" dirty="0">
              <a:hlinkClick r:id="rId2"/>
            </a:endParaRPr>
          </a:p>
          <a:p>
            <a:pPr marL="347891" lvl="1" indent="0">
              <a:buNone/>
            </a:pPr>
            <a:r>
              <a:rPr lang="en-US" sz="1350" dirty="0">
                <a:hlinkClick r:id="rId2"/>
              </a:rPr>
              <a:t>https://aka.ms/powerwelcomeemail</a:t>
            </a:r>
            <a:r>
              <a:rPr lang="en-US" sz="1350" dirty="0"/>
              <a:t> </a:t>
            </a:r>
          </a:p>
          <a:p>
            <a:pPr marL="347891" lvl="1" indent="0">
              <a:buNone/>
            </a:pPr>
            <a:endParaRPr lang="en-US" sz="1350" dirty="0"/>
          </a:p>
          <a:p>
            <a:pPr marL="357451" indent="-342900">
              <a:buFont typeface="+mj-lt"/>
              <a:buAutoNum type="arabicPeriod"/>
            </a:pPr>
            <a:endParaRPr lang="en-US" sz="1350" dirty="0"/>
          </a:p>
        </p:txBody>
      </p:sp>
      <p:sp>
        <p:nvSpPr>
          <p:cNvPr id="8" name="Star: 8 Points 7">
            <a:extLst>
              <a:ext uri="{FF2B5EF4-FFF2-40B4-BE49-F238E27FC236}">
                <a16:creationId xmlns:a16="http://schemas.microsoft.com/office/drawing/2014/main" id="{3BFC323C-5E3F-4405-BF79-35C64F3C2BE1}"/>
              </a:ext>
            </a:extLst>
          </p:cNvPr>
          <p:cNvSpPr/>
          <p:nvPr/>
        </p:nvSpPr>
        <p:spPr bwMode="auto">
          <a:xfrm>
            <a:off x="7671749" y="-46061"/>
            <a:ext cx="1508760" cy="1508760"/>
          </a:xfrm>
          <a:prstGeom prst="star8">
            <a:avLst/>
          </a:prstGeom>
          <a:solidFill>
            <a:srgbClr val="FF93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pPr>
            <a:endParaRPr lang="en-US" sz="450">
              <a:gradFill>
                <a:gsLst>
                  <a:gs pos="0">
                    <a:srgbClr val="FFFFFF"/>
                  </a:gs>
                  <a:gs pos="100000">
                    <a:srgbClr val="FFFFFF"/>
                  </a:gs>
                </a:gsLst>
                <a:lin ang="5400000" scaled="0"/>
              </a:gradFill>
              <a:ea typeface="Segoe UI" pitchFamily="34" charset="0"/>
              <a:cs typeface="Segoe UI" pitchFamily="34" charset="0"/>
            </a:endParaRPr>
          </a:p>
          <a:p>
            <a:pPr algn="ctr" defTabSz="699354" fontAlgn="base">
              <a:spcBef>
                <a:spcPct val="0"/>
              </a:spcBef>
              <a:spcAft>
                <a:spcPct val="0"/>
              </a:spcAft>
            </a:pPr>
            <a:r>
              <a:rPr lang="en-US" sz="1500" dirty="0">
                <a:gradFill>
                  <a:gsLst>
                    <a:gs pos="0">
                      <a:srgbClr val="FFFFFF"/>
                    </a:gs>
                    <a:gs pos="100000">
                      <a:srgbClr val="FFFFFF"/>
                    </a:gs>
                  </a:gsLst>
                  <a:lin ang="5400000" scaled="0"/>
                </a:gradFill>
                <a:ea typeface="Segoe UI" pitchFamily="34" charset="0"/>
                <a:cs typeface="Segoe UI"/>
              </a:rPr>
              <a:t>Best</a:t>
            </a:r>
          </a:p>
          <a:p>
            <a:pPr algn="ctr" defTabSz="699354" fontAlgn="base">
              <a:spcBef>
                <a:spcPct val="0"/>
              </a:spcBef>
              <a:spcAft>
                <a:spcPct val="0"/>
              </a:spcAft>
            </a:pPr>
            <a:r>
              <a:rPr lang="en-US" sz="1500" dirty="0">
                <a:gradFill>
                  <a:gsLst>
                    <a:gs pos="0">
                      <a:srgbClr val="FFFFFF"/>
                    </a:gs>
                    <a:gs pos="100000">
                      <a:srgbClr val="FFFFFF"/>
                    </a:gs>
                  </a:gsLst>
                  <a:lin ang="5400000" scaled="0"/>
                </a:gradFill>
                <a:ea typeface="Segoe UI" pitchFamily="34" charset="0"/>
                <a:cs typeface="Segoe UI"/>
              </a:rPr>
              <a:t>Practice</a:t>
            </a:r>
          </a:p>
          <a:p>
            <a:pPr algn="ctr" defTabSz="699354" fontAlgn="base">
              <a:spcBef>
                <a:spcPct val="0"/>
              </a:spcBef>
              <a:spcAft>
                <a:spcPct val="0"/>
              </a:spcAft>
            </a:pPr>
            <a:r>
              <a:rPr lang="en-US" sz="1500" dirty="0">
                <a:gradFill>
                  <a:gsLst>
                    <a:gs pos="0">
                      <a:srgbClr val="FFFFFF"/>
                    </a:gs>
                    <a:gs pos="100000">
                      <a:srgbClr val="FFFFFF"/>
                    </a:gs>
                  </a:gsLst>
                  <a:lin ang="5400000" scaled="0"/>
                </a:gradFill>
                <a:ea typeface="Segoe UI" pitchFamily="34" charset="0"/>
                <a:cs typeface="Segoe UI"/>
              </a:rPr>
              <a:t>#1</a:t>
            </a:r>
            <a:endParaRPr lang="en-US" sz="15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2" descr="https://msflowblogscdn.azureedge.net/wp-content/uploads/2019/02/email.png">
            <a:extLst>
              <a:ext uri="{FF2B5EF4-FFF2-40B4-BE49-F238E27FC236}">
                <a16:creationId xmlns:a16="http://schemas.microsoft.com/office/drawing/2014/main" id="{EA0FB116-D940-46A6-9965-B634E530005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56529" y="1453788"/>
            <a:ext cx="4828019" cy="3103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627209"/>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212FE-7364-4B7D-B133-F68BE00BAD6F}"/>
              </a:ext>
            </a:extLst>
          </p:cNvPr>
          <p:cNvSpPr>
            <a:spLocks noGrp="1"/>
          </p:cNvSpPr>
          <p:nvPr>
            <p:ph type="title"/>
          </p:nvPr>
        </p:nvSpPr>
        <p:spPr>
          <a:xfrm>
            <a:off x="370430" y="181612"/>
            <a:ext cx="8471836" cy="443198"/>
          </a:xfrm>
        </p:spPr>
        <p:txBody>
          <a:bodyPr/>
          <a:lstStyle/>
          <a:p>
            <a:r>
              <a:rPr lang="en-US" sz="3200" dirty="0"/>
              <a:t>Welcome new makers and identify champions</a:t>
            </a:r>
          </a:p>
        </p:txBody>
      </p:sp>
      <p:sp>
        <p:nvSpPr>
          <p:cNvPr id="3" name="Content Placeholder 2">
            <a:extLst>
              <a:ext uri="{FF2B5EF4-FFF2-40B4-BE49-F238E27FC236}">
                <a16:creationId xmlns:a16="http://schemas.microsoft.com/office/drawing/2014/main" id="{961EDA1A-1AAA-46ED-87FB-B99A19480DDB}"/>
              </a:ext>
            </a:extLst>
          </p:cNvPr>
          <p:cNvSpPr>
            <a:spLocks noGrp="1"/>
          </p:cNvSpPr>
          <p:nvPr>
            <p:ph sz="half" idx="1"/>
          </p:nvPr>
        </p:nvSpPr>
        <p:spPr>
          <a:xfrm>
            <a:off x="93705" y="876154"/>
            <a:ext cx="3810424" cy="4085734"/>
          </a:xfrm>
        </p:spPr>
        <p:txBody>
          <a:bodyPr/>
          <a:lstStyle/>
          <a:p>
            <a:pPr marL="385763" indent="-385763">
              <a:buFont typeface="+mj-lt"/>
              <a:buAutoNum type="arabicPeriod"/>
            </a:pPr>
            <a:r>
              <a:rPr lang="en-US" sz="1800" dirty="0"/>
              <a:t>Welcome new makers</a:t>
            </a:r>
          </a:p>
          <a:p>
            <a:pPr lvl="1"/>
            <a:r>
              <a:rPr lang="en-US" sz="1350" dirty="0"/>
              <a:t>Detect when new flow has been created</a:t>
            </a:r>
          </a:p>
          <a:p>
            <a:pPr lvl="1"/>
            <a:r>
              <a:rPr lang="en-US" sz="1350" dirty="0"/>
              <a:t>Check to see if they are part of makers AAD Group</a:t>
            </a:r>
          </a:p>
          <a:p>
            <a:pPr lvl="1"/>
            <a:r>
              <a:rPr lang="en-US" sz="1350" dirty="0"/>
              <a:t>If new, send welcome email with company and public resources</a:t>
            </a:r>
          </a:p>
          <a:p>
            <a:pPr lvl="1"/>
            <a:r>
              <a:rPr lang="en-US" sz="1350" dirty="0"/>
              <a:t>Invite them to Internal Yammer Club</a:t>
            </a:r>
          </a:p>
          <a:p>
            <a:pPr marL="347891" lvl="1" indent="0">
              <a:buNone/>
            </a:pPr>
            <a:endParaRPr lang="en-US" sz="1350" dirty="0">
              <a:hlinkClick r:id="rId2"/>
            </a:endParaRPr>
          </a:p>
          <a:p>
            <a:pPr marL="347891" lvl="1" indent="0">
              <a:buNone/>
            </a:pPr>
            <a:r>
              <a:rPr lang="en-US" sz="1350" dirty="0">
                <a:hlinkClick r:id="rId2"/>
              </a:rPr>
              <a:t>https://aka.ms/powerwelcomeemail</a:t>
            </a:r>
            <a:r>
              <a:rPr lang="en-US" sz="1350" dirty="0"/>
              <a:t> </a:t>
            </a:r>
          </a:p>
          <a:p>
            <a:pPr marL="347891" lvl="1" indent="0">
              <a:buNone/>
            </a:pPr>
            <a:endParaRPr lang="en-US" sz="1350" dirty="0"/>
          </a:p>
          <a:p>
            <a:pPr marL="357451" indent="-342900">
              <a:buFont typeface="+mj-lt"/>
              <a:buAutoNum type="arabicPeriod"/>
            </a:pPr>
            <a:r>
              <a:rPr lang="en-US" sz="1800" dirty="0"/>
              <a:t>Identify champions</a:t>
            </a:r>
          </a:p>
          <a:p>
            <a:pPr lvl="1"/>
            <a:r>
              <a:rPr lang="en-US" sz="1350" dirty="0"/>
              <a:t>New Power Automate flows, Power Apps </a:t>
            </a:r>
            <a:r>
              <a:rPr lang="en-US" sz="1350" dirty="0" err="1"/>
              <a:t>apps</a:t>
            </a:r>
            <a:r>
              <a:rPr lang="en-US" sz="1350" dirty="0"/>
              <a:t> and Connectors Digest</a:t>
            </a:r>
          </a:p>
          <a:p>
            <a:pPr lvl="1"/>
            <a:r>
              <a:rPr lang="en-US" sz="1350" dirty="0"/>
              <a:t>Sent Daily</a:t>
            </a:r>
          </a:p>
          <a:p>
            <a:pPr lvl="1"/>
            <a:r>
              <a:rPr lang="en-US" sz="1350" dirty="0"/>
              <a:t>Oversight</a:t>
            </a:r>
          </a:p>
          <a:p>
            <a:pPr lvl="1"/>
            <a:r>
              <a:rPr lang="en-US" sz="1350" dirty="0"/>
              <a:t>Empower new users</a:t>
            </a:r>
          </a:p>
          <a:p>
            <a:pPr marL="347891" lvl="1" indent="0">
              <a:buNone/>
            </a:pPr>
            <a:endParaRPr lang="en-US" sz="1350" dirty="0">
              <a:hlinkClick r:id="rId3"/>
            </a:endParaRPr>
          </a:p>
          <a:p>
            <a:pPr marL="347891" lvl="1" indent="0">
              <a:buNone/>
            </a:pPr>
            <a:r>
              <a:rPr lang="en-US" sz="1350" dirty="0">
                <a:hlinkClick r:id="rId3"/>
              </a:rPr>
              <a:t>https://aka.ms/newmakerdigest</a:t>
            </a:r>
            <a:r>
              <a:rPr lang="en-US" sz="1350" dirty="0"/>
              <a:t> </a:t>
            </a:r>
          </a:p>
        </p:txBody>
      </p:sp>
      <p:sp>
        <p:nvSpPr>
          <p:cNvPr id="8" name="Star: 8 Points 7">
            <a:extLst>
              <a:ext uri="{FF2B5EF4-FFF2-40B4-BE49-F238E27FC236}">
                <a16:creationId xmlns:a16="http://schemas.microsoft.com/office/drawing/2014/main" id="{3BFC323C-5E3F-4405-BF79-35C64F3C2BE1}"/>
              </a:ext>
            </a:extLst>
          </p:cNvPr>
          <p:cNvSpPr/>
          <p:nvPr/>
        </p:nvSpPr>
        <p:spPr bwMode="auto">
          <a:xfrm>
            <a:off x="7671749" y="-46061"/>
            <a:ext cx="1508760" cy="1508760"/>
          </a:xfrm>
          <a:prstGeom prst="star8">
            <a:avLst/>
          </a:prstGeom>
          <a:solidFill>
            <a:srgbClr val="FF93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pPr>
            <a:endParaRPr lang="en-US" sz="450">
              <a:gradFill>
                <a:gsLst>
                  <a:gs pos="0">
                    <a:srgbClr val="FFFFFF"/>
                  </a:gs>
                  <a:gs pos="100000">
                    <a:srgbClr val="FFFFFF"/>
                  </a:gs>
                </a:gsLst>
                <a:lin ang="5400000" scaled="0"/>
              </a:gradFill>
              <a:ea typeface="Segoe UI" pitchFamily="34" charset="0"/>
              <a:cs typeface="Segoe UI" pitchFamily="34" charset="0"/>
            </a:endParaRPr>
          </a:p>
          <a:p>
            <a:pPr algn="ctr" defTabSz="699354" fontAlgn="base">
              <a:spcBef>
                <a:spcPct val="0"/>
              </a:spcBef>
              <a:spcAft>
                <a:spcPct val="0"/>
              </a:spcAft>
            </a:pPr>
            <a:r>
              <a:rPr lang="en-US" sz="1500" dirty="0">
                <a:gradFill>
                  <a:gsLst>
                    <a:gs pos="0">
                      <a:srgbClr val="FFFFFF"/>
                    </a:gs>
                    <a:gs pos="100000">
                      <a:srgbClr val="FFFFFF"/>
                    </a:gs>
                  </a:gsLst>
                  <a:lin ang="5400000" scaled="0"/>
                </a:gradFill>
                <a:ea typeface="Segoe UI" pitchFamily="34" charset="0"/>
                <a:cs typeface="Segoe UI"/>
              </a:rPr>
              <a:t>Best</a:t>
            </a:r>
          </a:p>
          <a:p>
            <a:pPr algn="ctr" defTabSz="699354" fontAlgn="base">
              <a:spcBef>
                <a:spcPct val="0"/>
              </a:spcBef>
              <a:spcAft>
                <a:spcPct val="0"/>
              </a:spcAft>
            </a:pPr>
            <a:r>
              <a:rPr lang="en-US" sz="1500" dirty="0">
                <a:gradFill>
                  <a:gsLst>
                    <a:gs pos="0">
                      <a:srgbClr val="FFFFFF"/>
                    </a:gs>
                    <a:gs pos="100000">
                      <a:srgbClr val="FFFFFF"/>
                    </a:gs>
                  </a:gsLst>
                  <a:lin ang="5400000" scaled="0"/>
                </a:gradFill>
                <a:ea typeface="Segoe UI" pitchFamily="34" charset="0"/>
                <a:cs typeface="Segoe UI"/>
              </a:rPr>
              <a:t>Practice</a:t>
            </a:r>
          </a:p>
          <a:p>
            <a:pPr algn="ctr" defTabSz="699354" fontAlgn="base">
              <a:spcBef>
                <a:spcPct val="0"/>
              </a:spcBef>
              <a:spcAft>
                <a:spcPct val="0"/>
              </a:spcAft>
            </a:pPr>
            <a:r>
              <a:rPr lang="en-US" sz="1500" dirty="0">
                <a:gradFill>
                  <a:gsLst>
                    <a:gs pos="0">
                      <a:srgbClr val="FFFFFF"/>
                    </a:gs>
                    <a:gs pos="100000">
                      <a:srgbClr val="FFFFFF"/>
                    </a:gs>
                  </a:gsLst>
                  <a:lin ang="5400000" scaled="0"/>
                </a:gradFill>
                <a:ea typeface="Segoe UI" pitchFamily="34" charset="0"/>
                <a:cs typeface="Segoe UI"/>
              </a:rPr>
              <a:t>#2</a:t>
            </a:r>
            <a:endParaRPr lang="en-US" sz="1500" dirty="0">
              <a:gradFill>
                <a:gsLst>
                  <a:gs pos="0">
                    <a:srgbClr val="FFFFFF"/>
                  </a:gs>
                  <a:gs pos="100000">
                    <a:srgbClr val="FFFFFF"/>
                  </a:gs>
                </a:gsLst>
                <a:lin ang="5400000" scaled="0"/>
              </a:gradFill>
              <a:ea typeface="Segoe UI" pitchFamily="34" charset="0"/>
              <a:cs typeface="Segoe UI" pitchFamily="34" charset="0"/>
            </a:endParaRPr>
          </a:p>
        </p:txBody>
      </p:sp>
      <p:grpSp>
        <p:nvGrpSpPr>
          <p:cNvPr id="5" name="Group 4">
            <a:extLst>
              <a:ext uri="{FF2B5EF4-FFF2-40B4-BE49-F238E27FC236}">
                <a16:creationId xmlns:a16="http://schemas.microsoft.com/office/drawing/2014/main" id="{C432DB38-5B8E-4AB8-B933-735FE727259E}"/>
              </a:ext>
            </a:extLst>
          </p:cNvPr>
          <p:cNvGrpSpPr/>
          <p:nvPr/>
        </p:nvGrpSpPr>
        <p:grpSpPr>
          <a:xfrm>
            <a:off x="3855316" y="1577788"/>
            <a:ext cx="5194980" cy="2811295"/>
            <a:chOff x="5140421" y="2103717"/>
            <a:chExt cx="6926640" cy="3748393"/>
          </a:xfrm>
        </p:grpSpPr>
        <p:pic>
          <p:nvPicPr>
            <p:cNvPr id="7" name="Picture 6">
              <a:extLst>
                <a:ext uri="{FF2B5EF4-FFF2-40B4-BE49-F238E27FC236}">
                  <a16:creationId xmlns:a16="http://schemas.microsoft.com/office/drawing/2014/main" id="{3C969032-4012-4397-87EB-E2C962E89D0B}"/>
                </a:ext>
              </a:extLst>
            </p:cNvPr>
            <p:cNvPicPr>
              <a:picLocks noChangeAspect="1"/>
            </p:cNvPicPr>
            <p:nvPr/>
          </p:nvPicPr>
          <p:blipFill>
            <a:blip r:embed="rId4"/>
            <a:stretch>
              <a:fillRect/>
            </a:stretch>
          </p:blipFill>
          <p:spPr>
            <a:xfrm>
              <a:off x="5140421" y="2103718"/>
              <a:ext cx="6926640" cy="3748392"/>
            </a:xfrm>
            <a:prstGeom prst="rect">
              <a:avLst/>
            </a:prstGeom>
          </p:spPr>
        </p:pic>
        <p:sp>
          <p:nvSpPr>
            <p:cNvPr id="4" name="Rectangle 3">
              <a:extLst>
                <a:ext uri="{FF2B5EF4-FFF2-40B4-BE49-F238E27FC236}">
                  <a16:creationId xmlns:a16="http://schemas.microsoft.com/office/drawing/2014/main" id="{D1307196-3FB9-4E94-BDD3-6F942C197235}"/>
                </a:ext>
              </a:extLst>
            </p:cNvPr>
            <p:cNvSpPr/>
            <p:nvPr/>
          </p:nvSpPr>
          <p:spPr bwMode="auto">
            <a:xfrm>
              <a:off x="5450541" y="2109694"/>
              <a:ext cx="932330" cy="144136"/>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endParaRPr lang="en-US" sz="150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F35121E7-0273-4EDB-93AE-4ADEFE19CADF}"/>
                </a:ext>
              </a:extLst>
            </p:cNvPr>
            <p:cNvSpPr/>
            <p:nvPr/>
          </p:nvSpPr>
          <p:spPr bwMode="auto">
            <a:xfrm>
              <a:off x="5169649" y="2103717"/>
              <a:ext cx="280892" cy="268941"/>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endParaRPr lang="en-US" sz="150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044836572"/>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29936-1927-4845-B3E1-DE4879B6CB41}"/>
              </a:ext>
            </a:extLst>
          </p:cNvPr>
          <p:cNvSpPr>
            <a:spLocks noGrp="1"/>
          </p:cNvSpPr>
          <p:nvPr>
            <p:ph type="title"/>
          </p:nvPr>
        </p:nvSpPr>
        <p:spPr>
          <a:xfrm>
            <a:off x="366809" y="171452"/>
            <a:ext cx="8472312" cy="498598"/>
          </a:xfrm>
        </p:spPr>
        <p:txBody>
          <a:bodyPr/>
          <a:lstStyle/>
          <a:p>
            <a:r>
              <a:rPr lang="en-US" sz="3600" dirty="0"/>
              <a:t>Alert and Action: What we plan to cover</a:t>
            </a:r>
          </a:p>
        </p:txBody>
      </p:sp>
      <p:graphicFrame>
        <p:nvGraphicFramePr>
          <p:cNvPr id="10" name="Diagram 9">
            <a:extLst>
              <a:ext uri="{FF2B5EF4-FFF2-40B4-BE49-F238E27FC236}">
                <a16:creationId xmlns:a16="http://schemas.microsoft.com/office/drawing/2014/main" id="{BE87364C-0E20-46A0-99C2-FBEA117CD93D}"/>
              </a:ext>
            </a:extLst>
          </p:cNvPr>
          <p:cNvGraphicFramePr/>
          <p:nvPr/>
        </p:nvGraphicFramePr>
        <p:xfrm>
          <a:off x="395068" y="1026236"/>
          <a:ext cx="8444054" cy="501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Table 2">
            <a:extLst>
              <a:ext uri="{FF2B5EF4-FFF2-40B4-BE49-F238E27FC236}">
                <a16:creationId xmlns:a16="http://schemas.microsoft.com/office/drawing/2014/main" id="{BE58F067-D2F9-4AA3-B3C9-81DC33F10AD9}"/>
              </a:ext>
            </a:extLst>
          </p:cNvPr>
          <p:cNvGraphicFramePr>
            <a:graphicFrameLocks noGrp="1"/>
          </p:cNvGraphicFramePr>
          <p:nvPr>
            <p:extLst>
              <p:ext uri="{D42A27DB-BD31-4B8C-83A1-F6EECF244321}">
                <p14:modId xmlns:p14="http://schemas.microsoft.com/office/powerpoint/2010/main" val="2755642475"/>
              </p:ext>
            </p:extLst>
          </p:nvPr>
        </p:nvGraphicFramePr>
        <p:xfrm>
          <a:off x="443171" y="1683857"/>
          <a:ext cx="8343575" cy="3172659"/>
        </p:xfrm>
        <a:graphic>
          <a:graphicData uri="http://schemas.openxmlformats.org/drawingml/2006/table">
            <a:tbl>
              <a:tblPr firstRow="1" bandRow="1">
                <a:tableStyleId>{5940675A-B579-460E-94D1-54222C63F5DA}</a:tableStyleId>
              </a:tblPr>
              <a:tblGrid>
                <a:gridCol w="1968293">
                  <a:extLst>
                    <a:ext uri="{9D8B030D-6E8A-4147-A177-3AD203B41FA5}">
                      <a16:colId xmlns:a16="http://schemas.microsoft.com/office/drawing/2014/main" val="2277271702"/>
                    </a:ext>
                  </a:extLst>
                </a:gridCol>
                <a:gridCol w="2105675">
                  <a:extLst>
                    <a:ext uri="{9D8B030D-6E8A-4147-A177-3AD203B41FA5}">
                      <a16:colId xmlns:a16="http://schemas.microsoft.com/office/drawing/2014/main" val="273900774"/>
                    </a:ext>
                  </a:extLst>
                </a:gridCol>
                <a:gridCol w="2036984">
                  <a:extLst>
                    <a:ext uri="{9D8B030D-6E8A-4147-A177-3AD203B41FA5}">
                      <a16:colId xmlns:a16="http://schemas.microsoft.com/office/drawing/2014/main" val="512626847"/>
                    </a:ext>
                  </a:extLst>
                </a:gridCol>
                <a:gridCol w="2232623">
                  <a:extLst>
                    <a:ext uri="{9D8B030D-6E8A-4147-A177-3AD203B41FA5}">
                      <a16:colId xmlns:a16="http://schemas.microsoft.com/office/drawing/2014/main" val="1590310802"/>
                    </a:ext>
                  </a:extLst>
                </a:gridCol>
              </a:tblGrid>
              <a:tr h="902168">
                <a:tc>
                  <a:txBody>
                    <a:bodyPr/>
                    <a:lstStyle/>
                    <a:p>
                      <a:pPr marL="171450" indent="-171450">
                        <a:buFont typeface="Wingdings" panose="05000000000000000000" pitchFamily="2" charset="2"/>
                        <a:buChar char="ü"/>
                      </a:pPr>
                      <a:r>
                        <a:rPr lang="en-US" sz="1200" dirty="0">
                          <a:solidFill>
                            <a:schemeClr val="tx1"/>
                          </a:solidFill>
                        </a:rPr>
                        <a:t>Product discovery: understand the origin of apps &amp; flows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marR="0" lvl="0" indent="-171450" algn="l" defTabSz="914325"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200" dirty="0">
                          <a:solidFill>
                            <a:schemeClr val="tx1"/>
                          </a:solidFill>
                        </a:rPr>
                        <a:t>Review out-of-box analytics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171450" indent="-171450">
                        <a:buFont typeface="Wingdings" panose="05000000000000000000" pitchFamily="2" charset="2"/>
                        <a:buChar char="q"/>
                      </a:pPr>
                      <a:r>
                        <a:rPr lang="en-US" sz="1200" dirty="0">
                          <a:solidFill>
                            <a:schemeClr val="tx1"/>
                          </a:solidFill>
                        </a:rPr>
                        <a:t>Leverage management connectors &amp; PowerShell to automate your policies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171450" indent="-171450">
                        <a:buFont typeface="Wingdings" panose="05000000000000000000" pitchFamily="2" charset="2"/>
                        <a:buChar char="q"/>
                      </a:pPr>
                      <a:r>
                        <a:rPr lang="en-US" sz="1200" dirty="0">
                          <a:solidFill>
                            <a:schemeClr val="tx1"/>
                          </a:solidFill>
                        </a:rPr>
                        <a:t>Understand managed vs unmanaged solutions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21793506"/>
                  </a:ext>
                </a:extLst>
              </a:tr>
              <a:tr h="741779">
                <a:tc>
                  <a:txBody>
                    <a:bodyPr/>
                    <a:lstStyle/>
                    <a:p>
                      <a:pPr marL="171450" indent="-171450">
                        <a:buFont typeface="Wingdings" panose="05000000000000000000" pitchFamily="2" charset="2"/>
                        <a:buChar char="ü"/>
                      </a:pPr>
                      <a:r>
                        <a:rPr lang="en-US" sz="1200" dirty="0">
                          <a:solidFill>
                            <a:schemeClr val="tx1"/>
                          </a:solidFill>
                        </a:rPr>
                        <a:t>Know your environments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Ø"/>
                      </a:pPr>
                      <a:r>
                        <a:rPr lang="en-US" sz="1200" dirty="0">
                          <a:solidFill>
                            <a:schemeClr val="tx1"/>
                          </a:solidFill>
                        </a:rPr>
                        <a:t>Configure audit logs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171450" indent="-171450">
                        <a:buFont typeface="Wingdings" panose="05000000000000000000" pitchFamily="2" charset="2"/>
                        <a:buChar char="q"/>
                      </a:pPr>
                      <a:r>
                        <a:rPr lang="en-US" sz="1200" dirty="0">
                          <a:solidFill>
                            <a:schemeClr val="tx1"/>
                          </a:solidFill>
                        </a:rPr>
                        <a:t>Welcome new makers and foster best practices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171450" marR="0" lvl="0" indent="-171450" algn="l" defTabSz="914325"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dirty="0">
                          <a:solidFill>
                            <a:schemeClr val="tx1"/>
                          </a:solidFill>
                        </a:rPr>
                        <a:t>Learn the Application Lifecycle Management (ALM) toolset and best practices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92897995"/>
                  </a:ext>
                </a:extLst>
              </a:tr>
              <a:tr h="827026">
                <a:tc>
                  <a:txBody>
                    <a:bodyPr/>
                    <a:lstStyle/>
                    <a:p>
                      <a:pPr marL="171450" indent="-171450">
                        <a:buFont typeface="Wingdings" panose="05000000000000000000" pitchFamily="2" charset="2"/>
                        <a:buChar char="ü"/>
                      </a:pPr>
                      <a:r>
                        <a:rPr lang="en-US" sz="1200" dirty="0">
                          <a:solidFill>
                            <a:schemeClr val="tx1"/>
                          </a:solidFill>
                        </a:rPr>
                        <a:t>Learn the 5 layers of security + the one that maters most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marR="0" lvl="0" indent="-171450" algn="l" defTabSz="914325"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200" dirty="0">
                          <a:solidFill>
                            <a:schemeClr val="tx1"/>
                          </a:solidFill>
                        </a:rPr>
                        <a:t>Leverage management connectors &amp; PowerShell as powerful reporting tools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171450" indent="-171450">
                        <a:buFont typeface="Wingdings" panose="05000000000000000000" pitchFamily="2" charset="2"/>
                        <a:buChar char="q"/>
                      </a:pPr>
                      <a:r>
                        <a:rPr lang="en-US" sz="1200" dirty="0">
                          <a:solidFill>
                            <a:schemeClr val="tx1"/>
                          </a:solidFill>
                        </a:rPr>
                        <a:t>Identify and empower champions</a:t>
                      </a:r>
                    </a:p>
                    <a:p>
                      <a:pPr marL="171450" indent="-171450">
                        <a:buFont typeface="Wingdings" panose="05000000000000000000" pitchFamily="2" charset="2"/>
                        <a:buChar char="q"/>
                      </a:pPr>
                      <a:endParaRPr lang="en-US" sz="12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171450" indent="-171450">
                        <a:buFont typeface="Wingdings" panose="05000000000000000000" pitchFamily="2" charset="2"/>
                        <a:buChar char="q"/>
                      </a:pPr>
                      <a:endParaRPr lang="en-US" sz="12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50941453"/>
                  </a:ext>
                </a:extLst>
              </a:tr>
              <a:tr h="701686">
                <a:tc>
                  <a:txBody>
                    <a:bodyPr/>
                    <a:lstStyle/>
                    <a:p>
                      <a:pPr marL="171450" indent="-171450">
                        <a:buFont typeface="Wingdings" panose="05000000000000000000" pitchFamily="2" charset="2"/>
                        <a:buChar char="ü"/>
                      </a:pPr>
                      <a:r>
                        <a:rPr lang="en-US" sz="1200" dirty="0">
                          <a:solidFill>
                            <a:schemeClr val="tx1"/>
                          </a:solidFill>
                        </a:rPr>
                        <a:t>Setup data loss prevention policies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endParaRPr lang="en-US" sz="12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indent="0">
                        <a:buFont typeface="Wingdings" panose="05000000000000000000" pitchFamily="2" charset="2"/>
                        <a:buNone/>
                      </a:pPr>
                      <a:endParaRPr lang="en-US" sz="12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171450" indent="-171450">
                        <a:buFont typeface="Wingdings" panose="05000000000000000000" pitchFamily="2" charset="2"/>
                        <a:buChar char="q"/>
                      </a:pPr>
                      <a:endParaRPr lang="en-US" sz="12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82920864"/>
                  </a:ext>
                </a:extLst>
              </a:tr>
            </a:tbl>
          </a:graphicData>
        </a:graphic>
      </p:graphicFrame>
    </p:spTree>
    <p:extLst>
      <p:ext uri="{BB962C8B-B14F-4D97-AF65-F5344CB8AC3E}">
        <p14:creationId xmlns:p14="http://schemas.microsoft.com/office/powerpoint/2010/main" val="2251549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E90DB-82EC-42AD-8B30-61C2A55AF976}"/>
              </a:ext>
            </a:extLst>
          </p:cNvPr>
          <p:cNvSpPr>
            <a:spLocks noGrp="1"/>
          </p:cNvSpPr>
          <p:nvPr>
            <p:ph type="title"/>
          </p:nvPr>
        </p:nvSpPr>
        <p:spPr>
          <a:xfrm>
            <a:off x="441197" y="342900"/>
            <a:ext cx="8263890" cy="443198"/>
          </a:xfrm>
        </p:spPr>
        <p:txBody>
          <a:bodyPr/>
          <a:lstStyle/>
          <a:p>
            <a:r>
              <a:rPr lang="en-US" sz="3200" dirty="0"/>
              <a:t>Establish and automate your audit process</a:t>
            </a:r>
          </a:p>
        </p:txBody>
      </p:sp>
      <p:sp>
        <p:nvSpPr>
          <p:cNvPr id="4" name="Star: 8 Points 3">
            <a:extLst>
              <a:ext uri="{FF2B5EF4-FFF2-40B4-BE49-F238E27FC236}">
                <a16:creationId xmlns:a16="http://schemas.microsoft.com/office/drawing/2014/main" id="{80717EA4-76E8-4C99-AEC5-18B83E2DD978}"/>
              </a:ext>
            </a:extLst>
          </p:cNvPr>
          <p:cNvSpPr/>
          <p:nvPr/>
        </p:nvSpPr>
        <p:spPr bwMode="auto">
          <a:xfrm>
            <a:off x="7671749" y="-46061"/>
            <a:ext cx="1508760" cy="1508760"/>
          </a:xfrm>
          <a:prstGeom prst="star8">
            <a:avLst/>
          </a:prstGeom>
          <a:solidFill>
            <a:srgbClr val="FF93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pPr>
            <a:endParaRPr lang="en-US" sz="450">
              <a:gradFill>
                <a:gsLst>
                  <a:gs pos="0">
                    <a:srgbClr val="FFFFFF"/>
                  </a:gs>
                  <a:gs pos="100000">
                    <a:srgbClr val="FFFFFF"/>
                  </a:gs>
                </a:gsLst>
                <a:lin ang="5400000" scaled="0"/>
              </a:gradFill>
              <a:ea typeface="Segoe UI" pitchFamily="34" charset="0"/>
              <a:cs typeface="Segoe UI" pitchFamily="34" charset="0"/>
            </a:endParaRPr>
          </a:p>
          <a:p>
            <a:pPr algn="ctr" defTabSz="699354" fontAlgn="base">
              <a:spcBef>
                <a:spcPct val="0"/>
              </a:spcBef>
              <a:spcAft>
                <a:spcPct val="0"/>
              </a:spcAft>
            </a:pPr>
            <a:r>
              <a:rPr lang="en-US" sz="1500" dirty="0">
                <a:gradFill>
                  <a:gsLst>
                    <a:gs pos="0">
                      <a:srgbClr val="FFFFFF"/>
                    </a:gs>
                    <a:gs pos="100000">
                      <a:srgbClr val="FFFFFF"/>
                    </a:gs>
                  </a:gsLst>
                  <a:lin ang="5400000" scaled="0"/>
                </a:gradFill>
                <a:ea typeface="Segoe UI" pitchFamily="34" charset="0"/>
                <a:cs typeface="Segoe UI"/>
              </a:rPr>
              <a:t>Best</a:t>
            </a:r>
          </a:p>
          <a:p>
            <a:pPr algn="ctr" defTabSz="699354" fontAlgn="base">
              <a:spcBef>
                <a:spcPct val="0"/>
              </a:spcBef>
              <a:spcAft>
                <a:spcPct val="0"/>
              </a:spcAft>
            </a:pPr>
            <a:r>
              <a:rPr lang="en-US" sz="1500" dirty="0">
                <a:gradFill>
                  <a:gsLst>
                    <a:gs pos="0">
                      <a:srgbClr val="FFFFFF"/>
                    </a:gs>
                    <a:gs pos="100000">
                      <a:srgbClr val="FFFFFF"/>
                    </a:gs>
                  </a:gsLst>
                  <a:lin ang="5400000" scaled="0"/>
                </a:gradFill>
                <a:ea typeface="Segoe UI" pitchFamily="34" charset="0"/>
                <a:cs typeface="Segoe UI"/>
              </a:rPr>
              <a:t>Practice</a:t>
            </a:r>
          </a:p>
          <a:p>
            <a:pPr algn="ctr" defTabSz="699354" fontAlgn="base">
              <a:spcBef>
                <a:spcPct val="0"/>
              </a:spcBef>
              <a:spcAft>
                <a:spcPct val="0"/>
              </a:spcAft>
            </a:pPr>
            <a:r>
              <a:rPr lang="en-US" sz="1500" dirty="0">
                <a:gradFill>
                  <a:gsLst>
                    <a:gs pos="0">
                      <a:srgbClr val="FFFFFF"/>
                    </a:gs>
                    <a:gs pos="100000">
                      <a:srgbClr val="FFFFFF"/>
                    </a:gs>
                  </a:gsLst>
                  <a:lin ang="5400000" scaled="0"/>
                </a:gradFill>
                <a:ea typeface="Segoe UI" pitchFamily="34" charset="0"/>
                <a:cs typeface="Segoe UI"/>
              </a:rPr>
              <a:t>#3</a:t>
            </a:r>
            <a:endParaRPr lang="en-US" sz="1500"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Table 6">
            <a:extLst>
              <a:ext uri="{FF2B5EF4-FFF2-40B4-BE49-F238E27FC236}">
                <a16:creationId xmlns:a16="http://schemas.microsoft.com/office/drawing/2014/main" id="{D7DC4349-03D7-4EE1-BAD2-74FDB0A035A6}"/>
              </a:ext>
            </a:extLst>
          </p:cNvPr>
          <p:cNvGraphicFramePr>
            <a:graphicFrameLocks noGrp="1"/>
          </p:cNvGraphicFramePr>
          <p:nvPr/>
        </p:nvGraphicFramePr>
        <p:xfrm>
          <a:off x="854746" y="2061098"/>
          <a:ext cx="5074921" cy="1600985"/>
        </p:xfrm>
        <a:graphic>
          <a:graphicData uri="http://schemas.openxmlformats.org/drawingml/2006/table">
            <a:tbl>
              <a:tblPr firstRow="1" bandRow="1">
                <a:tableStyleId>{5940675A-B579-460E-94D1-54222C63F5DA}</a:tableStyleId>
              </a:tblPr>
              <a:tblGrid>
                <a:gridCol w="2224631">
                  <a:extLst>
                    <a:ext uri="{9D8B030D-6E8A-4147-A177-3AD203B41FA5}">
                      <a16:colId xmlns:a16="http://schemas.microsoft.com/office/drawing/2014/main" val="2460739804"/>
                    </a:ext>
                  </a:extLst>
                </a:gridCol>
                <a:gridCol w="2850290">
                  <a:extLst>
                    <a:ext uri="{9D8B030D-6E8A-4147-A177-3AD203B41FA5}">
                      <a16:colId xmlns:a16="http://schemas.microsoft.com/office/drawing/2014/main" val="1964931480"/>
                    </a:ext>
                  </a:extLst>
                </a:gridCol>
              </a:tblGrid>
              <a:tr h="385936">
                <a:tc>
                  <a:txBody>
                    <a:bodyPr/>
                    <a:lstStyle/>
                    <a:p>
                      <a:pPr marL="0" marR="0" lvl="0" indent="0" algn="l" defTabSz="91432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a:solidFill>
                            <a:schemeClr val="tx1"/>
                          </a:solidFill>
                          <a:latin typeface="+mn-lt"/>
                          <a:ea typeface="+mn-ea"/>
                          <a:cs typeface="+mn-cs"/>
                        </a:rPr>
                        <a:t>Canvas app, flow creation</a:t>
                      </a:r>
                    </a:p>
                  </a:txBody>
                  <a:tcPr anchor="ctr"/>
                </a:tc>
                <a:tc>
                  <a:txBody>
                    <a:bodyPr/>
                    <a:lstStyle/>
                    <a:p>
                      <a:pPr algn="l"/>
                      <a:r>
                        <a:rPr lang="en-US" sz="1400" u="sng" kern="1200" dirty="0">
                          <a:effectLst/>
                          <a:hlinkClick r:id="rId2"/>
                        </a:rPr>
                        <a:t>aka.ms/</a:t>
                      </a:r>
                      <a:r>
                        <a:rPr lang="en-US" sz="1400" u="sng" kern="1200" dirty="0" err="1">
                          <a:effectLst/>
                          <a:hlinkClick r:id="rId2"/>
                        </a:rPr>
                        <a:t>restrictappcreators</a:t>
                      </a:r>
                      <a:r>
                        <a:rPr lang="en-US" sz="1400" kern="1200" dirty="0">
                          <a:effectLst/>
                        </a:rPr>
                        <a:t> </a:t>
                      </a:r>
                      <a:endParaRPr lang="en-US" sz="1400" dirty="0"/>
                    </a:p>
                  </a:txBody>
                  <a:tcPr anchor="ctr"/>
                </a:tc>
                <a:extLst>
                  <a:ext uri="{0D108BD9-81ED-4DB2-BD59-A6C34878D82A}">
                    <a16:rowId xmlns:a16="http://schemas.microsoft.com/office/drawing/2014/main" val="1564408365"/>
                  </a:ext>
                </a:extLst>
              </a:tr>
              <a:tr h="631532">
                <a:tc>
                  <a:txBody>
                    <a:bodyPr/>
                    <a:lstStyle/>
                    <a:p>
                      <a:pPr marL="0" marR="0" lvl="0" indent="0" algn="l" defTabSz="91432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a:solidFill>
                            <a:schemeClr val="tx1"/>
                          </a:solidFill>
                          <a:latin typeface="+mn-lt"/>
                          <a:ea typeface="+mn-ea"/>
                          <a:cs typeface="+mn-cs"/>
                        </a:rPr>
                        <a:t>Specific connector usage </a:t>
                      </a:r>
                    </a:p>
                  </a:txBody>
                  <a:tcPr anchor="ct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400" u="sng" kern="1200" dirty="0">
                          <a:effectLst/>
                          <a:hlinkClick r:id="rId3"/>
                        </a:rPr>
                        <a:t>aka.ms/</a:t>
                      </a:r>
                      <a:r>
                        <a:rPr lang="en-US" sz="1400" u="sng" kern="1200" dirty="0" err="1">
                          <a:effectLst/>
                          <a:hlinkClick r:id="rId3"/>
                        </a:rPr>
                        <a:t>restrictflowconnector</a:t>
                      </a:r>
                      <a:endParaRPr lang="en-US" sz="1400" u="sng" kern="1200" dirty="0">
                        <a:effectLst/>
                      </a:endParaRPr>
                    </a:p>
                    <a:p>
                      <a:pPr marL="0" marR="0" lvl="0" indent="0" algn="l" defTabSz="932742" rtl="0" eaLnBrk="1" fontAlgn="auto" latinLnBrk="0" hangingPunct="1">
                        <a:lnSpc>
                          <a:spcPct val="100000"/>
                        </a:lnSpc>
                        <a:spcBef>
                          <a:spcPts val="0"/>
                        </a:spcBef>
                        <a:spcAft>
                          <a:spcPts val="0"/>
                        </a:spcAft>
                        <a:buClrTx/>
                        <a:buSzTx/>
                        <a:buFontTx/>
                        <a:buNone/>
                        <a:tabLst/>
                        <a:defRPr/>
                      </a:pPr>
                      <a:r>
                        <a:rPr lang="en-US" sz="1400" u="sng" kern="1200" dirty="0">
                          <a:effectLst/>
                          <a:hlinkClick r:id="rId4"/>
                        </a:rPr>
                        <a:t>aka.ms/</a:t>
                      </a:r>
                      <a:r>
                        <a:rPr lang="en-US" sz="1400" u="sng" kern="1200" dirty="0" err="1">
                          <a:effectLst/>
                          <a:hlinkClick r:id="rId4"/>
                        </a:rPr>
                        <a:t>restrictappconnector</a:t>
                      </a:r>
                      <a:endParaRPr lang="en-US" sz="140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2930095485"/>
                  </a:ext>
                </a:extLst>
              </a:tr>
              <a:tr h="583517">
                <a:tc>
                  <a:txBody>
                    <a:bodyPr/>
                    <a:lstStyle/>
                    <a:p>
                      <a:pPr algn="l"/>
                      <a:r>
                        <a:rPr lang="en-US" sz="1400" kern="1200">
                          <a:solidFill>
                            <a:schemeClr val="tx1"/>
                          </a:solidFill>
                          <a:latin typeface="+mn-lt"/>
                          <a:ea typeface="+mn-ea"/>
                          <a:cs typeface="+mn-cs"/>
                        </a:rPr>
                        <a:t>Newly added connectors</a:t>
                      </a:r>
                    </a:p>
                  </a:txBody>
                  <a:tcPr anchor="ctr"/>
                </a:tc>
                <a:tc>
                  <a:txBody>
                    <a:bodyPr/>
                    <a:lstStyle/>
                    <a:p>
                      <a:pPr marL="0" marR="0" lvl="0" indent="0" algn="l" defTabSz="914325" rtl="0" eaLnBrk="1" fontAlgn="auto" latinLnBrk="0" hangingPunct="1">
                        <a:lnSpc>
                          <a:spcPct val="100000"/>
                        </a:lnSpc>
                        <a:spcBef>
                          <a:spcPts val="0"/>
                        </a:spcBef>
                        <a:spcAft>
                          <a:spcPts val="0"/>
                        </a:spcAft>
                        <a:buClrTx/>
                        <a:buSzTx/>
                        <a:buFontTx/>
                        <a:buNone/>
                        <a:tabLst/>
                        <a:defRPr/>
                      </a:pPr>
                      <a:r>
                        <a:rPr lang="en-US" sz="1400" dirty="0">
                          <a:hlinkClick r:id="rId5"/>
                        </a:rPr>
                        <a:t>aka.ms/</a:t>
                      </a:r>
                      <a:r>
                        <a:rPr lang="en-US" sz="1400" dirty="0" err="1">
                          <a:hlinkClick r:id="rId5"/>
                        </a:rPr>
                        <a:t>newconnectornotification</a:t>
                      </a:r>
                      <a:r>
                        <a:rPr lang="en-US" sz="1400" dirty="0"/>
                        <a:t> </a:t>
                      </a:r>
                    </a:p>
                  </a:txBody>
                  <a:tcPr anchor="ctr"/>
                </a:tc>
                <a:extLst>
                  <a:ext uri="{0D108BD9-81ED-4DB2-BD59-A6C34878D82A}">
                    <a16:rowId xmlns:a16="http://schemas.microsoft.com/office/drawing/2014/main" val="595939167"/>
                  </a:ext>
                </a:extLst>
              </a:tr>
            </a:tbl>
          </a:graphicData>
        </a:graphic>
      </p:graphicFrame>
      <p:sp>
        <p:nvSpPr>
          <p:cNvPr id="8" name="Text Placeholder 2">
            <a:extLst>
              <a:ext uri="{FF2B5EF4-FFF2-40B4-BE49-F238E27FC236}">
                <a16:creationId xmlns:a16="http://schemas.microsoft.com/office/drawing/2014/main" id="{BBA4E0C5-8D7E-47B8-A83F-16F3ADDB36FA}"/>
              </a:ext>
            </a:extLst>
          </p:cNvPr>
          <p:cNvSpPr txBox="1">
            <a:spLocks/>
          </p:cNvSpPr>
          <p:nvPr/>
        </p:nvSpPr>
        <p:spPr>
          <a:xfrm>
            <a:off x="439793" y="995102"/>
            <a:ext cx="7231956" cy="83099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85763" indent="-385763">
              <a:buFont typeface="+mj-lt"/>
              <a:buAutoNum type="arabicPeriod"/>
            </a:pPr>
            <a:r>
              <a:rPr lang="en-US" sz="1800">
                <a:solidFill>
                  <a:schemeClr val="tx1"/>
                </a:solidFill>
              </a:rPr>
              <a:t>Create your own workflows using the management connectors that permit or restrict behavior based on your organization’s policies (e.g. create an attestation process for assets in the default env)</a:t>
            </a:r>
            <a:endParaRPr lang="en-US" sz="1800"/>
          </a:p>
        </p:txBody>
      </p:sp>
    </p:spTree>
    <p:extLst>
      <p:ext uri="{BB962C8B-B14F-4D97-AF65-F5344CB8AC3E}">
        <p14:creationId xmlns:p14="http://schemas.microsoft.com/office/powerpoint/2010/main" val="377361985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E90DB-82EC-42AD-8B30-61C2A55AF976}"/>
              </a:ext>
            </a:extLst>
          </p:cNvPr>
          <p:cNvSpPr>
            <a:spLocks noGrp="1"/>
          </p:cNvSpPr>
          <p:nvPr>
            <p:ph type="title"/>
          </p:nvPr>
        </p:nvSpPr>
        <p:spPr>
          <a:xfrm>
            <a:off x="441197" y="342900"/>
            <a:ext cx="8263890" cy="443198"/>
          </a:xfrm>
        </p:spPr>
        <p:txBody>
          <a:bodyPr/>
          <a:lstStyle/>
          <a:p>
            <a:r>
              <a:rPr lang="en-US" sz="3200" dirty="0"/>
              <a:t>Establish and automate your audit process</a:t>
            </a:r>
          </a:p>
        </p:txBody>
      </p:sp>
      <p:sp>
        <p:nvSpPr>
          <p:cNvPr id="3" name="Text Placeholder 2">
            <a:extLst>
              <a:ext uri="{FF2B5EF4-FFF2-40B4-BE49-F238E27FC236}">
                <a16:creationId xmlns:a16="http://schemas.microsoft.com/office/drawing/2014/main" id="{9F620330-E828-415E-BC39-142A9BA443D8}"/>
              </a:ext>
            </a:extLst>
          </p:cNvPr>
          <p:cNvSpPr>
            <a:spLocks noGrp="1"/>
          </p:cNvSpPr>
          <p:nvPr>
            <p:ph type="body" sz="quarter" idx="10"/>
          </p:nvPr>
        </p:nvSpPr>
        <p:spPr>
          <a:xfrm>
            <a:off x="439793" y="995101"/>
            <a:ext cx="7231956" cy="747897"/>
          </a:xfrm>
        </p:spPr>
        <p:txBody>
          <a:bodyPr/>
          <a:lstStyle/>
          <a:p>
            <a:pPr marL="385763" indent="-385763">
              <a:buFont typeface="+mj-lt"/>
              <a:buAutoNum type="arabicPeriod"/>
            </a:pPr>
            <a:r>
              <a:rPr lang="en-US" sz="1800">
                <a:solidFill>
                  <a:schemeClr val="tx1"/>
                </a:solidFill>
              </a:rPr>
              <a:t>Create your own workflows using the management connectors that permit or restrict behavior based on your organization’s policies (e.g. create an attestation process for assets in the default env)</a:t>
            </a:r>
            <a:endParaRPr lang="en-US" sz="1800"/>
          </a:p>
        </p:txBody>
      </p:sp>
      <p:sp>
        <p:nvSpPr>
          <p:cNvPr id="4" name="Star: 8 Points 3">
            <a:extLst>
              <a:ext uri="{FF2B5EF4-FFF2-40B4-BE49-F238E27FC236}">
                <a16:creationId xmlns:a16="http://schemas.microsoft.com/office/drawing/2014/main" id="{80717EA4-76E8-4C99-AEC5-18B83E2DD978}"/>
              </a:ext>
            </a:extLst>
          </p:cNvPr>
          <p:cNvSpPr/>
          <p:nvPr/>
        </p:nvSpPr>
        <p:spPr bwMode="auto">
          <a:xfrm>
            <a:off x="7671749" y="-46061"/>
            <a:ext cx="1508760" cy="1508760"/>
          </a:xfrm>
          <a:prstGeom prst="star8">
            <a:avLst/>
          </a:prstGeom>
          <a:solidFill>
            <a:srgbClr val="FF93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pPr>
            <a:endParaRPr lang="en-US" sz="450">
              <a:gradFill>
                <a:gsLst>
                  <a:gs pos="0">
                    <a:srgbClr val="FFFFFF"/>
                  </a:gs>
                  <a:gs pos="100000">
                    <a:srgbClr val="FFFFFF"/>
                  </a:gs>
                </a:gsLst>
                <a:lin ang="5400000" scaled="0"/>
              </a:gradFill>
              <a:ea typeface="Segoe UI" pitchFamily="34" charset="0"/>
              <a:cs typeface="Segoe UI" pitchFamily="34" charset="0"/>
            </a:endParaRPr>
          </a:p>
          <a:p>
            <a:pPr algn="ctr" defTabSz="699354" fontAlgn="base">
              <a:spcBef>
                <a:spcPct val="0"/>
              </a:spcBef>
              <a:spcAft>
                <a:spcPct val="0"/>
              </a:spcAft>
            </a:pPr>
            <a:r>
              <a:rPr lang="en-US" sz="1500" dirty="0">
                <a:gradFill>
                  <a:gsLst>
                    <a:gs pos="0">
                      <a:srgbClr val="FFFFFF"/>
                    </a:gs>
                    <a:gs pos="100000">
                      <a:srgbClr val="FFFFFF"/>
                    </a:gs>
                  </a:gsLst>
                  <a:lin ang="5400000" scaled="0"/>
                </a:gradFill>
                <a:ea typeface="Segoe UI" pitchFamily="34" charset="0"/>
                <a:cs typeface="Segoe UI"/>
              </a:rPr>
              <a:t>Best</a:t>
            </a:r>
          </a:p>
          <a:p>
            <a:pPr algn="ctr" defTabSz="699354" fontAlgn="base">
              <a:spcBef>
                <a:spcPct val="0"/>
              </a:spcBef>
              <a:spcAft>
                <a:spcPct val="0"/>
              </a:spcAft>
            </a:pPr>
            <a:r>
              <a:rPr lang="en-US" sz="1500" dirty="0">
                <a:gradFill>
                  <a:gsLst>
                    <a:gs pos="0">
                      <a:srgbClr val="FFFFFF"/>
                    </a:gs>
                    <a:gs pos="100000">
                      <a:srgbClr val="FFFFFF"/>
                    </a:gs>
                  </a:gsLst>
                  <a:lin ang="5400000" scaled="0"/>
                </a:gradFill>
                <a:ea typeface="Segoe UI" pitchFamily="34" charset="0"/>
                <a:cs typeface="Segoe UI"/>
              </a:rPr>
              <a:t>Practice</a:t>
            </a:r>
          </a:p>
          <a:p>
            <a:pPr algn="ctr" defTabSz="699354" fontAlgn="base">
              <a:spcBef>
                <a:spcPct val="0"/>
              </a:spcBef>
              <a:spcAft>
                <a:spcPct val="0"/>
              </a:spcAft>
            </a:pPr>
            <a:r>
              <a:rPr lang="en-US" sz="1500" dirty="0">
                <a:gradFill>
                  <a:gsLst>
                    <a:gs pos="0">
                      <a:srgbClr val="FFFFFF"/>
                    </a:gs>
                    <a:gs pos="100000">
                      <a:srgbClr val="FFFFFF"/>
                    </a:gs>
                  </a:gsLst>
                  <a:lin ang="5400000" scaled="0"/>
                </a:gradFill>
                <a:ea typeface="Segoe UI" pitchFamily="34" charset="0"/>
                <a:cs typeface="Segoe UI"/>
              </a:rPr>
              <a:t>#4</a:t>
            </a:r>
            <a:endParaRPr lang="en-US" sz="15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a:extLst>
              <a:ext uri="{FF2B5EF4-FFF2-40B4-BE49-F238E27FC236}">
                <a16:creationId xmlns:a16="http://schemas.microsoft.com/office/drawing/2014/main" id="{1A15E7B1-7E2C-49B8-8C01-BE221BBB1F6C}"/>
              </a:ext>
            </a:extLst>
          </p:cNvPr>
          <p:cNvPicPr>
            <a:picLocks noChangeAspect="1"/>
          </p:cNvPicPr>
          <p:nvPr/>
        </p:nvPicPr>
        <p:blipFill>
          <a:blip r:embed="rId2"/>
          <a:stretch>
            <a:fillRect/>
          </a:stretch>
        </p:blipFill>
        <p:spPr>
          <a:xfrm>
            <a:off x="6243918" y="2027068"/>
            <a:ext cx="2827842" cy="3083279"/>
          </a:xfrm>
          <a:prstGeom prst="rect">
            <a:avLst/>
          </a:prstGeom>
        </p:spPr>
      </p:pic>
      <p:sp>
        <p:nvSpPr>
          <p:cNvPr id="5" name="Rectangle 4">
            <a:extLst>
              <a:ext uri="{FF2B5EF4-FFF2-40B4-BE49-F238E27FC236}">
                <a16:creationId xmlns:a16="http://schemas.microsoft.com/office/drawing/2014/main" id="{6D1D403C-DE98-4EF5-AE47-B3E0A27E55A3}"/>
              </a:ext>
            </a:extLst>
          </p:cNvPr>
          <p:cNvSpPr/>
          <p:nvPr/>
        </p:nvSpPr>
        <p:spPr>
          <a:xfrm>
            <a:off x="439792" y="1946392"/>
            <a:ext cx="5727926" cy="2031325"/>
          </a:xfrm>
          <a:prstGeom prst="rect">
            <a:avLst/>
          </a:prstGeom>
        </p:spPr>
        <p:txBody>
          <a:bodyPr wrap="square">
            <a:spAutoFit/>
          </a:bodyPr>
          <a:lstStyle/>
          <a:p>
            <a:pPr marL="342900" indent="-342900">
              <a:buFont typeface="+mj-lt"/>
              <a:buAutoNum type="arabicPeriod" startAt="2"/>
            </a:pPr>
            <a:r>
              <a:rPr lang="en-US" err="1"/>
              <a:t>CoE</a:t>
            </a:r>
            <a:r>
              <a:rPr lang="en-US"/>
              <a:t> starter kit comes with its own audit workflow:</a:t>
            </a:r>
          </a:p>
          <a:p>
            <a:pPr marL="214313" indent="-214313">
              <a:buFont typeface="Arial" panose="020B0604020202020204" pitchFamily="34" charset="0"/>
              <a:buChar char="•"/>
            </a:pPr>
            <a:endParaRPr lang="en-US" sz="1500"/>
          </a:p>
          <a:p>
            <a:pPr marL="557200" lvl="1" indent="-214313">
              <a:buFont typeface="Arial" panose="020B0604020202020204" pitchFamily="34" charset="0"/>
              <a:buChar char="•"/>
            </a:pPr>
            <a:r>
              <a:rPr lang="en-US" sz="1350"/>
              <a:t>Apps are identified by a flow based on criteria such as the app is shared with &gt; 20 Users or at least 1 group and the business justification details have not been provided. </a:t>
            </a:r>
          </a:p>
          <a:p>
            <a:pPr marL="557200" lvl="1" indent="-214313">
              <a:buFont typeface="Arial" panose="020B0604020202020204" pitchFamily="34" charset="0"/>
              <a:buChar char="•"/>
            </a:pPr>
            <a:r>
              <a:rPr lang="en-US" sz="1350"/>
              <a:t>Developer Compliance Center where the maker can provide a justification</a:t>
            </a:r>
          </a:p>
          <a:p>
            <a:pPr marL="557200" lvl="1" indent="-214313">
              <a:buFont typeface="Arial" panose="020B0604020202020204" pitchFamily="34" charset="0"/>
              <a:buChar char="•"/>
            </a:pPr>
            <a:r>
              <a:rPr lang="en-US" sz="1350"/>
              <a:t>Admin business process workflow for approval</a:t>
            </a:r>
          </a:p>
          <a:p>
            <a:pPr marL="214313" indent="-214313">
              <a:buFont typeface="Arial" panose="020B0604020202020204" pitchFamily="34" charset="0"/>
              <a:buChar char="•"/>
            </a:pPr>
            <a:endParaRPr lang="en-US" sz="1200"/>
          </a:p>
        </p:txBody>
      </p:sp>
      <p:pic>
        <p:nvPicPr>
          <p:cNvPr id="8" name="Picture 7">
            <a:extLst>
              <a:ext uri="{FF2B5EF4-FFF2-40B4-BE49-F238E27FC236}">
                <a16:creationId xmlns:a16="http://schemas.microsoft.com/office/drawing/2014/main" id="{11B49111-F487-4B51-BC28-95B967BD19D6}"/>
              </a:ext>
            </a:extLst>
          </p:cNvPr>
          <p:cNvPicPr>
            <a:picLocks noChangeAspect="1"/>
          </p:cNvPicPr>
          <p:nvPr/>
        </p:nvPicPr>
        <p:blipFill>
          <a:blip r:embed="rId3"/>
          <a:stretch>
            <a:fillRect/>
          </a:stretch>
        </p:blipFill>
        <p:spPr>
          <a:xfrm>
            <a:off x="273424" y="3910906"/>
            <a:ext cx="5782235" cy="1232594"/>
          </a:xfrm>
          <a:prstGeom prst="rect">
            <a:avLst/>
          </a:prstGeom>
        </p:spPr>
      </p:pic>
    </p:spTree>
    <p:extLst>
      <p:ext uri="{BB962C8B-B14F-4D97-AF65-F5344CB8AC3E}">
        <p14:creationId xmlns:p14="http://schemas.microsoft.com/office/powerpoint/2010/main" val="198380218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8CCD3-8398-4323-95C7-D2CD697C5887}"/>
              </a:ext>
            </a:extLst>
          </p:cNvPr>
          <p:cNvSpPr>
            <a:spLocks noGrp="1"/>
          </p:cNvSpPr>
          <p:nvPr>
            <p:ph type="title"/>
          </p:nvPr>
        </p:nvSpPr>
        <p:spPr>
          <a:xfrm>
            <a:off x="366809" y="171452"/>
            <a:ext cx="8472312" cy="443198"/>
          </a:xfrm>
        </p:spPr>
        <p:txBody>
          <a:bodyPr/>
          <a:lstStyle/>
          <a:p>
            <a:r>
              <a:rPr lang="en-US" sz="3200" dirty="0"/>
              <a:t>“An app to rule all Power Apps” (Virgin Atlantic)</a:t>
            </a:r>
          </a:p>
        </p:txBody>
      </p:sp>
      <p:grpSp>
        <p:nvGrpSpPr>
          <p:cNvPr id="19" name="Group 18">
            <a:extLst>
              <a:ext uri="{FF2B5EF4-FFF2-40B4-BE49-F238E27FC236}">
                <a16:creationId xmlns:a16="http://schemas.microsoft.com/office/drawing/2014/main" id="{5B94A9CA-5FAB-4960-8103-F891B34B226D}"/>
              </a:ext>
            </a:extLst>
          </p:cNvPr>
          <p:cNvGrpSpPr/>
          <p:nvPr/>
        </p:nvGrpSpPr>
        <p:grpSpPr>
          <a:xfrm>
            <a:off x="221924" y="1002126"/>
            <a:ext cx="8700153" cy="4166608"/>
            <a:chOff x="264105" y="757922"/>
            <a:chExt cx="11725196" cy="5615338"/>
          </a:xfrm>
        </p:grpSpPr>
        <p:pic>
          <p:nvPicPr>
            <p:cNvPr id="4" name="Picture 3" descr="A screenshot of a cell phone&#10;&#10;Description generated with very high confidence">
              <a:extLst>
                <a:ext uri="{FF2B5EF4-FFF2-40B4-BE49-F238E27FC236}">
                  <a16:creationId xmlns:a16="http://schemas.microsoft.com/office/drawing/2014/main" id="{69ED1F16-5900-4533-93BC-460A543A1DE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27357" y="1697767"/>
              <a:ext cx="6868558" cy="3854606"/>
            </a:xfrm>
            <a:prstGeom prst="rect">
              <a:avLst/>
            </a:prstGeom>
            <a:ln>
              <a:noFill/>
            </a:ln>
            <a:effectLst/>
          </p:spPr>
        </p:pic>
        <p:sp>
          <p:nvSpPr>
            <p:cNvPr id="7" name="Text Placeholder 3">
              <a:extLst>
                <a:ext uri="{FF2B5EF4-FFF2-40B4-BE49-F238E27FC236}">
                  <a16:creationId xmlns:a16="http://schemas.microsoft.com/office/drawing/2014/main" id="{D1FB617B-57D8-442C-A69F-3331570052E9}"/>
                </a:ext>
              </a:extLst>
            </p:cNvPr>
            <p:cNvSpPr txBox="1">
              <a:spLocks/>
            </p:cNvSpPr>
            <p:nvPr/>
          </p:nvSpPr>
          <p:spPr>
            <a:xfrm>
              <a:off x="2448525" y="5939469"/>
              <a:ext cx="8280239" cy="433791"/>
            </a:xfrm>
            <a:prstGeom prst="rect">
              <a:avLst/>
            </a:prstGeom>
          </p:spPr>
          <p:txBody>
            <a:bodyPr vert="horz" lIns="68580" tIns="34290" rIns="68580" bIns="3429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GB" sz="900" b="1" dirty="0">
                  <a:solidFill>
                    <a:srgbClr val="000000"/>
                  </a:solidFill>
                  <a:latin typeface="Arial"/>
                </a:rPr>
                <a:t>This is a Power Apps app that uses the Power Apps Admin connectors – </a:t>
              </a:r>
              <a:r>
                <a:rPr lang="en-GB" sz="900" b="1" dirty="0">
                  <a:solidFill>
                    <a:srgbClr val="000000"/>
                  </a:solidFill>
                  <a:latin typeface="Arial"/>
                  <a:hlinkClick r:id="rId4">
                    <a:extLst>
                      <a:ext uri="{A12FA001-AC4F-418D-AE19-62706E023703}">
                        <ahyp:hlinkClr xmlns:ahyp="http://schemas.microsoft.com/office/drawing/2018/hyperlinkcolor" val="tx"/>
                      </a:ext>
                    </a:extLst>
                  </a:hlinkClick>
                </a:rPr>
                <a:t>http://aka.ms/adminconnectors</a:t>
              </a:r>
              <a:r>
                <a:rPr lang="en-GB" sz="900" b="1" dirty="0">
                  <a:solidFill>
                    <a:srgbClr val="000000"/>
                  </a:solidFill>
                  <a:latin typeface="Arial"/>
                </a:rPr>
                <a:t> </a:t>
              </a:r>
            </a:p>
          </p:txBody>
        </p:sp>
        <p:cxnSp>
          <p:nvCxnSpPr>
            <p:cNvPr id="11" name="Straight Arrow Connector 10">
              <a:extLst>
                <a:ext uri="{FF2B5EF4-FFF2-40B4-BE49-F238E27FC236}">
                  <a16:creationId xmlns:a16="http://schemas.microsoft.com/office/drawing/2014/main" id="{34CEE242-11F7-4D9D-824E-B06701898C02}"/>
                </a:ext>
              </a:extLst>
            </p:cNvPr>
            <p:cNvCxnSpPr>
              <a:cxnSpLocks/>
              <a:stCxn id="8" idx="3"/>
            </p:cNvCxnSpPr>
            <p:nvPr/>
          </p:nvCxnSpPr>
          <p:spPr>
            <a:xfrm flipV="1">
              <a:off x="2023316" y="4502364"/>
              <a:ext cx="1862846" cy="23093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8" name="TextBox 18">
              <a:extLst>
                <a:ext uri="{FF2B5EF4-FFF2-40B4-BE49-F238E27FC236}">
                  <a16:creationId xmlns:a16="http://schemas.microsoft.com/office/drawing/2014/main" id="{1E5DD408-4783-4D45-AC3E-09C2B1BCE39D}"/>
                </a:ext>
              </a:extLst>
            </p:cNvPr>
            <p:cNvSpPr txBox="1"/>
            <p:nvPr/>
          </p:nvSpPr>
          <p:spPr>
            <a:xfrm>
              <a:off x="264105" y="4484423"/>
              <a:ext cx="1759211" cy="497749"/>
            </a:xfrm>
            <a:prstGeom prst="rect">
              <a:avLst/>
            </a:prstGeom>
            <a:solidFill>
              <a:schemeClr val="accent1"/>
            </a:solidFill>
            <a:ln w="6350">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900">
                  <a:solidFill>
                    <a:srgbClr val="000000"/>
                  </a:solidFill>
                  <a:latin typeface="Segoe UI"/>
                </a:rPr>
                <a:t>List all apps in the environment</a:t>
              </a:r>
            </a:p>
          </p:txBody>
        </p:sp>
        <p:cxnSp>
          <p:nvCxnSpPr>
            <p:cNvPr id="12" name="Straight Arrow Connector 11">
              <a:extLst>
                <a:ext uri="{FF2B5EF4-FFF2-40B4-BE49-F238E27FC236}">
                  <a16:creationId xmlns:a16="http://schemas.microsoft.com/office/drawing/2014/main" id="{70CEA0D1-C313-4289-AAAA-0CB3C99151F4}"/>
                </a:ext>
              </a:extLst>
            </p:cNvPr>
            <p:cNvCxnSpPr>
              <a:cxnSpLocks/>
              <a:stCxn id="10" idx="3"/>
            </p:cNvCxnSpPr>
            <p:nvPr/>
          </p:nvCxnSpPr>
          <p:spPr>
            <a:xfrm>
              <a:off x="2243684" y="3401731"/>
              <a:ext cx="1642478" cy="2712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3" name="Straight Arrow Connector 12">
              <a:extLst>
                <a:ext uri="{FF2B5EF4-FFF2-40B4-BE49-F238E27FC236}">
                  <a16:creationId xmlns:a16="http://schemas.microsoft.com/office/drawing/2014/main" id="{65FBB84B-A663-44D6-A4D4-A3E8D71D26ED}"/>
                </a:ext>
              </a:extLst>
            </p:cNvPr>
            <p:cNvCxnSpPr>
              <a:cxnSpLocks/>
              <a:stCxn id="6" idx="2"/>
            </p:cNvCxnSpPr>
            <p:nvPr/>
          </p:nvCxnSpPr>
          <p:spPr>
            <a:xfrm flipH="1">
              <a:off x="4968815" y="1255671"/>
              <a:ext cx="4516621" cy="99790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4" name="Straight Arrow Connector 13">
              <a:extLst>
                <a:ext uri="{FF2B5EF4-FFF2-40B4-BE49-F238E27FC236}">
                  <a16:creationId xmlns:a16="http://schemas.microsoft.com/office/drawing/2014/main" id="{6FDB5CF6-9382-4E48-8960-32D9832B8467}"/>
                </a:ext>
              </a:extLst>
            </p:cNvPr>
            <p:cNvCxnSpPr>
              <a:cxnSpLocks/>
              <a:stCxn id="6" idx="2"/>
            </p:cNvCxnSpPr>
            <p:nvPr/>
          </p:nvCxnSpPr>
          <p:spPr>
            <a:xfrm flipH="1">
              <a:off x="7429837" y="1255671"/>
              <a:ext cx="2055600" cy="93315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5" name="Straight Arrow Connector 14">
              <a:extLst>
                <a:ext uri="{FF2B5EF4-FFF2-40B4-BE49-F238E27FC236}">
                  <a16:creationId xmlns:a16="http://schemas.microsoft.com/office/drawing/2014/main" id="{C0962E42-3F99-4EC0-BC74-5888A1895B3C}"/>
                </a:ext>
              </a:extLst>
            </p:cNvPr>
            <p:cNvCxnSpPr>
              <a:cxnSpLocks/>
              <a:stCxn id="9" idx="1"/>
            </p:cNvCxnSpPr>
            <p:nvPr/>
          </p:nvCxnSpPr>
          <p:spPr>
            <a:xfrm flipH="1">
              <a:off x="6828780" y="2690017"/>
              <a:ext cx="2867912" cy="88339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7" name="Straight Arrow Connector 16">
              <a:extLst>
                <a:ext uri="{FF2B5EF4-FFF2-40B4-BE49-F238E27FC236}">
                  <a16:creationId xmlns:a16="http://schemas.microsoft.com/office/drawing/2014/main" id="{8685048F-13D9-4525-94BF-E39EBDDBD4E3}"/>
                </a:ext>
              </a:extLst>
            </p:cNvPr>
            <p:cNvCxnSpPr>
              <a:cxnSpLocks/>
              <a:stCxn id="16" idx="0"/>
            </p:cNvCxnSpPr>
            <p:nvPr/>
          </p:nvCxnSpPr>
          <p:spPr>
            <a:xfrm flipH="1" flipV="1">
              <a:off x="9061280" y="3986835"/>
              <a:ext cx="1844389" cy="334445"/>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6" name="TextBox 44">
              <a:extLst>
                <a:ext uri="{FF2B5EF4-FFF2-40B4-BE49-F238E27FC236}">
                  <a16:creationId xmlns:a16="http://schemas.microsoft.com/office/drawing/2014/main" id="{43DB9A4A-3191-4FEE-BFE0-86EEEC5B40D3}"/>
                </a:ext>
              </a:extLst>
            </p:cNvPr>
            <p:cNvSpPr txBox="1"/>
            <p:nvPr/>
          </p:nvSpPr>
          <p:spPr>
            <a:xfrm>
              <a:off x="9822038" y="4321280"/>
              <a:ext cx="2167263" cy="497749"/>
            </a:xfrm>
            <a:prstGeom prst="rect">
              <a:avLst/>
            </a:prstGeom>
            <a:solidFill>
              <a:schemeClr val="accent1"/>
            </a:solidFill>
            <a:ln w="6350">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900">
                  <a:solidFill>
                    <a:srgbClr val="000000"/>
                  </a:solidFill>
                  <a:latin typeface="Segoe UI"/>
                </a:rPr>
                <a:t>List all connectors used by the app</a:t>
              </a:r>
            </a:p>
          </p:txBody>
        </p:sp>
        <p:cxnSp>
          <p:nvCxnSpPr>
            <p:cNvPr id="18" name="Straight Arrow Connector 17">
              <a:extLst>
                <a:ext uri="{FF2B5EF4-FFF2-40B4-BE49-F238E27FC236}">
                  <a16:creationId xmlns:a16="http://schemas.microsoft.com/office/drawing/2014/main" id="{5C7C98F7-F169-4557-851B-721C1017BD98}"/>
                </a:ext>
              </a:extLst>
            </p:cNvPr>
            <p:cNvCxnSpPr>
              <a:cxnSpLocks/>
              <a:stCxn id="5" idx="3"/>
            </p:cNvCxnSpPr>
            <p:nvPr/>
          </p:nvCxnSpPr>
          <p:spPr>
            <a:xfrm>
              <a:off x="2243684" y="2035900"/>
              <a:ext cx="524288" cy="12443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6" name="TextBox 16">
              <a:extLst>
                <a:ext uri="{FF2B5EF4-FFF2-40B4-BE49-F238E27FC236}">
                  <a16:creationId xmlns:a16="http://schemas.microsoft.com/office/drawing/2014/main" id="{7FCB3B61-4761-4307-9BFC-F25472418FE1}"/>
                </a:ext>
              </a:extLst>
            </p:cNvPr>
            <p:cNvSpPr txBox="1"/>
            <p:nvPr/>
          </p:nvSpPr>
          <p:spPr>
            <a:xfrm>
              <a:off x="7650900" y="757922"/>
              <a:ext cx="3669073" cy="497749"/>
            </a:xfrm>
            <a:prstGeom prst="rect">
              <a:avLst/>
            </a:prstGeom>
            <a:solidFill>
              <a:schemeClr val="accent1"/>
            </a:solidFill>
            <a:ln w="6350">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r>
                <a:rPr lang="en-US" sz="900">
                  <a:solidFill>
                    <a:srgbClr val="000000"/>
                  </a:solidFill>
                  <a:latin typeface="Segoe UI"/>
                </a:rPr>
                <a:t>Top level stats - # of apps, connectors, and app growth</a:t>
              </a:r>
            </a:p>
          </p:txBody>
        </p:sp>
        <p:sp>
          <p:nvSpPr>
            <p:cNvPr id="9" name="TextBox 19">
              <a:extLst>
                <a:ext uri="{FF2B5EF4-FFF2-40B4-BE49-F238E27FC236}">
                  <a16:creationId xmlns:a16="http://schemas.microsoft.com/office/drawing/2014/main" id="{09105E01-608A-418B-A3F0-544C84C61654}"/>
                </a:ext>
              </a:extLst>
            </p:cNvPr>
            <p:cNvSpPr txBox="1"/>
            <p:nvPr/>
          </p:nvSpPr>
          <p:spPr>
            <a:xfrm>
              <a:off x="9696692" y="1974503"/>
              <a:ext cx="2292609" cy="1431027"/>
            </a:xfrm>
            <a:prstGeom prst="rect">
              <a:avLst/>
            </a:prstGeom>
            <a:solidFill>
              <a:schemeClr val="accent1"/>
            </a:solidFill>
            <a:ln w="6350">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900" b="1">
                  <a:solidFill>
                    <a:srgbClr val="000000"/>
                  </a:solidFill>
                  <a:latin typeface="Segoe UI"/>
                </a:rPr>
                <a:t>App details</a:t>
              </a:r>
            </a:p>
            <a:p>
              <a:pPr defTabSz="685800">
                <a:defRPr/>
              </a:pPr>
              <a:r>
                <a:rPr lang="en-US" sz="900">
                  <a:solidFill>
                    <a:srgbClr val="000000"/>
                  </a:solidFill>
                  <a:latin typeface="Segoe UI"/>
                </a:rPr>
                <a:t>Creator</a:t>
              </a:r>
            </a:p>
            <a:p>
              <a:pPr defTabSz="685800">
                <a:defRPr/>
              </a:pPr>
              <a:r>
                <a:rPr lang="en-US" sz="900">
                  <a:solidFill>
                    <a:srgbClr val="000000"/>
                  </a:solidFill>
                  <a:latin typeface="Segoe UI"/>
                </a:rPr>
                <a:t>Date created</a:t>
              </a:r>
            </a:p>
            <a:p>
              <a:pPr defTabSz="685800">
                <a:defRPr/>
              </a:pPr>
              <a:r>
                <a:rPr lang="en-US" sz="900">
                  <a:solidFill>
                    <a:srgbClr val="000000"/>
                  </a:solidFill>
                  <a:latin typeface="Segoe UI"/>
                </a:rPr>
                <a:t>Who is the app shared with</a:t>
              </a:r>
            </a:p>
            <a:p>
              <a:pPr defTabSz="685800">
                <a:defRPr/>
              </a:pPr>
              <a:r>
                <a:rPr lang="en-US" sz="900">
                  <a:solidFill>
                    <a:srgbClr val="000000"/>
                  </a:solidFill>
                  <a:latin typeface="Segoe UI"/>
                </a:rPr>
                <a:t>Description</a:t>
              </a:r>
            </a:p>
            <a:p>
              <a:pPr defTabSz="685800">
                <a:defRPr/>
              </a:pPr>
              <a:r>
                <a:rPr lang="en-US" sz="900">
                  <a:solidFill>
                    <a:srgbClr val="000000"/>
                  </a:solidFill>
                  <a:latin typeface="Segoe UI"/>
                </a:rPr>
                <a:t>…and more</a:t>
              </a:r>
            </a:p>
            <a:p>
              <a:pPr defTabSz="685800">
                <a:defRPr/>
              </a:pPr>
              <a:endParaRPr lang="en-US" sz="900">
                <a:solidFill>
                  <a:srgbClr val="000000"/>
                </a:solidFill>
                <a:latin typeface="Segoe UI"/>
              </a:endParaRPr>
            </a:p>
          </p:txBody>
        </p:sp>
        <p:sp>
          <p:nvSpPr>
            <p:cNvPr id="10" name="TextBox 20">
              <a:extLst>
                <a:ext uri="{FF2B5EF4-FFF2-40B4-BE49-F238E27FC236}">
                  <a16:creationId xmlns:a16="http://schemas.microsoft.com/office/drawing/2014/main" id="{BDD431B4-ABFA-4A7E-84D5-D3AEA83DDE0A}"/>
                </a:ext>
              </a:extLst>
            </p:cNvPr>
            <p:cNvSpPr txBox="1"/>
            <p:nvPr/>
          </p:nvSpPr>
          <p:spPr>
            <a:xfrm>
              <a:off x="264105" y="3059528"/>
              <a:ext cx="1979579" cy="684404"/>
            </a:xfrm>
            <a:prstGeom prst="rect">
              <a:avLst/>
            </a:prstGeom>
            <a:solidFill>
              <a:schemeClr val="accent1"/>
            </a:solidFill>
            <a:ln w="6350">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900" b="1">
                  <a:solidFill>
                    <a:srgbClr val="000000"/>
                  </a:solidFill>
                  <a:latin typeface="Segoe UI"/>
                </a:rPr>
                <a:t>Search and filter</a:t>
              </a:r>
            </a:p>
            <a:p>
              <a:pPr defTabSz="685800">
                <a:defRPr/>
              </a:pPr>
              <a:r>
                <a:rPr lang="en-US" sz="900">
                  <a:solidFill>
                    <a:srgbClr val="000000"/>
                  </a:solidFill>
                  <a:latin typeface="Segoe UI"/>
                </a:rPr>
                <a:t>show only shared apps</a:t>
              </a:r>
            </a:p>
            <a:p>
              <a:pPr defTabSz="685800">
                <a:defRPr/>
              </a:pPr>
              <a:r>
                <a:rPr lang="en-US" sz="900">
                  <a:solidFill>
                    <a:srgbClr val="000000"/>
                  </a:solidFill>
                  <a:latin typeface="Segoe UI"/>
                </a:rPr>
                <a:t>show new apps</a:t>
              </a:r>
            </a:p>
          </p:txBody>
        </p:sp>
        <p:sp>
          <p:nvSpPr>
            <p:cNvPr id="5" name="TextBox 15">
              <a:extLst>
                <a:ext uri="{FF2B5EF4-FFF2-40B4-BE49-F238E27FC236}">
                  <a16:creationId xmlns:a16="http://schemas.microsoft.com/office/drawing/2014/main" id="{64E7E837-CA2C-42B0-B574-4EDD4B122967}"/>
                </a:ext>
              </a:extLst>
            </p:cNvPr>
            <p:cNvSpPr txBox="1"/>
            <p:nvPr/>
          </p:nvSpPr>
          <p:spPr>
            <a:xfrm>
              <a:off x="264105" y="1880354"/>
              <a:ext cx="1979579" cy="311092"/>
            </a:xfrm>
            <a:prstGeom prst="rect">
              <a:avLst/>
            </a:prstGeom>
            <a:solidFill>
              <a:schemeClr val="accent1"/>
            </a:solidFill>
            <a:ln w="6350">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900">
                  <a:solidFill>
                    <a:srgbClr val="000000"/>
                  </a:solidFill>
                  <a:latin typeface="Segoe UI"/>
                </a:rPr>
                <a:t>List of environments</a:t>
              </a:r>
            </a:p>
          </p:txBody>
        </p:sp>
      </p:grpSp>
    </p:spTree>
    <p:extLst>
      <p:ext uri="{BB962C8B-B14F-4D97-AF65-F5344CB8AC3E}">
        <p14:creationId xmlns:p14="http://schemas.microsoft.com/office/powerpoint/2010/main" val="37083526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AC96E7D-78FD-4792-BFE9-B4FDA763BC75}"/>
              </a:ext>
            </a:extLst>
          </p:cNvPr>
          <p:cNvSpPr>
            <a:spLocks noGrp="1"/>
          </p:cNvSpPr>
          <p:nvPr>
            <p:ph type="title"/>
          </p:nvPr>
        </p:nvSpPr>
        <p:spPr>
          <a:xfrm>
            <a:off x="386458" y="1507822"/>
            <a:ext cx="8371083" cy="609398"/>
          </a:xfrm>
        </p:spPr>
        <p:txBody>
          <a:bodyPr anchor="ctr"/>
          <a:lstStyle/>
          <a:p>
            <a:pPr algn="ctr"/>
            <a:r>
              <a:rPr lang="en-US" dirty="0"/>
              <a:t>Now let’s </a:t>
            </a:r>
            <a:r>
              <a:rPr lang="en-US" u="sng" dirty="0"/>
              <a:t>alert and action</a:t>
            </a:r>
          </a:p>
        </p:txBody>
      </p:sp>
      <p:graphicFrame>
        <p:nvGraphicFramePr>
          <p:cNvPr id="3" name="Diagram 2">
            <a:extLst>
              <a:ext uri="{FF2B5EF4-FFF2-40B4-BE49-F238E27FC236}">
                <a16:creationId xmlns:a16="http://schemas.microsoft.com/office/drawing/2014/main" id="{2DC7394D-2CA6-4676-9706-862107519961}"/>
              </a:ext>
            </a:extLst>
          </p:cNvPr>
          <p:cNvGraphicFramePr/>
          <p:nvPr/>
        </p:nvGraphicFramePr>
        <p:xfrm>
          <a:off x="1105089" y="3276214"/>
          <a:ext cx="7067661" cy="5013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Arrow: Down 5">
            <a:extLst>
              <a:ext uri="{FF2B5EF4-FFF2-40B4-BE49-F238E27FC236}">
                <a16:creationId xmlns:a16="http://schemas.microsoft.com/office/drawing/2014/main" id="{78F367F7-382A-4033-940F-0C86EA88F02F}"/>
              </a:ext>
            </a:extLst>
          </p:cNvPr>
          <p:cNvSpPr/>
          <p:nvPr/>
        </p:nvSpPr>
        <p:spPr bwMode="auto">
          <a:xfrm>
            <a:off x="5292080" y="2751155"/>
            <a:ext cx="484632" cy="501316"/>
          </a:xfrm>
          <a:prstGeom prst="downArrow">
            <a:avLst/>
          </a:prstGeom>
          <a:solidFill>
            <a:srgbClr val="5C005C"/>
          </a:solidFill>
          <a:ln>
            <a:solidFill>
              <a:srgbClr val="5C005C"/>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err="1">
              <a:solidFill>
                <a:schemeClr val="bg1"/>
              </a:solidFill>
            </a:endParaRPr>
          </a:p>
        </p:txBody>
      </p:sp>
    </p:spTree>
    <p:extLst>
      <p:ext uri="{BB962C8B-B14F-4D97-AF65-F5344CB8AC3E}">
        <p14:creationId xmlns:p14="http://schemas.microsoft.com/office/powerpoint/2010/main" val="3838195187"/>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A6539-59B4-4121-A250-51A4536EFAF9}"/>
              </a:ext>
            </a:extLst>
          </p:cNvPr>
          <p:cNvSpPr>
            <a:spLocks noGrp="1"/>
          </p:cNvSpPr>
          <p:nvPr>
            <p:ph type="title"/>
          </p:nvPr>
        </p:nvSpPr>
        <p:spPr/>
        <p:txBody>
          <a:bodyPr/>
          <a:lstStyle/>
          <a:p>
            <a:r>
              <a:rPr lang="en-GB" dirty="0"/>
              <a:t>Scenarios</a:t>
            </a:r>
          </a:p>
        </p:txBody>
      </p:sp>
      <p:sp>
        <p:nvSpPr>
          <p:cNvPr id="3" name="Text Placeholder 2">
            <a:extLst>
              <a:ext uri="{FF2B5EF4-FFF2-40B4-BE49-F238E27FC236}">
                <a16:creationId xmlns:a16="http://schemas.microsoft.com/office/drawing/2014/main" id="{D97F2DFE-E6A9-4EEF-A95D-7834F11A0346}"/>
              </a:ext>
            </a:extLst>
          </p:cNvPr>
          <p:cNvSpPr>
            <a:spLocks noGrp="1"/>
          </p:cNvSpPr>
          <p:nvPr>
            <p:ph type="body" sz="quarter" idx="10"/>
          </p:nvPr>
        </p:nvSpPr>
        <p:spPr>
          <a:xfrm>
            <a:off x="438150" y="1076623"/>
            <a:ext cx="8263890" cy="1969770"/>
          </a:xfrm>
        </p:spPr>
        <p:txBody>
          <a:bodyPr/>
          <a:lstStyle/>
          <a:p>
            <a:r>
              <a:rPr lang="en-GB" dirty="0"/>
              <a:t>Get </a:t>
            </a:r>
            <a:r>
              <a:rPr lang="en-GB" b="1" dirty="0"/>
              <a:t>notifications</a:t>
            </a:r>
            <a:r>
              <a:rPr lang="en-GB" dirty="0"/>
              <a:t> when resources are created and </a:t>
            </a:r>
            <a:r>
              <a:rPr lang="en-GB" b="1" dirty="0"/>
              <a:t>follow-up actions </a:t>
            </a:r>
            <a:r>
              <a:rPr lang="en-GB" dirty="0"/>
              <a:t>with app creators</a:t>
            </a:r>
          </a:p>
          <a:p>
            <a:r>
              <a:rPr lang="en-GB" dirty="0"/>
              <a:t>Drive company </a:t>
            </a:r>
            <a:r>
              <a:rPr lang="en-GB" b="1" dirty="0"/>
              <a:t>policies </a:t>
            </a:r>
            <a:endParaRPr lang="en-GB" dirty="0"/>
          </a:p>
          <a:p>
            <a:r>
              <a:rPr lang="en-GB" b="1" dirty="0"/>
              <a:t>Automate</a:t>
            </a:r>
            <a:r>
              <a:rPr lang="en-GB" dirty="0"/>
              <a:t> environment creation </a:t>
            </a:r>
          </a:p>
        </p:txBody>
      </p:sp>
    </p:spTree>
    <p:extLst>
      <p:ext uri="{BB962C8B-B14F-4D97-AF65-F5344CB8AC3E}">
        <p14:creationId xmlns:p14="http://schemas.microsoft.com/office/powerpoint/2010/main" val="400497994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4E068-8948-4F97-8F04-3491022D1866}"/>
              </a:ext>
            </a:extLst>
          </p:cNvPr>
          <p:cNvSpPr>
            <a:spLocks noGrp="1"/>
          </p:cNvSpPr>
          <p:nvPr>
            <p:ph type="title"/>
          </p:nvPr>
        </p:nvSpPr>
        <p:spPr>
          <a:xfrm>
            <a:off x="441197" y="342900"/>
            <a:ext cx="8263890" cy="498598"/>
          </a:xfrm>
        </p:spPr>
        <p:txBody>
          <a:bodyPr/>
          <a:lstStyle/>
          <a:p>
            <a:r>
              <a:rPr lang="en-US" sz="3600" dirty="0"/>
              <a:t>Automate with PowerShell cmdlets</a:t>
            </a:r>
          </a:p>
        </p:txBody>
      </p:sp>
      <p:sp>
        <p:nvSpPr>
          <p:cNvPr id="3" name="Text Placeholder 2">
            <a:extLst>
              <a:ext uri="{FF2B5EF4-FFF2-40B4-BE49-F238E27FC236}">
                <a16:creationId xmlns:a16="http://schemas.microsoft.com/office/drawing/2014/main" id="{9E88F361-2FF7-4453-AA91-157579308125}"/>
              </a:ext>
            </a:extLst>
          </p:cNvPr>
          <p:cNvSpPr>
            <a:spLocks noGrp="1"/>
          </p:cNvSpPr>
          <p:nvPr>
            <p:ph type="body" sz="quarter" idx="10"/>
          </p:nvPr>
        </p:nvSpPr>
        <p:spPr>
          <a:xfrm>
            <a:off x="441197" y="1203598"/>
            <a:ext cx="8392316" cy="3028521"/>
          </a:xfrm>
        </p:spPr>
        <p:txBody>
          <a:bodyPr/>
          <a:lstStyle/>
          <a:p>
            <a:r>
              <a:rPr lang="en-US" sz="2400" dirty="0"/>
              <a:t>The PowerShell Cmdlets place full control in the hands of admins to automate the governance policies necessary - </a:t>
            </a:r>
            <a:r>
              <a:rPr lang="en-US" sz="2400" dirty="0">
                <a:hlinkClick r:id="rId2"/>
              </a:rPr>
              <a:t>aka.ms/</a:t>
            </a:r>
            <a:r>
              <a:rPr lang="en-US" sz="2400" dirty="0" err="1">
                <a:hlinkClick r:id="rId2"/>
              </a:rPr>
              <a:t>powerappspowershell</a:t>
            </a:r>
            <a:r>
              <a:rPr lang="en-US" sz="2400" dirty="0"/>
              <a:t>.</a:t>
            </a:r>
          </a:p>
          <a:p>
            <a:endParaRPr lang="en-US" sz="2400" dirty="0"/>
          </a:p>
          <a:p>
            <a:r>
              <a:rPr lang="en-US" sz="2400" dirty="0"/>
              <a:t>Separate cmdlets for app creators and administrators</a:t>
            </a:r>
          </a:p>
          <a:p>
            <a:endParaRPr lang="en-US" sz="2400" dirty="0"/>
          </a:p>
          <a:p>
            <a:r>
              <a:rPr lang="en-US" sz="2400" dirty="0"/>
              <a:t>Can be used with other service to automate full processes</a:t>
            </a:r>
          </a:p>
          <a:p>
            <a:pPr marL="460356" lvl="1" indent="0">
              <a:buNone/>
            </a:pPr>
            <a:r>
              <a:rPr lang="en-US" sz="2000" dirty="0"/>
              <a:t>e.g. Create User, Assign License, Create Environment all in one script</a:t>
            </a:r>
          </a:p>
        </p:txBody>
      </p:sp>
    </p:spTree>
    <p:extLst>
      <p:ext uri="{BB962C8B-B14F-4D97-AF65-F5344CB8AC3E}">
        <p14:creationId xmlns:p14="http://schemas.microsoft.com/office/powerpoint/2010/main" val="4140483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77FF-EBEC-4E9B-8810-F5E8CB9DEF55}"/>
              </a:ext>
            </a:extLst>
          </p:cNvPr>
          <p:cNvSpPr>
            <a:spLocks noGrp="1"/>
          </p:cNvSpPr>
          <p:nvPr>
            <p:ph type="title"/>
          </p:nvPr>
        </p:nvSpPr>
        <p:spPr/>
        <p:txBody>
          <a:bodyPr/>
          <a:lstStyle/>
          <a:p>
            <a:r>
              <a:rPr lang="en-US" dirty="0"/>
              <a:t>Getting started with PowerShell</a:t>
            </a:r>
          </a:p>
        </p:txBody>
      </p:sp>
      <p:pic>
        <p:nvPicPr>
          <p:cNvPr id="5" name="Picture 4">
            <a:extLst>
              <a:ext uri="{FF2B5EF4-FFF2-40B4-BE49-F238E27FC236}">
                <a16:creationId xmlns:a16="http://schemas.microsoft.com/office/drawing/2014/main" id="{C683FFE8-8F1D-4B72-B0BA-7892BFBAE57E}"/>
              </a:ext>
            </a:extLst>
          </p:cNvPr>
          <p:cNvPicPr>
            <a:picLocks noChangeAspect="1"/>
          </p:cNvPicPr>
          <p:nvPr/>
        </p:nvPicPr>
        <p:blipFill>
          <a:blip r:embed="rId3"/>
          <a:stretch>
            <a:fillRect/>
          </a:stretch>
        </p:blipFill>
        <p:spPr>
          <a:xfrm>
            <a:off x="2267744" y="915566"/>
            <a:ext cx="5169166" cy="920797"/>
          </a:xfrm>
          <a:prstGeom prst="rect">
            <a:avLst/>
          </a:prstGeom>
          <a:ln>
            <a:solidFill>
              <a:schemeClr val="tx1"/>
            </a:solidFill>
          </a:ln>
        </p:spPr>
      </p:pic>
      <p:pic>
        <p:nvPicPr>
          <p:cNvPr id="6" name="Picture 5">
            <a:extLst>
              <a:ext uri="{FF2B5EF4-FFF2-40B4-BE49-F238E27FC236}">
                <a16:creationId xmlns:a16="http://schemas.microsoft.com/office/drawing/2014/main" id="{7F64682F-E809-437E-86D7-14AA7E1CF098}"/>
              </a:ext>
            </a:extLst>
          </p:cNvPr>
          <p:cNvPicPr>
            <a:picLocks noChangeAspect="1"/>
          </p:cNvPicPr>
          <p:nvPr/>
        </p:nvPicPr>
        <p:blipFill>
          <a:blip r:embed="rId4"/>
          <a:stretch>
            <a:fillRect/>
          </a:stretch>
        </p:blipFill>
        <p:spPr>
          <a:xfrm>
            <a:off x="2267744" y="2170430"/>
            <a:ext cx="5366026" cy="1136708"/>
          </a:xfrm>
          <a:prstGeom prst="rect">
            <a:avLst/>
          </a:prstGeom>
          <a:ln>
            <a:solidFill>
              <a:schemeClr val="tx1"/>
            </a:solidFill>
          </a:ln>
        </p:spPr>
      </p:pic>
      <p:pic>
        <p:nvPicPr>
          <p:cNvPr id="7" name="Picture 6">
            <a:extLst>
              <a:ext uri="{FF2B5EF4-FFF2-40B4-BE49-F238E27FC236}">
                <a16:creationId xmlns:a16="http://schemas.microsoft.com/office/drawing/2014/main" id="{0212F2F9-A3BA-4567-A99C-C572716F7A7E}"/>
              </a:ext>
            </a:extLst>
          </p:cNvPr>
          <p:cNvPicPr>
            <a:picLocks noChangeAspect="1"/>
          </p:cNvPicPr>
          <p:nvPr/>
        </p:nvPicPr>
        <p:blipFill>
          <a:blip r:embed="rId5"/>
          <a:stretch>
            <a:fillRect/>
          </a:stretch>
        </p:blipFill>
        <p:spPr>
          <a:xfrm>
            <a:off x="2305225" y="3505975"/>
            <a:ext cx="3937202" cy="1079555"/>
          </a:xfrm>
          <a:prstGeom prst="rect">
            <a:avLst/>
          </a:prstGeom>
          <a:ln>
            <a:solidFill>
              <a:schemeClr val="tx1"/>
            </a:solidFill>
          </a:ln>
        </p:spPr>
      </p:pic>
      <p:sp>
        <p:nvSpPr>
          <p:cNvPr id="8" name="Rectangle 7">
            <a:extLst>
              <a:ext uri="{FF2B5EF4-FFF2-40B4-BE49-F238E27FC236}">
                <a16:creationId xmlns:a16="http://schemas.microsoft.com/office/drawing/2014/main" id="{941AB020-CD21-4E8B-BEBC-079950288CEA}"/>
              </a:ext>
            </a:extLst>
          </p:cNvPr>
          <p:cNvSpPr/>
          <p:nvPr/>
        </p:nvSpPr>
        <p:spPr bwMode="auto">
          <a:xfrm>
            <a:off x="251521" y="921641"/>
            <a:ext cx="2016224" cy="914721"/>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Installing</a:t>
            </a:r>
          </a:p>
        </p:txBody>
      </p:sp>
      <p:sp>
        <p:nvSpPr>
          <p:cNvPr id="9" name="Rectangle 8">
            <a:extLst>
              <a:ext uri="{FF2B5EF4-FFF2-40B4-BE49-F238E27FC236}">
                <a16:creationId xmlns:a16="http://schemas.microsoft.com/office/drawing/2014/main" id="{2102D126-60B0-4C8D-B290-B16BF2F034B3}"/>
              </a:ext>
            </a:extLst>
          </p:cNvPr>
          <p:cNvSpPr/>
          <p:nvPr/>
        </p:nvSpPr>
        <p:spPr bwMode="auto">
          <a:xfrm>
            <a:off x="283515" y="2170429"/>
            <a:ext cx="2016224" cy="914721"/>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Setting Credentials</a:t>
            </a:r>
          </a:p>
        </p:txBody>
      </p:sp>
      <p:sp>
        <p:nvSpPr>
          <p:cNvPr id="10" name="Rectangle 9">
            <a:extLst>
              <a:ext uri="{FF2B5EF4-FFF2-40B4-BE49-F238E27FC236}">
                <a16:creationId xmlns:a16="http://schemas.microsoft.com/office/drawing/2014/main" id="{5F44A521-22E4-4EB1-9912-F651F317A24F}"/>
              </a:ext>
            </a:extLst>
          </p:cNvPr>
          <p:cNvSpPr/>
          <p:nvPr/>
        </p:nvSpPr>
        <p:spPr bwMode="auto">
          <a:xfrm>
            <a:off x="283515" y="3579862"/>
            <a:ext cx="2016224" cy="914721"/>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Exploring Help</a:t>
            </a:r>
          </a:p>
        </p:txBody>
      </p:sp>
      <p:sp>
        <p:nvSpPr>
          <p:cNvPr id="3" name="TextBox 2">
            <a:extLst>
              <a:ext uri="{FF2B5EF4-FFF2-40B4-BE49-F238E27FC236}">
                <a16:creationId xmlns:a16="http://schemas.microsoft.com/office/drawing/2014/main" id="{B7B42126-A2CC-48C6-AA97-C3732AE0FEC9}"/>
              </a:ext>
            </a:extLst>
          </p:cNvPr>
          <p:cNvSpPr txBox="1"/>
          <p:nvPr/>
        </p:nvSpPr>
        <p:spPr>
          <a:xfrm>
            <a:off x="251521" y="4731990"/>
            <a:ext cx="7894341" cy="184666"/>
          </a:xfrm>
          <a:prstGeom prst="rect">
            <a:avLst/>
          </a:prstGeom>
          <a:noFill/>
        </p:spPr>
        <p:txBody>
          <a:bodyPr wrap="none" lIns="0" tIns="0" rIns="0" bIns="0" rtlCol="0">
            <a:spAutoFit/>
          </a:bodyPr>
          <a:lstStyle/>
          <a:p>
            <a:r>
              <a:rPr lang="en-US" sz="1200" dirty="0">
                <a:hlinkClick r:id="rId6"/>
              </a:rPr>
              <a:t>https://docs.microsoft.com/power-platform/admin/powerapps-powershell#powerapps-cmdlets-for-administrators-preview</a:t>
            </a:r>
            <a:endParaRPr lang="en-US" sz="1200" dirty="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2324173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46AE-FAAA-4133-BC35-6A48F4738C61}"/>
              </a:ext>
            </a:extLst>
          </p:cNvPr>
          <p:cNvSpPr>
            <a:spLocks noGrp="1"/>
          </p:cNvSpPr>
          <p:nvPr>
            <p:ph type="title"/>
          </p:nvPr>
        </p:nvSpPr>
        <p:spPr/>
        <p:txBody>
          <a:bodyPr/>
          <a:lstStyle/>
          <a:p>
            <a:r>
              <a:rPr lang="en-US" dirty="0"/>
              <a:t>Working with Environments and CDS</a:t>
            </a:r>
          </a:p>
        </p:txBody>
      </p:sp>
      <p:sp>
        <p:nvSpPr>
          <p:cNvPr id="4" name="Rectangle 3">
            <a:extLst>
              <a:ext uri="{FF2B5EF4-FFF2-40B4-BE49-F238E27FC236}">
                <a16:creationId xmlns:a16="http://schemas.microsoft.com/office/drawing/2014/main" id="{55D82C42-59FC-4560-AE53-8514607352A0}"/>
              </a:ext>
            </a:extLst>
          </p:cNvPr>
          <p:cNvSpPr/>
          <p:nvPr/>
        </p:nvSpPr>
        <p:spPr bwMode="auto">
          <a:xfrm>
            <a:off x="179512" y="1044320"/>
            <a:ext cx="3528392" cy="49859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Environments</a:t>
            </a:r>
          </a:p>
        </p:txBody>
      </p:sp>
      <p:sp>
        <p:nvSpPr>
          <p:cNvPr id="5" name="Rectangle 4">
            <a:extLst>
              <a:ext uri="{FF2B5EF4-FFF2-40B4-BE49-F238E27FC236}">
                <a16:creationId xmlns:a16="http://schemas.microsoft.com/office/drawing/2014/main" id="{F281AF0E-FEAF-41B4-BCB4-771DB2C1EED3}"/>
              </a:ext>
            </a:extLst>
          </p:cNvPr>
          <p:cNvSpPr/>
          <p:nvPr/>
        </p:nvSpPr>
        <p:spPr>
          <a:xfrm>
            <a:off x="107504" y="1565110"/>
            <a:ext cx="4536504" cy="1893147"/>
          </a:xfrm>
          <a:prstGeom prst="rect">
            <a:avLst/>
          </a:prstGeom>
        </p:spPr>
        <p:txBody>
          <a:bodyPr wrap="square">
            <a:spAutoFit/>
          </a:bodyPr>
          <a:lstStyle/>
          <a:p>
            <a:pPr marL="285750" indent="-285750">
              <a:lnSpc>
                <a:spcPct val="150000"/>
              </a:lnSpc>
              <a:buFont typeface="Wingdings" panose="05000000000000000000" pitchFamily="2" charset="2"/>
              <a:buChar char="§"/>
            </a:pPr>
            <a:r>
              <a:rPr lang="en-US" sz="1600" dirty="0">
                <a:solidFill>
                  <a:srgbClr val="000000"/>
                </a:solidFill>
              </a:rPr>
              <a:t>New-</a:t>
            </a:r>
            <a:r>
              <a:rPr lang="en-US" sz="1600" dirty="0" err="1">
                <a:solidFill>
                  <a:srgbClr val="000000"/>
                </a:solidFill>
              </a:rPr>
              <a:t>AdminPowerAppEnvironment</a:t>
            </a:r>
            <a:endParaRPr lang="en-US" sz="1600" dirty="0">
              <a:solidFill>
                <a:srgbClr val="000000"/>
              </a:solidFill>
            </a:endParaRPr>
          </a:p>
          <a:p>
            <a:pPr marL="285750" indent="-285750">
              <a:lnSpc>
                <a:spcPct val="150000"/>
              </a:lnSpc>
              <a:buFont typeface="Wingdings" panose="05000000000000000000" pitchFamily="2" charset="2"/>
              <a:buChar char="§"/>
            </a:pPr>
            <a:r>
              <a:rPr lang="en-US" sz="1600" dirty="0">
                <a:solidFill>
                  <a:srgbClr val="000000"/>
                </a:solidFill>
              </a:rPr>
              <a:t>Set-</a:t>
            </a:r>
            <a:r>
              <a:rPr lang="en-US" sz="1600" dirty="0" err="1">
                <a:solidFill>
                  <a:srgbClr val="000000"/>
                </a:solidFill>
              </a:rPr>
              <a:t>AdminPowerAppEnvironmentDisplayName</a:t>
            </a:r>
            <a:r>
              <a:rPr lang="en-US" sz="1600" dirty="0">
                <a:solidFill>
                  <a:srgbClr val="000000"/>
                </a:solidFill>
              </a:rPr>
              <a:t> </a:t>
            </a:r>
            <a:endParaRPr lang="en-US" sz="1600" dirty="0"/>
          </a:p>
          <a:p>
            <a:pPr marL="285750" indent="-285750">
              <a:lnSpc>
                <a:spcPct val="150000"/>
              </a:lnSpc>
              <a:buFont typeface="Wingdings" panose="05000000000000000000" pitchFamily="2" charset="2"/>
              <a:buChar char="§"/>
            </a:pPr>
            <a:r>
              <a:rPr lang="en-US" sz="1600" dirty="0">
                <a:solidFill>
                  <a:srgbClr val="000000"/>
                </a:solidFill>
              </a:rPr>
              <a:t>Get-</a:t>
            </a:r>
            <a:r>
              <a:rPr lang="en-US" sz="1600" dirty="0" err="1">
                <a:solidFill>
                  <a:srgbClr val="000000"/>
                </a:solidFill>
              </a:rPr>
              <a:t>AdminPowerAppEnvironment</a:t>
            </a:r>
            <a:endParaRPr lang="en-US" sz="1600" dirty="0">
              <a:solidFill>
                <a:srgbClr val="000000"/>
              </a:solidFill>
            </a:endParaRPr>
          </a:p>
          <a:p>
            <a:pPr marL="285750" indent="-285750">
              <a:lnSpc>
                <a:spcPct val="150000"/>
              </a:lnSpc>
              <a:buFont typeface="Wingdings" panose="05000000000000000000" pitchFamily="2" charset="2"/>
              <a:buChar char="§"/>
            </a:pPr>
            <a:r>
              <a:rPr lang="en-US" sz="1600" dirty="0">
                <a:cs typeface="Segoe UI" panose="020B0502040204020203" pitchFamily="34" charset="0"/>
              </a:rPr>
              <a:t>Get-</a:t>
            </a:r>
            <a:r>
              <a:rPr lang="en-US" sz="1600" dirty="0" err="1">
                <a:cs typeface="Segoe UI" panose="020B0502040204020203" pitchFamily="34" charset="0"/>
              </a:rPr>
              <a:t>AdminPowerAppEnvironmentLocations</a:t>
            </a:r>
            <a:endParaRPr lang="en-US" sz="1600" dirty="0">
              <a:solidFill>
                <a:srgbClr val="000000"/>
              </a:solidFill>
            </a:endParaRPr>
          </a:p>
          <a:p>
            <a:pPr marL="285750" indent="-285750">
              <a:lnSpc>
                <a:spcPct val="150000"/>
              </a:lnSpc>
              <a:buFont typeface="Wingdings" panose="05000000000000000000" pitchFamily="2" charset="2"/>
              <a:buChar char="§"/>
            </a:pPr>
            <a:r>
              <a:rPr lang="en-US" sz="1600" dirty="0">
                <a:solidFill>
                  <a:srgbClr val="000000"/>
                </a:solidFill>
              </a:rPr>
              <a:t>Remove-</a:t>
            </a:r>
            <a:r>
              <a:rPr lang="en-US" sz="1600" dirty="0" err="1">
                <a:solidFill>
                  <a:srgbClr val="000000"/>
                </a:solidFill>
              </a:rPr>
              <a:t>AdminPowerAppEnvironment</a:t>
            </a:r>
            <a:endParaRPr lang="en-US" dirty="0"/>
          </a:p>
        </p:txBody>
      </p:sp>
      <p:sp>
        <p:nvSpPr>
          <p:cNvPr id="6" name="Rectangle 5">
            <a:extLst>
              <a:ext uri="{FF2B5EF4-FFF2-40B4-BE49-F238E27FC236}">
                <a16:creationId xmlns:a16="http://schemas.microsoft.com/office/drawing/2014/main" id="{301BBFEE-4697-4311-B308-A2B7F61BCF6E}"/>
              </a:ext>
            </a:extLst>
          </p:cNvPr>
          <p:cNvSpPr/>
          <p:nvPr/>
        </p:nvSpPr>
        <p:spPr bwMode="auto">
          <a:xfrm>
            <a:off x="4908981" y="1044320"/>
            <a:ext cx="3528392" cy="49859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CDS</a:t>
            </a:r>
          </a:p>
        </p:txBody>
      </p:sp>
      <p:sp>
        <p:nvSpPr>
          <p:cNvPr id="7" name="Rectangle 6">
            <a:extLst>
              <a:ext uri="{FF2B5EF4-FFF2-40B4-BE49-F238E27FC236}">
                <a16:creationId xmlns:a16="http://schemas.microsoft.com/office/drawing/2014/main" id="{BC09DDBC-8F07-434C-B1ED-5EAB0547E291}"/>
              </a:ext>
            </a:extLst>
          </p:cNvPr>
          <p:cNvSpPr/>
          <p:nvPr/>
        </p:nvSpPr>
        <p:spPr>
          <a:xfrm>
            <a:off x="4644008" y="1617643"/>
            <a:ext cx="4392488" cy="1154483"/>
          </a:xfrm>
          <a:prstGeom prst="rect">
            <a:avLst/>
          </a:prstGeom>
        </p:spPr>
        <p:txBody>
          <a:bodyPr wrap="square">
            <a:spAutoFit/>
          </a:bodyPr>
          <a:lstStyle/>
          <a:p>
            <a:pPr marL="285750" indent="-285750">
              <a:lnSpc>
                <a:spcPct val="150000"/>
              </a:lnSpc>
              <a:buFont typeface="Wingdings" panose="05000000000000000000" pitchFamily="2" charset="2"/>
              <a:buChar char="§"/>
            </a:pPr>
            <a:r>
              <a:rPr lang="en-US" sz="1600" dirty="0">
                <a:cs typeface="Segoe UI" panose="020B0502040204020203" pitchFamily="34" charset="0"/>
              </a:rPr>
              <a:t>New-</a:t>
            </a:r>
            <a:r>
              <a:rPr lang="en-US" sz="1600" dirty="0" err="1">
                <a:cs typeface="Segoe UI" panose="020B0502040204020203" pitchFamily="34" charset="0"/>
              </a:rPr>
              <a:t>AdminPowerAppCdsDatabase</a:t>
            </a:r>
            <a:r>
              <a:rPr lang="en-US" sz="1600" dirty="0">
                <a:cs typeface="Segoe UI" panose="020B0502040204020203" pitchFamily="34" charset="0"/>
              </a:rPr>
              <a:t> </a:t>
            </a:r>
          </a:p>
          <a:p>
            <a:pPr marL="285750" indent="-285750">
              <a:lnSpc>
                <a:spcPct val="150000"/>
              </a:lnSpc>
              <a:buFont typeface="Wingdings" panose="05000000000000000000" pitchFamily="2" charset="2"/>
              <a:buChar char="§"/>
            </a:pPr>
            <a:r>
              <a:rPr lang="en-US" sz="1600" dirty="0">
                <a:cs typeface="Segoe UI" panose="020B0502040204020203" pitchFamily="34" charset="0"/>
              </a:rPr>
              <a:t>Get-</a:t>
            </a:r>
            <a:r>
              <a:rPr lang="en-US" sz="1600" dirty="0" err="1">
                <a:cs typeface="Segoe UI" panose="020B0502040204020203" pitchFamily="34" charset="0"/>
              </a:rPr>
              <a:t>AdminPowerAppCdsDatabaseLanguages</a:t>
            </a:r>
            <a:r>
              <a:rPr lang="en-US" sz="1600" dirty="0">
                <a:cs typeface="Segoe UI" panose="020B0502040204020203" pitchFamily="34" charset="0"/>
              </a:rPr>
              <a:t> </a:t>
            </a:r>
          </a:p>
          <a:p>
            <a:pPr marL="285750" indent="-285750">
              <a:lnSpc>
                <a:spcPct val="150000"/>
              </a:lnSpc>
              <a:buFont typeface="Wingdings" panose="05000000000000000000" pitchFamily="2" charset="2"/>
              <a:buChar char="§"/>
            </a:pPr>
            <a:r>
              <a:rPr lang="en-US" sz="1600" dirty="0">
                <a:cs typeface="Segoe UI" panose="020B0502040204020203" pitchFamily="34" charset="0"/>
              </a:rPr>
              <a:t>Get-</a:t>
            </a:r>
            <a:r>
              <a:rPr lang="en-US" sz="1600" dirty="0" err="1">
                <a:cs typeface="Segoe UI" panose="020B0502040204020203" pitchFamily="34" charset="0"/>
              </a:rPr>
              <a:t>AdminPowerAppCdsDatabaseCurrencies</a:t>
            </a:r>
            <a:endParaRPr lang="en-US" sz="1600" dirty="0">
              <a:cs typeface="Segoe UI" panose="020B0502040204020203" pitchFamily="34" charset="0"/>
            </a:endParaRPr>
          </a:p>
        </p:txBody>
      </p:sp>
    </p:spTree>
    <p:extLst>
      <p:ext uri="{BB962C8B-B14F-4D97-AF65-F5344CB8AC3E}">
        <p14:creationId xmlns:p14="http://schemas.microsoft.com/office/powerpoint/2010/main" val="16106055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46AE-FAAA-4133-BC35-6A48F4738C61}"/>
              </a:ext>
            </a:extLst>
          </p:cNvPr>
          <p:cNvSpPr>
            <a:spLocks noGrp="1"/>
          </p:cNvSpPr>
          <p:nvPr>
            <p:ph type="title"/>
          </p:nvPr>
        </p:nvSpPr>
        <p:spPr>
          <a:xfrm>
            <a:off x="366809" y="171452"/>
            <a:ext cx="8472312" cy="498598"/>
          </a:xfrm>
        </p:spPr>
        <p:txBody>
          <a:bodyPr/>
          <a:lstStyle/>
          <a:p>
            <a:r>
              <a:rPr lang="en-US" dirty="0"/>
              <a:t>Working with Power Apps Canvas apps</a:t>
            </a:r>
          </a:p>
        </p:txBody>
      </p:sp>
      <p:sp>
        <p:nvSpPr>
          <p:cNvPr id="4" name="Rectangle 3">
            <a:extLst>
              <a:ext uri="{FF2B5EF4-FFF2-40B4-BE49-F238E27FC236}">
                <a16:creationId xmlns:a16="http://schemas.microsoft.com/office/drawing/2014/main" id="{55D82C42-59FC-4560-AE53-8514607352A0}"/>
              </a:ext>
            </a:extLst>
          </p:cNvPr>
          <p:cNvSpPr/>
          <p:nvPr/>
        </p:nvSpPr>
        <p:spPr bwMode="auto">
          <a:xfrm>
            <a:off x="179512" y="1044320"/>
            <a:ext cx="3528392" cy="49859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Canvas Apps</a:t>
            </a:r>
          </a:p>
        </p:txBody>
      </p:sp>
      <p:sp>
        <p:nvSpPr>
          <p:cNvPr id="5" name="Rectangle 4">
            <a:extLst>
              <a:ext uri="{FF2B5EF4-FFF2-40B4-BE49-F238E27FC236}">
                <a16:creationId xmlns:a16="http://schemas.microsoft.com/office/drawing/2014/main" id="{F281AF0E-FEAF-41B4-BCB4-771DB2C1EED3}"/>
              </a:ext>
            </a:extLst>
          </p:cNvPr>
          <p:cNvSpPr/>
          <p:nvPr/>
        </p:nvSpPr>
        <p:spPr>
          <a:xfrm>
            <a:off x="113902" y="1555728"/>
            <a:ext cx="4746130" cy="2585323"/>
          </a:xfrm>
          <a:prstGeom prst="rect">
            <a:avLst/>
          </a:prstGeom>
        </p:spPr>
        <p:txBody>
          <a:bodyPr wrap="square">
            <a:spAutoFit/>
          </a:bodyPr>
          <a:lstStyle/>
          <a:p>
            <a:pPr marL="285750" indent="-285750">
              <a:buFont typeface="Wingdings" panose="05000000000000000000" pitchFamily="2" charset="2"/>
              <a:buChar char="§"/>
            </a:pPr>
            <a:r>
              <a:rPr lang="en-US" dirty="0"/>
              <a:t>Get-</a:t>
            </a:r>
            <a:r>
              <a:rPr lang="en-US" dirty="0" err="1"/>
              <a:t>AdminPowerApp</a:t>
            </a:r>
            <a:endParaRPr lang="en-US" dirty="0"/>
          </a:p>
          <a:p>
            <a:pPr marL="285750" indent="-285750">
              <a:buFont typeface="Wingdings" panose="05000000000000000000" pitchFamily="2" charset="2"/>
              <a:buChar char="§"/>
            </a:pPr>
            <a:r>
              <a:rPr lang="en-US" dirty="0"/>
              <a:t>Remove-</a:t>
            </a:r>
            <a:r>
              <a:rPr lang="en-US" dirty="0" err="1"/>
              <a:t>AdminPowerApp</a:t>
            </a:r>
            <a:r>
              <a:rPr lang="en-US" dirty="0"/>
              <a:t> </a:t>
            </a:r>
            <a:endParaRPr lang="en-US" i="1" dirty="0"/>
          </a:p>
          <a:p>
            <a:pPr marL="285750" indent="-285750">
              <a:buFont typeface="Wingdings" panose="05000000000000000000" pitchFamily="2" charset="2"/>
              <a:buChar char="§"/>
            </a:pPr>
            <a:r>
              <a:rPr lang="en-US" dirty="0"/>
              <a:t>Get-</a:t>
            </a:r>
            <a:r>
              <a:rPr lang="en-US" dirty="0" err="1"/>
              <a:t>AdminPowerAppConnectionReferences</a:t>
            </a:r>
            <a:endParaRPr lang="en-US" dirty="0"/>
          </a:p>
          <a:p>
            <a:pPr marL="285750" indent="-285750">
              <a:buFont typeface="Wingdings" panose="05000000000000000000" pitchFamily="2" charset="2"/>
              <a:buChar char="§"/>
            </a:pPr>
            <a:r>
              <a:rPr lang="en-US" dirty="0"/>
              <a:t>Set-</a:t>
            </a:r>
            <a:r>
              <a:rPr lang="en-US" dirty="0" err="1"/>
              <a:t>AdminPowerAppAsFeatured</a:t>
            </a:r>
            <a:r>
              <a:rPr lang="en-US" dirty="0"/>
              <a:t> </a:t>
            </a:r>
          </a:p>
          <a:p>
            <a:pPr marL="285750" indent="-285750">
              <a:buFont typeface="Wingdings" panose="05000000000000000000" pitchFamily="2" charset="2"/>
              <a:buChar char="§"/>
            </a:pPr>
            <a:r>
              <a:rPr lang="en-US" dirty="0"/>
              <a:t>Clear-</a:t>
            </a:r>
            <a:r>
              <a:rPr lang="en-US" dirty="0" err="1"/>
              <a:t>AdminPowerAppAsFeatured</a:t>
            </a:r>
            <a:r>
              <a:rPr lang="en-US" dirty="0"/>
              <a:t> </a:t>
            </a:r>
            <a:endParaRPr lang="en-US" sz="1600" dirty="0"/>
          </a:p>
          <a:p>
            <a:pPr marL="285750" indent="-285750">
              <a:buFont typeface="Wingdings" panose="05000000000000000000" pitchFamily="2" charset="2"/>
              <a:buChar char="§"/>
            </a:pPr>
            <a:r>
              <a:rPr lang="en-US" dirty="0"/>
              <a:t>Set-</a:t>
            </a:r>
            <a:r>
              <a:rPr lang="en-US" dirty="0" err="1"/>
              <a:t>AdminPowerAppAsHero</a:t>
            </a:r>
            <a:endParaRPr lang="en-US" dirty="0"/>
          </a:p>
          <a:p>
            <a:pPr marL="285750" indent="-285750">
              <a:buFont typeface="Wingdings" panose="05000000000000000000" pitchFamily="2" charset="2"/>
              <a:buChar char="§"/>
            </a:pPr>
            <a:r>
              <a:rPr lang="en-US" dirty="0"/>
              <a:t>Clear-</a:t>
            </a:r>
            <a:r>
              <a:rPr lang="en-US" dirty="0" err="1"/>
              <a:t>AdminPowerAppAsHero</a:t>
            </a:r>
            <a:r>
              <a:rPr lang="en-US" dirty="0"/>
              <a:t> </a:t>
            </a:r>
          </a:p>
          <a:p>
            <a:pPr marL="285750" indent="-285750">
              <a:buFont typeface="Wingdings" panose="05000000000000000000" pitchFamily="2" charset="2"/>
              <a:buChar char="§"/>
            </a:pPr>
            <a:r>
              <a:rPr lang="en-US" dirty="0"/>
              <a:t>Set-</a:t>
            </a:r>
            <a:r>
              <a:rPr lang="en-US" dirty="0" err="1"/>
              <a:t>AdminPowerAppApisToBypassConsent</a:t>
            </a:r>
            <a:endParaRPr lang="en-US" dirty="0"/>
          </a:p>
          <a:p>
            <a:pPr marL="285750" indent="-285750">
              <a:buFont typeface="Wingdings" panose="05000000000000000000" pitchFamily="2" charset="2"/>
              <a:buChar char="§"/>
            </a:pPr>
            <a:r>
              <a:rPr lang="en-US" dirty="0"/>
              <a:t>Clear-</a:t>
            </a:r>
            <a:r>
              <a:rPr lang="en-US" dirty="0" err="1"/>
              <a:t>AdminPowerAppApisToBypassConsent</a:t>
            </a:r>
            <a:endParaRPr lang="en-US" sz="1200" dirty="0"/>
          </a:p>
        </p:txBody>
      </p:sp>
      <p:sp>
        <p:nvSpPr>
          <p:cNvPr id="6" name="Rectangle 5">
            <a:extLst>
              <a:ext uri="{FF2B5EF4-FFF2-40B4-BE49-F238E27FC236}">
                <a16:creationId xmlns:a16="http://schemas.microsoft.com/office/drawing/2014/main" id="{301BBFEE-4697-4311-B308-A2B7F61BCF6E}"/>
              </a:ext>
            </a:extLst>
          </p:cNvPr>
          <p:cNvSpPr/>
          <p:nvPr/>
        </p:nvSpPr>
        <p:spPr bwMode="auto">
          <a:xfrm>
            <a:off x="4908981" y="1044320"/>
            <a:ext cx="3528392" cy="49859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Canvas Permissions</a:t>
            </a:r>
          </a:p>
        </p:txBody>
      </p:sp>
      <p:sp>
        <p:nvSpPr>
          <p:cNvPr id="7" name="Rectangle 6">
            <a:extLst>
              <a:ext uri="{FF2B5EF4-FFF2-40B4-BE49-F238E27FC236}">
                <a16:creationId xmlns:a16="http://schemas.microsoft.com/office/drawing/2014/main" id="{BC09DDBC-8F07-434C-B1ED-5EAB0547E291}"/>
              </a:ext>
            </a:extLst>
          </p:cNvPr>
          <p:cNvSpPr/>
          <p:nvPr/>
        </p:nvSpPr>
        <p:spPr>
          <a:xfrm>
            <a:off x="4860032" y="1617643"/>
            <a:ext cx="4176464" cy="1477328"/>
          </a:xfrm>
          <a:prstGeom prst="rect">
            <a:avLst/>
          </a:prstGeom>
        </p:spPr>
        <p:txBody>
          <a:bodyPr wrap="square">
            <a:spAutoFit/>
          </a:bodyPr>
          <a:lstStyle/>
          <a:p>
            <a:pPr marL="285750" indent="-285750">
              <a:buFont typeface="Wingdings" panose="05000000000000000000" pitchFamily="2" charset="2"/>
              <a:buChar char="§"/>
            </a:pPr>
            <a:r>
              <a:rPr lang="en-US" dirty="0"/>
              <a:t>Get-</a:t>
            </a:r>
            <a:r>
              <a:rPr lang="en-US" dirty="0" err="1"/>
              <a:t>AdminPowerAppRoleAssignment</a:t>
            </a:r>
            <a:endParaRPr lang="en-US" dirty="0"/>
          </a:p>
          <a:p>
            <a:pPr marL="285750" indent="-285750">
              <a:buFont typeface="Wingdings" panose="05000000000000000000" pitchFamily="2" charset="2"/>
              <a:buChar char="§"/>
            </a:pPr>
            <a:r>
              <a:rPr lang="en-US" dirty="0"/>
              <a:t>Remove-</a:t>
            </a:r>
            <a:r>
              <a:rPr lang="en-US" dirty="0" err="1"/>
              <a:t>AdminPowerAppRoleAssignment</a:t>
            </a:r>
            <a:r>
              <a:rPr lang="en-US" dirty="0"/>
              <a:t> </a:t>
            </a:r>
          </a:p>
          <a:p>
            <a:pPr marL="285750" indent="-285750">
              <a:buFont typeface="Wingdings" panose="05000000000000000000" pitchFamily="2" charset="2"/>
              <a:buChar char="§"/>
            </a:pPr>
            <a:r>
              <a:rPr lang="en-US" dirty="0"/>
              <a:t>Set-</a:t>
            </a:r>
            <a:r>
              <a:rPr lang="en-US" dirty="0" err="1"/>
              <a:t>AdminPowerAppRoleAssignment</a:t>
            </a:r>
            <a:endParaRPr lang="en-US" dirty="0"/>
          </a:p>
          <a:p>
            <a:pPr marL="285750" indent="-285750">
              <a:buFont typeface="Wingdings" panose="05000000000000000000" pitchFamily="2" charset="2"/>
              <a:buChar char="§"/>
            </a:pPr>
            <a:r>
              <a:rPr lang="en-US" dirty="0"/>
              <a:t>Set-</a:t>
            </a:r>
            <a:r>
              <a:rPr lang="en-US" dirty="0" err="1"/>
              <a:t>AdminPowerAppOwner</a:t>
            </a:r>
            <a:endParaRPr lang="en-US" sz="1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86923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46AE-FAAA-4133-BC35-6A48F4738C61}"/>
              </a:ext>
            </a:extLst>
          </p:cNvPr>
          <p:cNvSpPr>
            <a:spLocks noGrp="1"/>
          </p:cNvSpPr>
          <p:nvPr>
            <p:ph type="title"/>
          </p:nvPr>
        </p:nvSpPr>
        <p:spPr/>
        <p:txBody>
          <a:bodyPr/>
          <a:lstStyle/>
          <a:p>
            <a:r>
              <a:rPr lang="en-US" dirty="0"/>
              <a:t>Working with Microsoft Flow</a:t>
            </a:r>
          </a:p>
        </p:txBody>
      </p:sp>
      <p:sp>
        <p:nvSpPr>
          <p:cNvPr id="4" name="Rectangle 3">
            <a:extLst>
              <a:ext uri="{FF2B5EF4-FFF2-40B4-BE49-F238E27FC236}">
                <a16:creationId xmlns:a16="http://schemas.microsoft.com/office/drawing/2014/main" id="{55D82C42-59FC-4560-AE53-8514607352A0}"/>
              </a:ext>
            </a:extLst>
          </p:cNvPr>
          <p:cNvSpPr/>
          <p:nvPr/>
        </p:nvSpPr>
        <p:spPr bwMode="auto">
          <a:xfrm>
            <a:off x="179512" y="1044320"/>
            <a:ext cx="3528392" cy="49859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Flow </a:t>
            </a:r>
          </a:p>
        </p:txBody>
      </p:sp>
      <p:sp>
        <p:nvSpPr>
          <p:cNvPr id="5" name="Rectangle 4">
            <a:extLst>
              <a:ext uri="{FF2B5EF4-FFF2-40B4-BE49-F238E27FC236}">
                <a16:creationId xmlns:a16="http://schemas.microsoft.com/office/drawing/2014/main" id="{F281AF0E-FEAF-41B4-BCB4-771DB2C1EED3}"/>
              </a:ext>
            </a:extLst>
          </p:cNvPr>
          <p:cNvSpPr/>
          <p:nvPr/>
        </p:nvSpPr>
        <p:spPr>
          <a:xfrm>
            <a:off x="107504" y="1565110"/>
            <a:ext cx="4176464" cy="1477328"/>
          </a:xfrm>
          <a:prstGeom prst="rect">
            <a:avLst/>
          </a:prstGeom>
        </p:spPr>
        <p:txBody>
          <a:bodyPr wrap="square">
            <a:spAutoFit/>
          </a:bodyPr>
          <a:lstStyle/>
          <a:p>
            <a:pPr marL="285750" indent="-285750">
              <a:buFont typeface="Wingdings" panose="05000000000000000000" pitchFamily="2" charset="2"/>
              <a:buChar char="§"/>
            </a:pPr>
            <a:r>
              <a:rPr lang="en-US" dirty="0"/>
              <a:t>Get-</a:t>
            </a:r>
            <a:r>
              <a:rPr lang="en-US" dirty="0" err="1"/>
              <a:t>AdminFlow</a:t>
            </a:r>
            <a:endParaRPr lang="en-US" dirty="0"/>
          </a:p>
          <a:p>
            <a:pPr marL="285750" indent="-285750">
              <a:buFont typeface="Wingdings" panose="05000000000000000000" pitchFamily="2" charset="2"/>
              <a:buChar char="§"/>
            </a:pPr>
            <a:r>
              <a:rPr lang="en-US" dirty="0"/>
              <a:t>Enable-</a:t>
            </a:r>
            <a:r>
              <a:rPr lang="en-US" dirty="0" err="1"/>
              <a:t>AdminFlow</a:t>
            </a:r>
            <a:endParaRPr lang="en-US" dirty="0"/>
          </a:p>
          <a:p>
            <a:pPr marL="285750" indent="-285750">
              <a:buFont typeface="Wingdings" panose="05000000000000000000" pitchFamily="2" charset="2"/>
              <a:buChar char="§"/>
            </a:pPr>
            <a:r>
              <a:rPr lang="en-US" dirty="0"/>
              <a:t>Disable-</a:t>
            </a:r>
            <a:r>
              <a:rPr lang="en-US" dirty="0" err="1"/>
              <a:t>AdminFlow</a:t>
            </a:r>
            <a:r>
              <a:rPr lang="en-US" dirty="0"/>
              <a:t> </a:t>
            </a:r>
          </a:p>
          <a:p>
            <a:pPr marL="285750" indent="-285750">
              <a:buFont typeface="Wingdings" panose="05000000000000000000" pitchFamily="2" charset="2"/>
              <a:buChar char="§"/>
            </a:pPr>
            <a:r>
              <a:rPr lang="en-US" dirty="0"/>
              <a:t>Remove-</a:t>
            </a:r>
            <a:r>
              <a:rPr lang="en-US" dirty="0" err="1"/>
              <a:t>AdminFlow</a:t>
            </a:r>
            <a:r>
              <a:rPr lang="en-US" dirty="0"/>
              <a:t> </a:t>
            </a:r>
          </a:p>
          <a:p>
            <a:pPr marL="285750" indent="-285750">
              <a:buFont typeface="Wingdings" panose="05000000000000000000" pitchFamily="2" charset="2"/>
              <a:buChar char="§"/>
            </a:pPr>
            <a:r>
              <a:rPr lang="en-US" dirty="0"/>
              <a:t>Remove-</a:t>
            </a:r>
            <a:r>
              <a:rPr lang="en-US" dirty="0" err="1"/>
              <a:t>AdminFlowApprovals</a:t>
            </a:r>
            <a:endParaRPr lang="en-US" sz="1200" dirty="0"/>
          </a:p>
        </p:txBody>
      </p:sp>
      <p:sp>
        <p:nvSpPr>
          <p:cNvPr id="6" name="Rectangle 5">
            <a:extLst>
              <a:ext uri="{FF2B5EF4-FFF2-40B4-BE49-F238E27FC236}">
                <a16:creationId xmlns:a16="http://schemas.microsoft.com/office/drawing/2014/main" id="{301BBFEE-4697-4311-B308-A2B7F61BCF6E}"/>
              </a:ext>
            </a:extLst>
          </p:cNvPr>
          <p:cNvSpPr/>
          <p:nvPr/>
        </p:nvSpPr>
        <p:spPr bwMode="auto">
          <a:xfrm>
            <a:off x="4908981" y="1044320"/>
            <a:ext cx="3528392" cy="49859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Flow Permissions</a:t>
            </a:r>
          </a:p>
        </p:txBody>
      </p:sp>
      <p:sp>
        <p:nvSpPr>
          <p:cNvPr id="7" name="Rectangle 6">
            <a:extLst>
              <a:ext uri="{FF2B5EF4-FFF2-40B4-BE49-F238E27FC236}">
                <a16:creationId xmlns:a16="http://schemas.microsoft.com/office/drawing/2014/main" id="{BC09DDBC-8F07-434C-B1ED-5EAB0547E291}"/>
              </a:ext>
            </a:extLst>
          </p:cNvPr>
          <p:cNvSpPr/>
          <p:nvPr/>
        </p:nvSpPr>
        <p:spPr>
          <a:xfrm>
            <a:off x="4860032" y="1617643"/>
            <a:ext cx="4176464" cy="923330"/>
          </a:xfrm>
          <a:prstGeom prst="rect">
            <a:avLst/>
          </a:prstGeom>
        </p:spPr>
        <p:txBody>
          <a:bodyPr wrap="square">
            <a:spAutoFit/>
          </a:bodyPr>
          <a:lstStyle/>
          <a:p>
            <a:pPr marL="285750" indent="-285750">
              <a:buFont typeface="Wingdings" panose="05000000000000000000" pitchFamily="2" charset="2"/>
              <a:buChar char="§"/>
            </a:pPr>
            <a:r>
              <a:rPr lang="en-US" dirty="0"/>
              <a:t>Get-</a:t>
            </a:r>
            <a:r>
              <a:rPr lang="en-US" dirty="0" err="1"/>
              <a:t>AdminFlowOwnerRole</a:t>
            </a:r>
            <a:endParaRPr lang="en-US" dirty="0"/>
          </a:p>
          <a:p>
            <a:pPr marL="285750" indent="-285750">
              <a:buFont typeface="Wingdings" panose="05000000000000000000" pitchFamily="2" charset="2"/>
              <a:buChar char="§"/>
            </a:pPr>
            <a:r>
              <a:rPr lang="en-US" dirty="0"/>
              <a:t>Set-</a:t>
            </a:r>
            <a:r>
              <a:rPr lang="en-US" dirty="0" err="1"/>
              <a:t>AdminFlowOwnerRole</a:t>
            </a:r>
            <a:endParaRPr lang="en-US" dirty="0"/>
          </a:p>
          <a:p>
            <a:pPr marL="285750" indent="-285750">
              <a:buFont typeface="Wingdings" panose="05000000000000000000" pitchFamily="2" charset="2"/>
              <a:buChar char="§"/>
            </a:pPr>
            <a:r>
              <a:rPr lang="en-US" dirty="0"/>
              <a:t>Remove-</a:t>
            </a:r>
            <a:r>
              <a:rPr lang="en-US" dirty="0" err="1"/>
              <a:t>AdminFlowOwnerRole</a:t>
            </a:r>
            <a:endParaRPr lang="en-US" sz="1400" dirty="0">
              <a:latin typeface="Segoe UI" panose="020B0502040204020203" pitchFamily="34" charset="0"/>
              <a:cs typeface="Segoe UI" panose="020B0502040204020203" pitchFamily="34" charset="0"/>
            </a:endParaRPr>
          </a:p>
        </p:txBody>
      </p:sp>
      <p:sp>
        <p:nvSpPr>
          <p:cNvPr id="8" name="Rectangle 7">
            <a:extLst>
              <a:ext uri="{FF2B5EF4-FFF2-40B4-BE49-F238E27FC236}">
                <a16:creationId xmlns:a16="http://schemas.microsoft.com/office/drawing/2014/main" id="{6A7611A5-97D8-49BB-AA3F-0059B419471E}"/>
              </a:ext>
            </a:extLst>
          </p:cNvPr>
          <p:cNvSpPr/>
          <p:nvPr/>
        </p:nvSpPr>
        <p:spPr bwMode="auto">
          <a:xfrm>
            <a:off x="4930885" y="2793139"/>
            <a:ext cx="3528392" cy="49859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Flow Approvals</a:t>
            </a:r>
          </a:p>
        </p:txBody>
      </p:sp>
      <p:sp>
        <p:nvSpPr>
          <p:cNvPr id="9" name="Rectangle 8">
            <a:extLst>
              <a:ext uri="{FF2B5EF4-FFF2-40B4-BE49-F238E27FC236}">
                <a16:creationId xmlns:a16="http://schemas.microsoft.com/office/drawing/2014/main" id="{CA4FB4D0-FDC5-44A9-9CA4-659B59EEB382}"/>
              </a:ext>
            </a:extLst>
          </p:cNvPr>
          <p:cNvSpPr/>
          <p:nvPr/>
        </p:nvSpPr>
        <p:spPr>
          <a:xfrm>
            <a:off x="4881936" y="3366462"/>
            <a:ext cx="4176464" cy="923330"/>
          </a:xfrm>
          <a:prstGeom prst="rect">
            <a:avLst/>
          </a:prstGeom>
        </p:spPr>
        <p:txBody>
          <a:bodyPr wrap="square">
            <a:spAutoFit/>
          </a:bodyPr>
          <a:lstStyle/>
          <a:p>
            <a:pPr marL="285750" indent="-285750">
              <a:buFont typeface="Wingdings" panose="05000000000000000000" pitchFamily="2" charset="2"/>
              <a:buChar char="§"/>
            </a:pPr>
            <a:r>
              <a:rPr lang="en-US" dirty="0"/>
              <a:t>Get-</a:t>
            </a:r>
            <a:r>
              <a:rPr lang="en-US" dirty="0" err="1"/>
              <a:t>FlowApprovalRequest</a:t>
            </a:r>
            <a:r>
              <a:rPr lang="en-US" dirty="0"/>
              <a:t> </a:t>
            </a:r>
          </a:p>
          <a:p>
            <a:pPr marL="285750" indent="-285750">
              <a:buFont typeface="Wingdings" panose="05000000000000000000" pitchFamily="2" charset="2"/>
              <a:buChar char="§"/>
            </a:pPr>
            <a:r>
              <a:rPr lang="en-US" dirty="0"/>
              <a:t>Get-</a:t>
            </a:r>
            <a:r>
              <a:rPr lang="en-US" dirty="0" err="1"/>
              <a:t>FlowApproval</a:t>
            </a:r>
            <a:r>
              <a:rPr lang="en-US" dirty="0"/>
              <a:t> </a:t>
            </a:r>
          </a:p>
          <a:p>
            <a:pPr marL="285750" indent="-285750">
              <a:buFont typeface="Wingdings" panose="05000000000000000000" pitchFamily="2" charset="2"/>
              <a:buChar char="§"/>
            </a:pPr>
            <a:r>
              <a:rPr lang="en-US" dirty="0" err="1"/>
              <a:t>RespondTo-FlowApprovalRequest</a:t>
            </a:r>
            <a:endParaRPr lang="en-US" sz="1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943357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MicrosoftDynamicsCRM_TDM_Deck EXAMPLE STYL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ustom 1">
      <a:majorFont>
        <a:latin typeface="Segoe UI Light"/>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err="1" smtClean="0">
            <a:solidFill>
              <a:schemeClr val="bg1"/>
            </a:solidFill>
          </a:defRPr>
        </a:defPPr>
      </a:lstStyle>
      <a:style>
        <a:lnRef idx="2">
          <a:schemeClr val="accent2">
            <a:shade val="50000"/>
          </a:schemeClr>
        </a:lnRef>
        <a:fillRef idx="1">
          <a:schemeClr val="accent2"/>
        </a:fillRef>
        <a:effectRef idx="0">
          <a:schemeClr val="accent2"/>
        </a:effectRef>
        <a:fontRef idx="minor">
          <a:schemeClr val="lt1"/>
        </a:fontRef>
      </a:style>
    </a:spDef>
    <a:txDef>
      <a:spPr>
        <a:noFill/>
      </a:spPr>
      <a:bodyPr wrap="squar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29_3-30521_MSDynamics_TechCon_16x9">
  <a:themeElements>
    <a:clrScheme name="Custom 6">
      <a:dk1>
        <a:srgbClr val="505050"/>
      </a:dk1>
      <a:lt1>
        <a:srgbClr val="FFFFFF"/>
      </a:lt1>
      <a:dk2>
        <a:srgbClr val="68217A"/>
      </a:dk2>
      <a:lt2>
        <a:srgbClr val="D2D2D2"/>
      </a:lt2>
      <a:accent1>
        <a:srgbClr val="002050"/>
      </a:accent1>
      <a:accent2>
        <a:srgbClr val="442359"/>
      </a:accent2>
      <a:accent3>
        <a:srgbClr val="DC3C00"/>
      </a:accent3>
      <a:accent4>
        <a:srgbClr val="00188F"/>
      </a:accent4>
      <a:accent5>
        <a:srgbClr val="68217A"/>
      </a:accent5>
      <a:accent6>
        <a:srgbClr val="FF8C00"/>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_Dynamics_TechCon_2015_16x9.potx" id="{B587848B-263D-4ED1-A1BE-70D903B8001A}" vid="{1F0DD8FB-A19B-4493-AEC7-1AE2B05060DE}"/>
    </a:ext>
  </a:extLst>
</a:theme>
</file>

<file path=ppt/theme/theme3.xml><?xml version="1.0" encoding="utf-8"?>
<a:theme xmlns:a="http://schemas.openxmlformats.org/drawingml/2006/main" name="1_MSVID_SMSGR_template_Light_16-9">
  <a:themeElements>
    <a:clrScheme name="SMSG Readiness v2 Light">
      <a:dk1>
        <a:srgbClr val="505050"/>
      </a:dk1>
      <a:lt1>
        <a:srgbClr val="FFFFFF"/>
      </a:lt1>
      <a:dk2>
        <a:srgbClr val="002050"/>
      </a:dk2>
      <a:lt2>
        <a:srgbClr val="D2D2D2"/>
      </a:lt2>
      <a:accent1>
        <a:srgbClr val="002050"/>
      </a:accent1>
      <a:accent2>
        <a:srgbClr val="00B294"/>
      </a:accent2>
      <a:accent3>
        <a:srgbClr val="00BCF2"/>
      </a:accent3>
      <a:accent4>
        <a:srgbClr val="FF8C00"/>
      </a:accent4>
      <a:accent5>
        <a:srgbClr val="BAD80A"/>
      </a:accent5>
      <a:accent6>
        <a:srgbClr val="EC008C"/>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Dark Cyan">
      <a:srgbClr val="0072C6"/>
    </a:custClr>
    <a:custClr name="Dark Teal">
      <a:srgbClr val="008272"/>
    </a:custClr>
    <a:custClr name="Dark Green">
      <a:srgbClr val="007233"/>
    </a:custClr>
    <a:custClr name="Dark Yellow">
      <a:srgbClr val="FCD116"/>
    </a:custClr>
    <a:custClr name="Dark Red">
      <a:srgbClr val="BA141A"/>
    </a:custClr>
    <a:custClr name="Dark Pink">
      <a:srgbClr val="B4009E"/>
    </a:custClr>
    <a:custClr name="Dark Violet">
      <a:srgbClr val="442359"/>
    </a:custClr>
    <a:custClr name="Dk Lime">
      <a:srgbClr val="7FBA00"/>
    </a:custClr>
    <a:custClr name="Dk Orange">
      <a:srgbClr val="EB3C00"/>
    </a:custClr>
    <a:custClr name="Med Green">
      <a:srgbClr val="009E49"/>
    </a:custClr>
    <a:custClr name="Med Yellow">
      <a:srgbClr val="0FF100"/>
    </a:custClr>
    <a:custClr name="Med Red">
      <a:srgbClr val="E81123"/>
    </a:custClr>
    <a:custClr name="Med Blue">
      <a:srgbClr val="4668C5"/>
    </a:custClr>
    <a:custClr name="Med Violet">
      <a:srgbClr val="68217A"/>
    </a:custClr>
    <a:custClr name="Lt Blue">
      <a:srgbClr val="4668C5"/>
    </a:custClr>
    <a:custClr name="Lt Cyan">
      <a:srgbClr val="6DC2E9"/>
    </a:custClr>
    <a:custClr name="Lt Teal">
      <a:srgbClr val="00D8CC"/>
    </a:custClr>
    <a:custClr name="Lt Green">
      <a:srgbClr val="55D455"/>
    </a:custClr>
    <a:custClr name="Lt Yellow Green">
      <a:srgbClr val="E2E584"/>
    </a:custClr>
    <a:custClr name="Lt Yellow">
      <a:srgbClr val="FFFC9E"/>
    </a:custClr>
    <a:custClr name="Lt Orange">
      <a:srgbClr val="FF8900"/>
    </a:custClr>
    <a:custClr name="Brick">
      <a:srgbClr val="DD5900"/>
    </a:custClr>
    <a:custClr name="Lt Pink">
      <a:srgbClr val="F472D0"/>
    </a:custClr>
    <a:custClr name="Lt Violet">
      <a:srgbClr val="9B4F96"/>
    </a:custClr>
  </a:custClrLst>
</a:theme>
</file>

<file path=ppt/theme/theme4.xml><?xml version="1.0" encoding="utf-8"?>
<a:theme xmlns:a="http://schemas.openxmlformats.org/drawingml/2006/main" name="2_MSVID_SMSGR_template_Light_16-9">
  <a:themeElements>
    <a:clrScheme name="SMSG Readiness v2 Light">
      <a:dk1>
        <a:srgbClr val="505050"/>
      </a:dk1>
      <a:lt1>
        <a:srgbClr val="FFFFFF"/>
      </a:lt1>
      <a:dk2>
        <a:srgbClr val="002050"/>
      </a:dk2>
      <a:lt2>
        <a:srgbClr val="D2D2D2"/>
      </a:lt2>
      <a:accent1>
        <a:srgbClr val="002050"/>
      </a:accent1>
      <a:accent2>
        <a:srgbClr val="00B294"/>
      </a:accent2>
      <a:accent3>
        <a:srgbClr val="00BCF2"/>
      </a:accent3>
      <a:accent4>
        <a:srgbClr val="FF8C00"/>
      </a:accent4>
      <a:accent5>
        <a:srgbClr val="BAD80A"/>
      </a:accent5>
      <a:accent6>
        <a:srgbClr val="EC008C"/>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Dark Cyan">
      <a:srgbClr val="0072C6"/>
    </a:custClr>
    <a:custClr name="Dark Teal">
      <a:srgbClr val="008272"/>
    </a:custClr>
    <a:custClr name="Dark Green">
      <a:srgbClr val="007233"/>
    </a:custClr>
    <a:custClr name="Dark Yellow">
      <a:srgbClr val="FCD116"/>
    </a:custClr>
    <a:custClr name="Dark Red">
      <a:srgbClr val="BA141A"/>
    </a:custClr>
    <a:custClr name="Dark Pink">
      <a:srgbClr val="B4009E"/>
    </a:custClr>
    <a:custClr name="Dark Violet">
      <a:srgbClr val="442359"/>
    </a:custClr>
    <a:custClr name="Dk Lime">
      <a:srgbClr val="7FBA00"/>
    </a:custClr>
    <a:custClr name="Dk Orange">
      <a:srgbClr val="EB3C00"/>
    </a:custClr>
    <a:custClr name="Med Green">
      <a:srgbClr val="009E49"/>
    </a:custClr>
    <a:custClr name="Med Yellow">
      <a:srgbClr val="0FF100"/>
    </a:custClr>
    <a:custClr name="Med Red">
      <a:srgbClr val="E81123"/>
    </a:custClr>
    <a:custClr name="Med Blue">
      <a:srgbClr val="4668C5"/>
    </a:custClr>
    <a:custClr name="Med Violet">
      <a:srgbClr val="68217A"/>
    </a:custClr>
    <a:custClr name="Lt Blue">
      <a:srgbClr val="4668C5"/>
    </a:custClr>
    <a:custClr name="Lt Cyan">
      <a:srgbClr val="6DC2E9"/>
    </a:custClr>
    <a:custClr name="Lt Teal">
      <a:srgbClr val="00D8CC"/>
    </a:custClr>
    <a:custClr name="Lt Green">
      <a:srgbClr val="55D455"/>
    </a:custClr>
    <a:custClr name="Lt Yellow Green">
      <a:srgbClr val="E2E584"/>
    </a:custClr>
    <a:custClr name="Lt Yellow">
      <a:srgbClr val="FFFC9E"/>
    </a:custClr>
    <a:custClr name="Lt Orange">
      <a:srgbClr val="FF8900"/>
    </a:custClr>
    <a:custClr name="Brick">
      <a:srgbClr val="DD5900"/>
    </a:custClr>
    <a:custClr name="Lt Pink">
      <a:srgbClr val="F472D0"/>
    </a:custClr>
    <a:custClr name="Lt Violet">
      <a:srgbClr val="9B4F96"/>
    </a:custClr>
  </a:custClrLst>
</a:theme>
</file>

<file path=ppt/theme/theme5.xml><?xml version="1.0" encoding="utf-8"?>
<a:theme xmlns:a="http://schemas.openxmlformats.org/drawingml/2006/main" name="9-51038_Microsoft Buisness Applications Summit Template">
  <a:themeElements>
    <a:clrScheme name="MBAS">
      <a:dk1>
        <a:srgbClr val="000000"/>
      </a:dk1>
      <a:lt1>
        <a:srgbClr val="FFFFFF"/>
      </a:lt1>
      <a:dk2>
        <a:srgbClr val="3C3C41"/>
      </a:dk2>
      <a:lt2>
        <a:srgbClr val="E6E6E6"/>
      </a:lt2>
      <a:accent1>
        <a:srgbClr val="30E5D0"/>
      </a:accent1>
      <a:accent2>
        <a:srgbClr val="008575"/>
      </a:accent2>
      <a:accent3>
        <a:srgbClr val="FEF000"/>
      </a:accent3>
      <a:accent4>
        <a:srgbClr val="274B47"/>
      </a:accent4>
      <a:accent5>
        <a:srgbClr val="8661C5"/>
      </a:accent5>
      <a:accent6>
        <a:srgbClr val="75757A"/>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sinessApplicationsSummit_template_v03.potx" id="{1678D152-026C-4D52-A65E-C60CE99E7BAE}" vid="{A0CAD8F2-B952-40BB-BD68-53A4E44646CC}"/>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_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C11139E7272964BB6690C12E946D1E3" ma:contentTypeVersion="9" ma:contentTypeDescription="Create a new document." ma:contentTypeScope="" ma:versionID="3efcff8b8c589af348b51ed26988ad27">
  <xsd:schema xmlns:xsd="http://www.w3.org/2001/XMLSchema" xmlns:xs="http://www.w3.org/2001/XMLSchema" xmlns:p="http://schemas.microsoft.com/office/2006/metadata/properties" xmlns:ns2="4cf44f94-6c36-4239-8d73-2e789681f474" xmlns:ns3="6db49e9a-27e6-4808-a66e-4d706b3c8582" targetNamespace="http://schemas.microsoft.com/office/2006/metadata/properties" ma:root="true" ma:fieldsID="529c036a2eb69e3540cbe4397ff38bec" ns2:_="" ns3:_="">
    <xsd:import namespace="4cf44f94-6c36-4239-8d73-2e789681f474"/>
    <xsd:import namespace="6db49e9a-27e6-4808-a66e-4d706b3c858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f44f94-6c36-4239-8d73-2e789681f4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b49e9a-27e6-4808-a66e-4d706b3c858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4cf44f94-6c36-4239-8d73-2e789681f474" xsi:nil="true"/>
  </documentManagement>
</p:properties>
</file>

<file path=customXml/itemProps1.xml><?xml version="1.0" encoding="utf-8"?>
<ds:datastoreItem xmlns:ds="http://schemas.openxmlformats.org/officeDocument/2006/customXml" ds:itemID="{46B6150D-EDAE-4618-A1C3-0676D84DEDE2}">
  <ds:schemaRefs>
    <ds:schemaRef ds:uri="http://schemas.microsoft.com/sharepoint/v3/contenttype/forms"/>
  </ds:schemaRefs>
</ds:datastoreItem>
</file>

<file path=customXml/itemProps2.xml><?xml version="1.0" encoding="utf-8"?>
<ds:datastoreItem xmlns:ds="http://schemas.openxmlformats.org/officeDocument/2006/customXml" ds:itemID="{6FFE492E-1ABC-4C2C-992E-99372A5336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f44f94-6c36-4239-8d73-2e789681f474"/>
    <ds:schemaRef ds:uri="6db49e9a-27e6-4808-a66e-4d706b3c85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645795C-A6D5-4309-9F40-15582C45B66A}">
  <ds:schemaRefs>
    <ds:schemaRef ds:uri="http://schemas.openxmlformats.org/package/2006/metadata/core-properties"/>
    <ds:schemaRef ds:uri="4cf44f94-6c36-4239-8d73-2e789681f474"/>
    <ds:schemaRef ds:uri="http://schemas.microsoft.com/office/2006/documentManagement/types"/>
    <ds:schemaRef ds:uri="http://purl.org/dc/dcmitype/"/>
    <ds:schemaRef ds:uri="http://www.w3.org/XML/1998/namespace"/>
    <ds:schemaRef ds:uri="http://purl.org/dc/terms/"/>
    <ds:schemaRef ds:uri="http://schemas.microsoft.com/office/2006/metadata/properties"/>
    <ds:schemaRef ds:uri="http://schemas.microsoft.com/office/infopath/2007/PartnerControls"/>
    <ds:schemaRef ds:uri="6db49e9a-27e6-4808-a66e-4d706b3c8582"/>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POTXFile_SMSGRTemplate16x9Final</Template>
  <TotalTime>11530</TotalTime>
  <Words>1047</Words>
  <Application>Microsoft Office PowerPoint</Application>
  <PresentationFormat>On-screen Show (16:9)</PresentationFormat>
  <Paragraphs>237</Paragraphs>
  <Slides>23</Slides>
  <Notes>8</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23</vt:i4>
      </vt:variant>
    </vt:vector>
  </HeadingPairs>
  <TitlesOfParts>
    <vt:vector size="35" baseType="lpstr">
      <vt:lpstr>Arial</vt:lpstr>
      <vt:lpstr>Calibri</vt:lpstr>
      <vt:lpstr>Consolas</vt:lpstr>
      <vt:lpstr>Segoe UI</vt:lpstr>
      <vt:lpstr>Segoe UI Light</vt:lpstr>
      <vt:lpstr>Segoe UI Semibold</vt:lpstr>
      <vt:lpstr>Wingdings</vt:lpstr>
      <vt:lpstr>MicrosoftDynamicsCRM_TDM_Deck EXAMPLE STYLE</vt:lpstr>
      <vt:lpstr>29_3-30521_MSDynamics_TechCon_16x9</vt:lpstr>
      <vt:lpstr>1_MSVID_SMSGR_template_Light_16-9</vt:lpstr>
      <vt:lpstr>2_MSVID_SMSGR_template_Light_16-9</vt:lpstr>
      <vt:lpstr>9-51038_Microsoft Buisness Applications Summit Template</vt:lpstr>
      <vt:lpstr>Alert and Action</vt:lpstr>
      <vt:lpstr>Alert and Action: What we plan to cover</vt:lpstr>
      <vt:lpstr>Now let’s alert and action</vt:lpstr>
      <vt:lpstr>Scenarios</vt:lpstr>
      <vt:lpstr>Automate with PowerShell cmdlets</vt:lpstr>
      <vt:lpstr>Getting started with PowerShell</vt:lpstr>
      <vt:lpstr>Working with Environments and CDS</vt:lpstr>
      <vt:lpstr>Working with Power Apps Canvas apps</vt:lpstr>
      <vt:lpstr>Working with Microsoft Flow</vt:lpstr>
      <vt:lpstr>Working with Connectors</vt:lpstr>
      <vt:lpstr>Working with other tenant resources </vt:lpstr>
      <vt:lpstr>Build the policies you need with the Power Apps, Power Automate Management Connectors</vt:lpstr>
      <vt:lpstr>Power Platform for Admins</vt:lpstr>
      <vt:lpstr>Flow Management</vt:lpstr>
      <vt:lpstr>PowerApps for Admins</vt:lpstr>
      <vt:lpstr>PowerApps for Makers</vt:lpstr>
      <vt:lpstr>Taking action, some examples…</vt:lpstr>
      <vt:lpstr>Welcome new makers and identify champions</vt:lpstr>
      <vt:lpstr>Welcome new makers and identify champions</vt:lpstr>
      <vt:lpstr>Establish and automate your audit process</vt:lpstr>
      <vt:lpstr>Establish and automate your audit process</vt:lpstr>
      <vt:lpstr>“An app to rule all Power Apps” (Virgin Atlantic)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dc:creator>
  <cp:lastModifiedBy>Manuela Pichler</cp:lastModifiedBy>
  <cp:revision>352</cp:revision>
  <dcterms:created xsi:type="dcterms:W3CDTF">2012-07-13T10:00:08Z</dcterms:created>
  <dcterms:modified xsi:type="dcterms:W3CDTF">2019-11-26T12:28:49Z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0x010100AC11139E7272964BB6690C12E946D1E3</vt:lpwstr>
  </property>
</Properties>
</file>