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73" r:id="rId3"/>
    <p:sldId id="274" r:id="rId4"/>
    <p:sldId id="275" r:id="rId5"/>
    <p:sldId id="271" r:id="rId6"/>
    <p:sldId id="283" r:id="rId7"/>
    <p:sldId id="266" r:id="rId8"/>
    <p:sldId id="270" r:id="rId9"/>
    <p:sldId id="277" r:id="rId10"/>
    <p:sldId id="284" r:id="rId11"/>
    <p:sldId id="279" r:id="rId12"/>
    <p:sldId id="278" r:id="rId13"/>
    <p:sldId id="280" r:id="rId14"/>
    <p:sldId id="281" r:id="rId15"/>
    <p:sldId id="282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E2EDC-F6FE-4E15-8F64-15925E251E78}" v="66" dt="2024-10-01T10:06:56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91" autoAdjust="0"/>
  </p:normalViewPr>
  <p:slideViewPr>
    <p:cSldViewPr>
      <p:cViewPr varScale="1">
        <p:scale>
          <a:sx n="87" d="100"/>
          <a:sy n="87" d="100"/>
        </p:scale>
        <p:origin x="23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רקי הבר" userId="baece0b1acfa4645" providerId="LiveId" clId="{C0AE2EDC-F6FE-4E15-8F64-15925E251E78}"/>
    <pc:docChg chg="undo redo custSel addSld delSld modSld sldOrd">
      <pc:chgData name="מרקי הבר" userId="baece0b1acfa4645" providerId="LiveId" clId="{C0AE2EDC-F6FE-4E15-8F64-15925E251E78}" dt="2024-10-01T10:32:25.917" v="4297" actId="20577"/>
      <pc:docMkLst>
        <pc:docMk/>
      </pc:docMkLst>
      <pc:sldChg chg="modSp mod">
        <pc:chgData name="מרקי הבר" userId="baece0b1acfa4645" providerId="LiveId" clId="{C0AE2EDC-F6FE-4E15-8F64-15925E251E78}" dt="2024-09-30T15:29:42.690" v="2961"/>
        <pc:sldMkLst>
          <pc:docMk/>
          <pc:sldMk cId="0" sldId="256"/>
        </pc:sldMkLst>
        <pc:spChg chg="mod">
          <ac:chgData name="מרקי הבר" userId="baece0b1acfa4645" providerId="LiveId" clId="{C0AE2EDC-F6FE-4E15-8F64-15925E251E78}" dt="2024-09-30T15:29:42.690" v="2961"/>
          <ac:spMkLst>
            <pc:docMk/>
            <pc:sldMk cId="0" sldId="256"/>
            <ac:spMk id="2" creationId="{3D3109E0-8FCB-BF40-1E35-2B97C6B2E990}"/>
          </ac:spMkLst>
        </pc:spChg>
        <pc:spChg chg="mod">
          <ac:chgData name="מרקי הבר" userId="baece0b1acfa4645" providerId="LiveId" clId="{C0AE2EDC-F6FE-4E15-8F64-15925E251E78}" dt="2024-09-30T10:33:21.747" v="1418" actId="2711"/>
          <ac:spMkLst>
            <pc:docMk/>
            <pc:sldMk cId="0" sldId="256"/>
            <ac:spMk id="5123" creationId="{ED5B9A4A-0480-C82D-7EBC-F5878378DC5A}"/>
          </ac:spMkLst>
        </pc:spChg>
      </pc:sldChg>
      <pc:sldChg chg="modSp del mod">
        <pc:chgData name="מרקי הבר" userId="baece0b1acfa4645" providerId="LiveId" clId="{C0AE2EDC-F6FE-4E15-8F64-15925E251E78}" dt="2024-09-26T12:47:43.323" v="691" actId="2696"/>
        <pc:sldMkLst>
          <pc:docMk/>
          <pc:sldMk cId="0" sldId="257"/>
        </pc:sldMkLst>
        <pc:spChg chg="mod">
          <ac:chgData name="מרקי הבר" userId="baece0b1acfa4645" providerId="LiveId" clId="{C0AE2EDC-F6FE-4E15-8F64-15925E251E78}" dt="2024-09-26T12:40:41.545" v="565" actId="404"/>
          <ac:spMkLst>
            <pc:docMk/>
            <pc:sldMk cId="0" sldId="257"/>
            <ac:spMk id="6146" creationId="{74DF0C45-979A-9F28-E4FA-CBB04735BD94}"/>
          </ac:spMkLst>
        </pc:spChg>
        <pc:spChg chg="mod">
          <ac:chgData name="מרקי הבר" userId="baece0b1acfa4645" providerId="LiveId" clId="{C0AE2EDC-F6FE-4E15-8F64-15925E251E78}" dt="2024-09-26T12:45:58.621" v="674" actId="20577"/>
          <ac:spMkLst>
            <pc:docMk/>
            <pc:sldMk cId="0" sldId="257"/>
            <ac:spMk id="6147" creationId="{6F8CA251-9363-B1CA-4446-068DF8A1744F}"/>
          </ac:spMkLst>
        </pc:spChg>
      </pc:sldChg>
      <pc:sldChg chg="del">
        <pc:chgData name="מרקי הבר" userId="baece0b1acfa4645" providerId="LiveId" clId="{C0AE2EDC-F6FE-4E15-8F64-15925E251E78}" dt="2024-09-26T13:22:46.917" v="1166" actId="2696"/>
        <pc:sldMkLst>
          <pc:docMk/>
          <pc:sldMk cId="0" sldId="264"/>
        </pc:sldMkLst>
      </pc:sldChg>
      <pc:sldChg chg="del">
        <pc:chgData name="מרקי הבר" userId="baece0b1acfa4645" providerId="LiveId" clId="{C0AE2EDC-F6FE-4E15-8F64-15925E251E78}" dt="2024-09-26T13:22:45.046" v="1165" actId="2696"/>
        <pc:sldMkLst>
          <pc:docMk/>
          <pc:sldMk cId="0" sldId="265"/>
        </pc:sldMkLst>
      </pc:sldChg>
      <pc:sldChg chg="modSp mod">
        <pc:chgData name="מרקי הבר" userId="baece0b1acfa4645" providerId="LiveId" clId="{C0AE2EDC-F6FE-4E15-8F64-15925E251E78}" dt="2024-10-01T09:35:28.221" v="3257" actId="20577"/>
        <pc:sldMkLst>
          <pc:docMk/>
          <pc:sldMk cId="0" sldId="266"/>
        </pc:sldMkLst>
        <pc:spChg chg="mod">
          <ac:chgData name="מרקי הבר" userId="baece0b1acfa4645" providerId="LiveId" clId="{C0AE2EDC-F6FE-4E15-8F64-15925E251E78}" dt="2024-09-26T13:29:26.956" v="1356" actId="255"/>
          <ac:spMkLst>
            <pc:docMk/>
            <pc:sldMk cId="0" sldId="266"/>
            <ac:spMk id="7170" creationId="{E03D79E6-2844-5849-9BF6-89157A29A41E}"/>
          </ac:spMkLst>
        </pc:spChg>
        <pc:spChg chg="mod">
          <ac:chgData name="מרקי הבר" userId="baece0b1acfa4645" providerId="LiveId" clId="{C0AE2EDC-F6FE-4E15-8F64-15925E251E78}" dt="2024-10-01T09:35:28.221" v="3257" actId="20577"/>
          <ac:spMkLst>
            <pc:docMk/>
            <pc:sldMk cId="0" sldId="266"/>
            <ac:spMk id="7171" creationId="{5738A568-B078-60A5-2A54-5F0CBEADA299}"/>
          </ac:spMkLst>
        </pc:spChg>
      </pc:sldChg>
      <pc:sldChg chg="del">
        <pc:chgData name="מרקי הבר" userId="baece0b1acfa4645" providerId="LiveId" clId="{C0AE2EDC-F6FE-4E15-8F64-15925E251E78}" dt="2024-09-26T13:22:49.296" v="1167" actId="2696"/>
        <pc:sldMkLst>
          <pc:docMk/>
          <pc:sldMk cId="0" sldId="269"/>
        </pc:sldMkLst>
      </pc:sldChg>
      <pc:sldChg chg="addSp delSp modSp mod">
        <pc:chgData name="מרקי הבר" userId="baece0b1acfa4645" providerId="LiveId" clId="{C0AE2EDC-F6FE-4E15-8F64-15925E251E78}" dt="2024-10-01T10:32:25.917" v="4297" actId="20577"/>
        <pc:sldMkLst>
          <pc:docMk/>
          <pc:sldMk cId="0" sldId="270"/>
        </pc:sldMkLst>
        <pc:spChg chg="mod">
          <ac:chgData name="מרקי הבר" userId="baece0b1acfa4645" providerId="LiveId" clId="{C0AE2EDC-F6FE-4E15-8F64-15925E251E78}" dt="2024-09-26T13:19:09.661" v="1033" actId="2711"/>
          <ac:spMkLst>
            <pc:docMk/>
            <pc:sldMk cId="0" sldId="270"/>
            <ac:spMk id="9218" creationId="{7723878D-9CE1-950C-5558-D2E418C4A259}"/>
          </ac:spMkLst>
        </pc:spChg>
        <pc:spChg chg="add del mod">
          <ac:chgData name="מרקי הבר" userId="baece0b1acfa4645" providerId="LiveId" clId="{C0AE2EDC-F6FE-4E15-8F64-15925E251E78}" dt="2024-09-26T13:14:45.081" v="952" actId="3680"/>
          <ac:spMkLst>
            <pc:docMk/>
            <pc:sldMk cId="0" sldId="270"/>
            <ac:spMk id="9219" creationId="{1A3A598F-4C4B-3163-AF84-1EAFCE3E3353}"/>
          </ac:spMkLst>
        </pc:spChg>
        <pc:graphicFrameChg chg="add mod ord modGraphic">
          <ac:chgData name="מרקי הבר" userId="baece0b1acfa4645" providerId="LiveId" clId="{C0AE2EDC-F6FE-4E15-8F64-15925E251E78}" dt="2024-10-01T10:32:25.917" v="4297" actId="20577"/>
          <ac:graphicFrameMkLst>
            <pc:docMk/>
            <pc:sldMk cId="0" sldId="270"/>
            <ac:graphicFrameMk id="4" creationId="{46E6C045-F7CE-B200-F7E1-A01A554BE62F}"/>
          </ac:graphicFrameMkLst>
        </pc:graphicFrameChg>
        <pc:picChg chg="add del mod ord">
          <ac:chgData name="מרקי הבר" userId="baece0b1acfa4645" providerId="LiveId" clId="{C0AE2EDC-F6FE-4E15-8F64-15925E251E78}" dt="2024-09-26T13:14:33.906" v="951" actId="22"/>
          <ac:picMkLst>
            <pc:docMk/>
            <pc:sldMk cId="0" sldId="270"/>
            <ac:picMk id="3" creationId="{9983EFF1-F516-A148-CC79-19CFA3411CC0}"/>
          </ac:picMkLst>
        </pc:picChg>
      </pc:sldChg>
      <pc:sldChg chg="addSp modSp add del mod ord">
        <pc:chgData name="מרקי הבר" userId="baece0b1acfa4645" providerId="LiveId" clId="{C0AE2EDC-F6FE-4E15-8F64-15925E251E78}" dt="2024-09-30T11:51:30.511" v="1566"/>
        <pc:sldMkLst>
          <pc:docMk/>
          <pc:sldMk cId="1569533678" sldId="271"/>
        </pc:sldMkLst>
        <pc:spChg chg="mod">
          <ac:chgData name="מרקי הבר" userId="baece0b1acfa4645" providerId="LiveId" clId="{C0AE2EDC-F6FE-4E15-8F64-15925E251E78}" dt="2024-09-26T13:06:37.625" v="870" actId="1076"/>
          <ac:spMkLst>
            <pc:docMk/>
            <pc:sldMk cId="1569533678" sldId="271"/>
            <ac:spMk id="2" creationId="{3F1358AF-10E8-08BD-A5CC-E64D5878A9F6}"/>
          </ac:spMkLst>
        </pc:spChg>
        <pc:spChg chg="mod">
          <ac:chgData name="מרקי הבר" userId="baece0b1acfa4645" providerId="LiveId" clId="{C0AE2EDC-F6FE-4E15-8F64-15925E251E78}" dt="2024-09-26T13:07:38.016" v="876" actId="20577"/>
          <ac:spMkLst>
            <pc:docMk/>
            <pc:sldMk cId="1569533678" sldId="271"/>
            <ac:spMk id="3" creationId="{FE73D57E-8275-2D41-3D1C-208778103815}"/>
          </ac:spMkLst>
        </pc:spChg>
        <pc:spChg chg="add mod">
          <ac:chgData name="מרקי הבר" userId="baece0b1acfa4645" providerId="LiveId" clId="{C0AE2EDC-F6FE-4E15-8F64-15925E251E78}" dt="2024-09-30T10:39:33.734" v="1563" actId="1076"/>
          <ac:spMkLst>
            <pc:docMk/>
            <pc:sldMk cId="1569533678" sldId="271"/>
            <ac:spMk id="6" creationId="{917F2F71-72F5-5374-8B3B-223AB735E9FD}"/>
          </ac:spMkLst>
        </pc:spChg>
        <pc:graphicFrameChg chg="add mod modGraphic">
          <ac:chgData name="מרקי הבר" userId="baece0b1acfa4645" providerId="LiveId" clId="{C0AE2EDC-F6FE-4E15-8F64-15925E251E78}" dt="2024-09-30T10:39:36.180" v="1564" actId="14100"/>
          <ac:graphicFrameMkLst>
            <pc:docMk/>
            <pc:sldMk cId="1569533678" sldId="271"/>
            <ac:graphicFrameMk id="4" creationId="{E0849F28-2ADD-927B-0045-C7105545BC3D}"/>
          </ac:graphicFrameMkLst>
        </pc:graphicFrameChg>
      </pc:sldChg>
      <pc:sldChg chg="new del">
        <pc:chgData name="מרקי הבר" userId="baece0b1acfa4645" providerId="LiveId" clId="{C0AE2EDC-F6FE-4E15-8F64-15925E251E78}" dt="2024-09-26T11:56:47.758" v="146" actId="680"/>
        <pc:sldMkLst>
          <pc:docMk/>
          <pc:sldMk cId="2965002694" sldId="272"/>
        </pc:sldMkLst>
      </pc:sldChg>
      <pc:sldChg chg="modSp new del mod ord">
        <pc:chgData name="מרקי הבר" userId="baece0b1acfa4645" providerId="LiveId" clId="{C0AE2EDC-F6FE-4E15-8F64-15925E251E78}" dt="2024-09-30T12:04:58.033" v="2061" actId="2696"/>
        <pc:sldMkLst>
          <pc:docMk/>
          <pc:sldMk cId="3776696607" sldId="272"/>
        </pc:sldMkLst>
        <pc:spChg chg="mod">
          <ac:chgData name="מרקי הבר" userId="baece0b1acfa4645" providerId="LiveId" clId="{C0AE2EDC-F6FE-4E15-8F64-15925E251E78}" dt="2024-09-26T13:29:16.279" v="1355" actId="404"/>
          <ac:spMkLst>
            <pc:docMk/>
            <pc:sldMk cId="3776696607" sldId="272"/>
            <ac:spMk id="2" creationId="{0D26F0C1-61A3-FAC9-13AF-5693EF6CBCF8}"/>
          </ac:spMkLst>
        </pc:spChg>
        <pc:spChg chg="mod">
          <ac:chgData name="מרקי הבר" userId="baece0b1acfa4645" providerId="LiveId" clId="{C0AE2EDC-F6FE-4E15-8F64-15925E251E78}" dt="2024-09-26T13:29:08.526" v="1352" actId="20577"/>
          <ac:spMkLst>
            <pc:docMk/>
            <pc:sldMk cId="3776696607" sldId="272"/>
            <ac:spMk id="3" creationId="{52EB74FD-8967-D9FA-0506-F2D191F70037}"/>
          </ac:spMkLst>
        </pc:spChg>
      </pc:sldChg>
      <pc:sldChg chg="modSp new mod ord">
        <pc:chgData name="מרקי הבר" userId="baece0b1acfa4645" providerId="LiveId" clId="{C0AE2EDC-F6FE-4E15-8F64-15925E251E78}" dt="2024-10-01T10:11:59.125" v="4181" actId="20577"/>
        <pc:sldMkLst>
          <pc:docMk/>
          <pc:sldMk cId="3608339588" sldId="273"/>
        </pc:sldMkLst>
        <pc:spChg chg="mod">
          <ac:chgData name="מרקי הבר" userId="baece0b1acfa4645" providerId="LiveId" clId="{C0AE2EDC-F6FE-4E15-8F64-15925E251E78}" dt="2024-09-26T12:45:34.908" v="669" actId="1076"/>
          <ac:spMkLst>
            <pc:docMk/>
            <pc:sldMk cId="3608339588" sldId="273"/>
            <ac:spMk id="2" creationId="{001E6A32-A3AF-00C0-A980-827B711F64E4}"/>
          </ac:spMkLst>
        </pc:spChg>
        <pc:spChg chg="mod">
          <ac:chgData name="מרקי הבר" userId="baece0b1acfa4645" providerId="LiveId" clId="{C0AE2EDC-F6FE-4E15-8F64-15925E251E78}" dt="2024-10-01T10:11:59.125" v="4181" actId="20577"/>
          <ac:spMkLst>
            <pc:docMk/>
            <pc:sldMk cId="3608339588" sldId="273"/>
            <ac:spMk id="3" creationId="{86B79D8D-6BFB-F57D-CCAC-04AED14F607E}"/>
          </ac:spMkLst>
        </pc:spChg>
      </pc:sldChg>
      <pc:sldChg chg="modSp new mod ord">
        <pc:chgData name="מרקי הבר" userId="baece0b1acfa4645" providerId="LiveId" clId="{C0AE2EDC-F6FE-4E15-8F64-15925E251E78}" dt="2024-10-01T10:11:34.910" v="4179" actId="403"/>
        <pc:sldMkLst>
          <pc:docMk/>
          <pc:sldMk cId="3724879828" sldId="274"/>
        </pc:sldMkLst>
        <pc:spChg chg="mod">
          <ac:chgData name="מרקי הבר" userId="baece0b1acfa4645" providerId="LiveId" clId="{C0AE2EDC-F6FE-4E15-8F64-15925E251E78}" dt="2024-09-26T12:52:05.188" v="731" actId="1076"/>
          <ac:spMkLst>
            <pc:docMk/>
            <pc:sldMk cId="3724879828" sldId="274"/>
            <ac:spMk id="2" creationId="{FA92E0E6-1732-1447-44E8-E18676812BEC}"/>
          </ac:spMkLst>
        </pc:spChg>
        <pc:spChg chg="mod">
          <ac:chgData name="מרקי הבר" userId="baece0b1acfa4645" providerId="LiveId" clId="{C0AE2EDC-F6FE-4E15-8F64-15925E251E78}" dt="2024-10-01T10:11:34.910" v="4179" actId="403"/>
          <ac:spMkLst>
            <pc:docMk/>
            <pc:sldMk cId="3724879828" sldId="274"/>
            <ac:spMk id="3" creationId="{FDA70623-2C98-2492-BE9B-05A27EA22305}"/>
          </ac:spMkLst>
        </pc:spChg>
      </pc:sldChg>
      <pc:sldChg chg="modSp new mod ord">
        <pc:chgData name="מרקי הבר" userId="baece0b1acfa4645" providerId="LiveId" clId="{C0AE2EDC-F6FE-4E15-8F64-15925E251E78}" dt="2024-10-01T10:12:41.393" v="4182" actId="20577"/>
        <pc:sldMkLst>
          <pc:docMk/>
          <pc:sldMk cId="4230819768" sldId="275"/>
        </pc:sldMkLst>
        <pc:spChg chg="mod">
          <ac:chgData name="מרקי הבר" userId="baece0b1acfa4645" providerId="LiveId" clId="{C0AE2EDC-F6FE-4E15-8F64-15925E251E78}" dt="2024-09-26T12:58:07.717" v="783"/>
          <ac:spMkLst>
            <pc:docMk/>
            <pc:sldMk cId="4230819768" sldId="275"/>
            <ac:spMk id="2" creationId="{E90F8867-8501-E0D1-AC2E-FAE1D9A00B2C}"/>
          </ac:spMkLst>
        </pc:spChg>
        <pc:spChg chg="mod">
          <ac:chgData name="מרקי הבר" userId="baece0b1acfa4645" providerId="LiveId" clId="{C0AE2EDC-F6FE-4E15-8F64-15925E251E78}" dt="2024-10-01T10:12:41.393" v="4182" actId="20577"/>
          <ac:spMkLst>
            <pc:docMk/>
            <pc:sldMk cId="4230819768" sldId="275"/>
            <ac:spMk id="3" creationId="{D83709EF-C436-51DC-2828-75E68A428362}"/>
          </ac:spMkLst>
        </pc:spChg>
      </pc:sldChg>
      <pc:sldChg chg="addSp delSp modSp new del mod ord">
        <pc:chgData name="מרקי הבר" userId="baece0b1acfa4645" providerId="LiveId" clId="{C0AE2EDC-F6FE-4E15-8F64-15925E251E78}" dt="2024-09-26T13:17:57.356" v="1027" actId="2696"/>
        <pc:sldMkLst>
          <pc:docMk/>
          <pc:sldMk cId="1201970633" sldId="276"/>
        </pc:sldMkLst>
        <pc:spChg chg="del">
          <ac:chgData name="מרקי הבר" userId="baece0b1acfa4645" providerId="LiveId" clId="{C0AE2EDC-F6FE-4E15-8F64-15925E251E78}" dt="2024-09-26T13:17:04.982" v="1016" actId="21"/>
          <ac:spMkLst>
            <pc:docMk/>
            <pc:sldMk cId="1201970633" sldId="276"/>
            <ac:spMk id="2" creationId="{59688649-9FE0-02DE-A562-A383EF9C4306}"/>
          </ac:spMkLst>
        </pc:spChg>
        <pc:spChg chg="del">
          <ac:chgData name="מרקי הבר" userId="baece0b1acfa4645" providerId="LiveId" clId="{C0AE2EDC-F6FE-4E15-8F64-15925E251E78}" dt="2024-09-26T13:17:07.855" v="1017"/>
          <ac:spMkLst>
            <pc:docMk/>
            <pc:sldMk cId="1201970633" sldId="276"/>
            <ac:spMk id="3" creationId="{F363507A-6AC9-CB2B-BC60-31FC2760B2DF}"/>
          </ac:spMkLst>
        </pc:spChg>
        <pc:spChg chg="add del mod">
          <ac:chgData name="מרקי הבר" userId="baece0b1acfa4645" providerId="LiveId" clId="{C0AE2EDC-F6FE-4E15-8F64-15925E251E78}" dt="2024-09-26T13:17:24.305" v="1020" actId="3680"/>
          <ac:spMkLst>
            <pc:docMk/>
            <pc:sldMk cId="1201970633" sldId="276"/>
            <ac:spMk id="4" creationId="{59688649-9FE0-02DE-A562-A383EF9C4306}"/>
          </ac:spMkLst>
        </pc:spChg>
        <pc:graphicFrameChg chg="add mod ord modGraphic">
          <ac:chgData name="מרקי הבר" userId="baece0b1acfa4645" providerId="LiveId" clId="{C0AE2EDC-F6FE-4E15-8F64-15925E251E78}" dt="2024-09-26T13:17:39.038" v="1022" actId="1076"/>
          <ac:graphicFrameMkLst>
            <pc:docMk/>
            <pc:sldMk cId="1201970633" sldId="276"/>
            <ac:graphicFrameMk id="5" creationId="{C6EE0667-8D98-9158-E4BA-8D243598579E}"/>
          </ac:graphicFrameMkLst>
        </pc:graphicFrameChg>
      </pc:sldChg>
      <pc:sldChg chg="addSp delSp modSp new mod">
        <pc:chgData name="מרקי הבר" userId="baece0b1acfa4645" providerId="LiveId" clId="{C0AE2EDC-F6FE-4E15-8F64-15925E251E78}" dt="2024-10-01T10:32:18.381" v="4282" actId="20577"/>
        <pc:sldMkLst>
          <pc:docMk/>
          <pc:sldMk cId="2237356881" sldId="277"/>
        </pc:sldMkLst>
        <pc:spChg chg="mod">
          <ac:chgData name="מרקי הבר" userId="baece0b1acfa4645" providerId="LiveId" clId="{C0AE2EDC-F6FE-4E15-8F64-15925E251E78}" dt="2024-09-26T13:28:25.227" v="1348" actId="122"/>
          <ac:spMkLst>
            <pc:docMk/>
            <pc:sldMk cId="2237356881" sldId="277"/>
            <ac:spMk id="2" creationId="{5E687B51-076F-5FD1-260E-F1EE42276DAA}"/>
          </ac:spMkLst>
        </pc:spChg>
        <pc:spChg chg="del">
          <ac:chgData name="מרקי הבר" userId="baece0b1acfa4645" providerId="LiveId" clId="{C0AE2EDC-F6FE-4E15-8F64-15925E251E78}" dt="2024-09-26T13:17:52.088" v="1025" actId="3680"/>
          <ac:spMkLst>
            <pc:docMk/>
            <pc:sldMk cId="2237356881" sldId="277"/>
            <ac:spMk id="3" creationId="{C294BCFF-1895-B26E-A1E2-78B60719B5E9}"/>
          </ac:spMkLst>
        </pc:spChg>
        <pc:graphicFrameChg chg="add mod ord modGraphic">
          <ac:chgData name="מרקי הבר" userId="baece0b1acfa4645" providerId="LiveId" clId="{C0AE2EDC-F6FE-4E15-8F64-15925E251E78}" dt="2024-10-01T10:32:18.381" v="4282" actId="20577"/>
          <ac:graphicFrameMkLst>
            <pc:docMk/>
            <pc:sldMk cId="2237356881" sldId="277"/>
            <ac:graphicFrameMk id="4" creationId="{89D21DA7-3E9A-7E90-82A2-B833CAFADDAC}"/>
          </ac:graphicFrameMkLst>
        </pc:graphicFrameChg>
      </pc:sldChg>
      <pc:sldChg chg="addSp delSp modSp new mod">
        <pc:chgData name="מרקי הבר" userId="baece0b1acfa4645" providerId="LiveId" clId="{C0AE2EDC-F6FE-4E15-8F64-15925E251E78}" dt="2024-10-01T10:13:57.244" v="4188" actId="403"/>
        <pc:sldMkLst>
          <pc:docMk/>
          <pc:sldMk cId="2872982208" sldId="278"/>
        </pc:sldMkLst>
        <pc:spChg chg="mod">
          <ac:chgData name="מרקי הבר" userId="baece0b1acfa4645" providerId="LiveId" clId="{C0AE2EDC-F6FE-4E15-8F64-15925E251E78}" dt="2024-09-26T13:22:56.415" v="1171"/>
          <ac:spMkLst>
            <pc:docMk/>
            <pc:sldMk cId="2872982208" sldId="278"/>
            <ac:spMk id="2" creationId="{1EAD18B7-92EC-7EFD-C809-B1116E315D63}"/>
          </ac:spMkLst>
        </pc:spChg>
        <pc:spChg chg="del">
          <ac:chgData name="מרקי הבר" userId="baece0b1acfa4645" providerId="LiveId" clId="{C0AE2EDC-F6FE-4E15-8F64-15925E251E78}" dt="2024-09-26T13:23:09.325" v="1172" actId="3680"/>
          <ac:spMkLst>
            <pc:docMk/>
            <pc:sldMk cId="2872982208" sldId="278"/>
            <ac:spMk id="3" creationId="{C3F1A097-6936-6248-C1CB-02D55AC3C594}"/>
          </ac:spMkLst>
        </pc:spChg>
        <pc:graphicFrameChg chg="add mod ord modGraphic">
          <ac:chgData name="מרקי הבר" userId="baece0b1acfa4645" providerId="LiveId" clId="{C0AE2EDC-F6FE-4E15-8F64-15925E251E78}" dt="2024-10-01T10:13:57.244" v="4188" actId="403"/>
          <ac:graphicFrameMkLst>
            <pc:docMk/>
            <pc:sldMk cId="2872982208" sldId="278"/>
            <ac:graphicFrameMk id="4" creationId="{FF3B42AA-A06F-43BE-CC75-7171BE0D5C9C}"/>
          </ac:graphicFrameMkLst>
        </pc:graphicFrameChg>
      </pc:sldChg>
      <pc:sldChg chg="new del">
        <pc:chgData name="מרקי הבר" userId="baece0b1acfa4645" providerId="LiveId" clId="{C0AE2EDC-F6FE-4E15-8F64-15925E251E78}" dt="2024-09-26T13:23:22.508" v="1175" actId="47"/>
        <pc:sldMkLst>
          <pc:docMk/>
          <pc:sldMk cId="199109566" sldId="279"/>
        </pc:sldMkLst>
      </pc:sldChg>
      <pc:sldChg chg="modSp add mod ord">
        <pc:chgData name="מרקי הבר" userId="baece0b1acfa4645" providerId="LiveId" clId="{C0AE2EDC-F6FE-4E15-8F64-15925E251E78}" dt="2024-10-01T09:57:48.120" v="3794" actId="122"/>
        <pc:sldMkLst>
          <pc:docMk/>
          <pc:sldMk cId="3115036263" sldId="279"/>
        </pc:sldMkLst>
        <pc:graphicFrameChg chg="mod modGraphic">
          <ac:chgData name="מרקי הבר" userId="baece0b1acfa4645" providerId="LiveId" clId="{C0AE2EDC-F6FE-4E15-8F64-15925E251E78}" dt="2024-10-01T09:57:48.120" v="3794" actId="122"/>
          <ac:graphicFrameMkLst>
            <pc:docMk/>
            <pc:sldMk cId="3115036263" sldId="279"/>
            <ac:graphicFrameMk id="4" creationId="{FF3B42AA-A06F-43BE-CC75-7171BE0D5C9C}"/>
          </ac:graphicFrameMkLst>
        </pc:graphicFrameChg>
      </pc:sldChg>
      <pc:sldChg chg="modSp new mod">
        <pc:chgData name="מרקי הבר" userId="baece0b1acfa4645" providerId="LiveId" clId="{C0AE2EDC-F6FE-4E15-8F64-15925E251E78}" dt="2024-10-01T10:15:01.675" v="4195" actId="20577"/>
        <pc:sldMkLst>
          <pc:docMk/>
          <pc:sldMk cId="4001823275" sldId="280"/>
        </pc:sldMkLst>
        <pc:spChg chg="mod">
          <ac:chgData name="מרקי הבר" userId="baece0b1acfa4645" providerId="LiveId" clId="{C0AE2EDC-F6FE-4E15-8F64-15925E251E78}" dt="2024-09-26T13:28:18.234" v="1347"/>
          <ac:spMkLst>
            <pc:docMk/>
            <pc:sldMk cId="4001823275" sldId="280"/>
            <ac:spMk id="2" creationId="{9763022A-B330-6773-7A54-F5D1152ED25A}"/>
          </ac:spMkLst>
        </pc:spChg>
        <pc:spChg chg="mod">
          <ac:chgData name="מרקי הבר" userId="baece0b1acfa4645" providerId="LiveId" clId="{C0AE2EDC-F6FE-4E15-8F64-15925E251E78}" dt="2024-10-01T10:15:01.675" v="4195" actId="20577"/>
          <ac:spMkLst>
            <pc:docMk/>
            <pc:sldMk cId="4001823275" sldId="280"/>
            <ac:spMk id="3" creationId="{C1FFCDC6-0DD2-72AC-C6E1-DB085ADEA748}"/>
          </ac:spMkLst>
        </pc:spChg>
      </pc:sldChg>
      <pc:sldChg chg="modSp new mod">
        <pc:chgData name="מרקי הבר" userId="baece0b1acfa4645" providerId="LiveId" clId="{C0AE2EDC-F6FE-4E15-8F64-15925E251E78}" dt="2024-10-01T10:16:59.795" v="4267" actId="20577"/>
        <pc:sldMkLst>
          <pc:docMk/>
          <pc:sldMk cId="927816724" sldId="281"/>
        </pc:sldMkLst>
        <pc:spChg chg="mod">
          <ac:chgData name="מרקי הבר" userId="baece0b1acfa4645" providerId="LiveId" clId="{C0AE2EDC-F6FE-4E15-8F64-15925E251E78}" dt="2024-09-26T13:28:13.696" v="1345"/>
          <ac:spMkLst>
            <pc:docMk/>
            <pc:sldMk cId="927816724" sldId="281"/>
            <ac:spMk id="2" creationId="{A34E5F9F-ED3E-C6E9-EB1F-C183CAACA828}"/>
          </ac:spMkLst>
        </pc:spChg>
        <pc:spChg chg="mod">
          <ac:chgData name="מרקי הבר" userId="baece0b1acfa4645" providerId="LiveId" clId="{C0AE2EDC-F6FE-4E15-8F64-15925E251E78}" dt="2024-10-01T10:16:59.795" v="4267" actId="20577"/>
          <ac:spMkLst>
            <pc:docMk/>
            <pc:sldMk cId="927816724" sldId="281"/>
            <ac:spMk id="3" creationId="{2AECAA7E-06A4-2B02-F26C-BC858140B418}"/>
          </ac:spMkLst>
        </pc:spChg>
      </pc:sldChg>
      <pc:sldChg chg="modSp new mod">
        <pc:chgData name="מרקי הבר" userId="baece0b1acfa4645" providerId="LiveId" clId="{C0AE2EDC-F6FE-4E15-8F64-15925E251E78}" dt="2024-10-01T10:11:01.236" v="4176" actId="255"/>
        <pc:sldMkLst>
          <pc:docMk/>
          <pc:sldMk cId="987130047" sldId="282"/>
        </pc:sldMkLst>
        <pc:spChg chg="mod">
          <ac:chgData name="מרקי הבר" userId="baece0b1acfa4645" providerId="LiveId" clId="{C0AE2EDC-F6FE-4E15-8F64-15925E251E78}" dt="2024-09-26T13:28:08.884" v="1343"/>
          <ac:spMkLst>
            <pc:docMk/>
            <pc:sldMk cId="987130047" sldId="282"/>
            <ac:spMk id="2" creationId="{CBE89CD7-3E9C-09C6-AF9E-647E55460DF6}"/>
          </ac:spMkLst>
        </pc:spChg>
        <pc:spChg chg="mod">
          <ac:chgData name="מרקי הבר" userId="baece0b1acfa4645" providerId="LiveId" clId="{C0AE2EDC-F6FE-4E15-8F64-15925E251E78}" dt="2024-10-01T10:11:01.236" v="4176" actId="255"/>
          <ac:spMkLst>
            <pc:docMk/>
            <pc:sldMk cId="987130047" sldId="282"/>
            <ac:spMk id="3" creationId="{40421F65-BB2B-04D0-8C82-0951CA5398F1}"/>
          </ac:spMkLst>
        </pc:spChg>
      </pc:sldChg>
      <pc:sldChg chg="addSp modSp new mod">
        <pc:chgData name="מרקי הבר" userId="baece0b1acfa4645" providerId="LiveId" clId="{C0AE2EDC-F6FE-4E15-8F64-15925E251E78}" dt="2024-10-01T10:13:07.433" v="4184" actId="113"/>
        <pc:sldMkLst>
          <pc:docMk/>
          <pc:sldMk cId="3958023254" sldId="283"/>
        </pc:sldMkLst>
        <pc:spChg chg="mod">
          <ac:chgData name="מרקי הבר" userId="baece0b1acfa4645" providerId="LiveId" clId="{C0AE2EDC-F6FE-4E15-8F64-15925E251E78}" dt="2024-09-30T11:51:43.229" v="1570"/>
          <ac:spMkLst>
            <pc:docMk/>
            <pc:sldMk cId="3958023254" sldId="283"/>
            <ac:spMk id="2" creationId="{6013CF51-F9AD-7855-0BBE-F94C18DB58BC}"/>
          </ac:spMkLst>
        </pc:spChg>
        <pc:spChg chg="mod">
          <ac:chgData name="מרקי הבר" userId="baece0b1acfa4645" providerId="LiveId" clId="{C0AE2EDC-F6FE-4E15-8F64-15925E251E78}" dt="2024-10-01T10:13:07.433" v="4184" actId="113"/>
          <ac:spMkLst>
            <pc:docMk/>
            <pc:sldMk cId="3958023254" sldId="283"/>
            <ac:spMk id="3" creationId="{B0357E07-52BE-E40F-0A91-148450E2E2A0}"/>
          </ac:spMkLst>
        </pc:spChg>
        <pc:spChg chg="add mod">
          <ac:chgData name="מרקי הבר" userId="baece0b1acfa4645" providerId="LiveId" clId="{C0AE2EDC-F6FE-4E15-8F64-15925E251E78}" dt="2024-10-01T09:32:21.662" v="3108" actId="20577"/>
          <ac:spMkLst>
            <pc:docMk/>
            <pc:sldMk cId="3958023254" sldId="283"/>
            <ac:spMk id="4" creationId="{D3EB8491-14DA-5458-DB3C-15A307E49DFB}"/>
          </ac:spMkLst>
        </pc:spChg>
        <pc:graphicFrameChg chg="add mod">
          <ac:chgData name="מרקי הבר" userId="baece0b1acfa4645" providerId="LiveId" clId="{C0AE2EDC-F6FE-4E15-8F64-15925E251E78}" dt="2024-09-30T11:56:34.882" v="1824" actId="1076"/>
          <ac:graphicFrameMkLst>
            <pc:docMk/>
            <pc:sldMk cId="3958023254" sldId="283"/>
            <ac:graphicFrameMk id="4" creationId="{5547032C-F7E8-54F2-2906-72D2F2D54ED3}"/>
          </ac:graphicFrameMkLst>
        </pc:graphicFrameChg>
        <pc:graphicFrameChg chg="add mod modGraphic">
          <ac:chgData name="מרקי הבר" userId="baece0b1acfa4645" providerId="LiveId" clId="{C0AE2EDC-F6FE-4E15-8F64-15925E251E78}" dt="2024-10-01T09:31:03.476" v="3058" actId="14100"/>
          <ac:graphicFrameMkLst>
            <pc:docMk/>
            <pc:sldMk cId="3958023254" sldId="283"/>
            <ac:graphicFrameMk id="5" creationId="{FDCB8CEB-483D-E506-2D05-29FA48292E2A}"/>
          </ac:graphicFrameMkLst>
        </pc:graphicFrameChg>
      </pc:sldChg>
      <pc:sldChg chg="new del">
        <pc:chgData name="מרקי הבר" userId="baece0b1acfa4645" providerId="LiveId" clId="{C0AE2EDC-F6FE-4E15-8F64-15925E251E78}" dt="2024-09-30T11:57:10.460" v="1874" actId="680"/>
        <pc:sldMkLst>
          <pc:docMk/>
          <pc:sldMk cId="1233540881" sldId="284"/>
        </pc:sldMkLst>
      </pc:sldChg>
      <pc:sldChg chg="modSp new del mod ord">
        <pc:chgData name="מרקי הבר" userId="baece0b1acfa4645" providerId="LiveId" clId="{C0AE2EDC-F6FE-4E15-8F64-15925E251E78}" dt="2024-09-30T15:39:13.163" v="3041" actId="2696"/>
        <pc:sldMkLst>
          <pc:docMk/>
          <pc:sldMk cId="3209554297" sldId="284"/>
        </pc:sldMkLst>
        <pc:spChg chg="mod">
          <ac:chgData name="מרקי הבר" userId="baece0b1acfa4645" providerId="LiveId" clId="{C0AE2EDC-F6FE-4E15-8F64-15925E251E78}" dt="2024-09-30T15:25:19.310" v="2851"/>
          <ac:spMkLst>
            <pc:docMk/>
            <pc:sldMk cId="3209554297" sldId="284"/>
            <ac:spMk id="2" creationId="{2A013007-C099-94DC-0658-AB099B2C415E}"/>
          </ac:spMkLst>
        </pc:spChg>
        <pc:spChg chg="mod">
          <ac:chgData name="מרקי הבר" userId="baece0b1acfa4645" providerId="LiveId" clId="{C0AE2EDC-F6FE-4E15-8F64-15925E251E78}" dt="2024-09-30T15:28:39.389" v="2958" actId="5793"/>
          <ac:spMkLst>
            <pc:docMk/>
            <pc:sldMk cId="3209554297" sldId="284"/>
            <ac:spMk id="3" creationId="{5E289DA0-F265-A180-281E-F5433E788EB7}"/>
          </ac:spMkLst>
        </pc:spChg>
      </pc:sldChg>
      <pc:sldChg chg="modSp add mod">
        <pc:chgData name="מרקי הבר" userId="baece0b1acfa4645" providerId="LiveId" clId="{C0AE2EDC-F6FE-4E15-8F64-15925E251E78}" dt="2024-10-01T10:14:05.423" v="4189" actId="404"/>
        <pc:sldMkLst>
          <pc:docMk/>
          <pc:sldMk cId="3306574818" sldId="284"/>
        </pc:sldMkLst>
        <pc:graphicFrameChg chg="modGraphic">
          <ac:chgData name="מרקי הבר" userId="baece0b1acfa4645" providerId="LiveId" clId="{C0AE2EDC-F6FE-4E15-8F64-15925E251E78}" dt="2024-10-01T10:14:05.423" v="4189" actId="404"/>
          <ac:graphicFrameMkLst>
            <pc:docMk/>
            <pc:sldMk cId="3306574818" sldId="284"/>
            <ac:graphicFrameMk id="4" creationId="{89D21DA7-3E9A-7E90-82A2-B833CAFADDAC}"/>
          </ac:graphicFrameMkLst>
        </pc:graphicFrameChg>
      </pc:sldChg>
      <pc:sldChg chg="new del ord">
        <pc:chgData name="מרקי הבר" userId="baece0b1acfa4645" providerId="LiveId" clId="{C0AE2EDC-F6FE-4E15-8F64-15925E251E78}" dt="2024-10-01T09:48:20.031" v="3446" actId="47"/>
        <pc:sldMkLst>
          <pc:docMk/>
          <pc:sldMk cId="3454747522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29">
            <a:extLst>
              <a:ext uri="{FF2B5EF4-FFF2-40B4-BE49-F238E27FC236}">
                <a16:creationId xmlns:a16="http://schemas.microsoft.com/office/drawing/2014/main" id="{F674A889-2859-223C-CECE-60C5938D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2F11A-63C8-4718-8A43-15EC24828411}" type="datetimeFigureOut">
              <a:rPr lang="en-US"/>
              <a:pPr>
                <a:defRPr/>
              </a:pPr>
              <a:t>11/15/2024</a:t>
            </a:fld>
            <a:endParaRPr lang="en-US"/>
          </a:p>
        </p:txBody>
      </p:sp>
      <p:sp>
        <p:nvSpPr>
          <p:cNvPr id="3" name="Footer Placeholder 18">
            <a:extLst>
              <a:ext uri="{FF2B5EF4-FFF2-40B4-BE49-F238E27FC236}">
                <a16:creationId xmlns:a16="http://schemas.microsoft.com/office/drawing/2014/main" id="{1F80C670-BFF0-4F75-322B-0F5F9355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6">
            <a:extLst>
              <a:ext uri="{FF2B5EF4-FFF2-40B4-BE49-F238E27FC236}">
                <a16:creationId xmlns:a16="http://schemas.microsoft.com/office/drawing/2014/main" id="{4D41ECB8-235E-7074-280E-9EAD8EB0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9C1143F6-578E-4925-8B4A-D506B44AB5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478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EADDDD1E-2045-99A0-844B-6B7633E6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F8889-06B3-4292-8041-8BC720322DF8}" type="datetimeFigureOut">
              <a:rPr lang="en-US"/>
              <a:pPr>
                <a:defRPr/>
              </a:pPr>
              <a:t>11/15/2024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F5AE1A1D-F4A0-3A3F-564C-1C6435F5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2085798E-F235-F5AE-B052-4FE8A24B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6BECE-7089-4E1B-BB38-F18741E03C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31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B5D82820-EB37-6B41-824C-5FC6C62E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0765A-0276-4B6A-A4E4-AAFB81DD2061}" type="datetimeFigureOut">
              <a:rPr lang="en-US"/>
              <a:pPr>
                <a:defRPr/>
              </a:pPr>
              <a:t>11/15/2024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4B8F4914-033C-0E6A-D9EC-016D7D74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CDCD5243-7512-39A4-00AD-101FD3AB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92CF8-1B0A-4139-9A3E-73E1862FC7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17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BE7FD483-3DA9-08D0-01A9-833C91BA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B7032-1F21-4406-895D-AB45C9707312}" type="datetimeFigureOut">
              <a:rPr lang="en-US"/>
              <a:pPr>
                <a:defRPr/>
              </a:pPr>
              <a:t>11/15/2024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7614ADA1-ABE5-C6BA-E4B3-B4E39276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0CBF80A9-7462-A9BD-F8E5-0DA95666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BAEC6-C7DA-49D1-ABA5-5E9C2B37B6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25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888B1-BA0D-4FF5-F4F6-35C7BF50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BBCFD-E991-46C4-9FA6-E802A341A7E3}" type="datetimeFigureOut">
              <a:rPr lang="en-US"/>
              <a:pPr>
                <a:defRPr/>
              </a:pPr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5E6CA-4980-B169-2B2C-B6005FB6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5E59D-70C8-1849-5F7D-05255CE2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FF744940-E91F-4864-862F-43044E5F63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736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65B7F50F-CFC5-CC03-8C42-E4369639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9B715-A343-4104-82AE-E238BF2210AE}" type="datetimeFigureOut">
              <a:rPr lang="en-US"/>
              <a:pPr>
                <a:defRPr/>
              </a:pPr>
              <a:t>11/15/2024</a:t>
            </a:fld>
            <a:endParaRPr 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C72DCFF5-08C8-CA81-2D06-60A4D914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80AC8166-8D0F-DEEA-0864-68230EA7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D90FB-5D06-45CF-B5DE-11DE140703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70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A6271AD3-4CB2-ED41-EA77-4A657FA8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6D917-7EEF-4C62-9AAA-F51BF98FF3AA}" type="datetimeFigureOut">
              <a:rPr lang="en-US"/>
              <a:pPr>
                <a:defRPr/>
              </a:pPr>
              <a:t>11/15/2024</a:t>
            </a:fld>
            <a:endParaRPr lang="en-US"/>
          </a:p>
        </p:txBody>
      </p:sp>
      <p:sp>
        <p:nvSpPr>
          <p:cNvPr id="8" name="Footer Placeholder 21">
            <a:extLst>
              <a:ext uri="{FF2B5EF4-FFF2-40B4-BE49-F238E27FC236}">
                <a16:creationId xmlns:a16="http://schemas.microsoft.com/office/drawing/2014/main" id="{A1E42D08-A156-BC38-0CDA-1C38F5B3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>
            <a:extLst>
              <a:ext uri="{FF2B5EF4-FFF2-40B4-BE49-F238E27FC236}">
                <a16:creationId xmlns:a16="http://schemas.microsoft.com/office/drawing/2014/main" id="{3AF347D0-7748-ADDF-BB02-2A8D14D4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A18B0-3467-4536-8D60-59485C3B0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67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B487FAA4-55DB-F349-4B98-ED554728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9A40F-D864-48C7-BAED-3124DB23D9BD}" type="datetimeFigureOut">
              <a:rPr lang="en-US"/>
              <a:pPr>
                <a:defRPr/>
              </a:pPr>
              <a:t>11/15/2024</a:t>
            </a:fld>
            <a:endParaRPr lang="en-US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3BECBC85-905B-35E6-712A-ABDA7801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280F16BB-EEEC-3CCF-D60C-55A21EED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2FE0C-B680-4507-B453-88F4F3BF6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95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C8E9AED4-3C73-3F74-F87A-EF48F0E6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EA28B-4310-4C15-ABF7-4D212C0E5899}" type="datetimeFigureOut">
              <a:rPr lang="en-US"/>
              <a:pPr>
                <a:defRPr/>
              </a:pPr>
              <a:t>11/15/2024</a:t>
            </a:fld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17022871-2657-A038-CBE7-A75C0D10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DDFF5192-9A78-6460-3222-EA7BBA29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707B26-0D23-4C5D-96F8-E35BC84E3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85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955DACF5-CCEC-2400-5501-83CF750C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060DF-ABF6-4DD3-9C7B-F4369E6AE471}" type="datetimeFigureOut">
              <a:rPr lang="en-US"/>
              <a:pPr>
                <a:defRPr/>
              </a:pPr>
              <a:t>11/15/2024</a:t>
            </a:fld>
            <a:endParaRPr 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F86FACE3-8513-8019-BD37-39554A65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982DDEFD-AF6F-E216-F765-54A4BDE7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A56F5-46C8-4542-BEC8-1D3A578C70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7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>
            <a:extLst>
              <a:ext uri="{FF2B5EF4-FFF2-40B4-BE49-F238E27FC236}">
                <a16:creationId xmlns:a16="http://schemas.microsoft.com/office/drawing/2014/main" id="{6107BC28-B31F-B539-BAAF-0EF1F32E1D68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82E0F341-0A38-749E-5684-D13CBC4D340A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A2D80178-0CCB-8D93-DB37-843C9BB79BB6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C51111F2-2DC2-40B5-7C3D-4B2B848A8F87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C3835B36-70B0-6BFA-A8F5-AB5B0C9C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285D6-C28E-4182-B509-036873FB8D4C}" type="datetimeFigureOut">
              <a:rPr lang="en-US"/>
              <a:pPr>
                <a:defRPr/>
              </a:pPr>
              <a:t>11/15/2024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2130CFB-C179-C167-34A4-97CD3C21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6281A939-8447-4A29-CCDE-7AFCD92B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1602ABF2-0F26-4CBD-A180-DD0FD71D3B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53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A12D99B1-7E24-BF1D-A983-F85FF845BD7D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4EBF5C7-4952-BBC8-FF6A-770B69915890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>
            <a:extLst>
              <a:ext uri="{FF2B5EF4-FFF2-40B4-BE49-F238E27FC236}">
                <a16:creationId xmlns:a16="http://schemas.microsoft.com/office/drawing/2014/main" id="{F5485064-69D5-0279-0D0B-23D06FF0CBD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>
            <a:extLst>
              <a:ext uri="{FF2B5EF4-FFF2-40B4-BE49-F238E27FC236}">
                <a16:creationId xmlns:a16="http://schemas.microsoft.com/office/drawing/2014/main" id="{5F55F1D8-AE80-172F-B65A-3E27C9A4F1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3758F5D-D968-AB2F-B144-290A41408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9BEF45-61BB-4A61-A0CD-4EA1571BFC92}" type="datetimeFigureOut">
              <a:rPr lang="en-US"/>
              <a:pPr>
                <a:defRPr/>
              </a:pPr>
              <a:t>11/15/2024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C96BBD3-F573-5E84-59D9-58EAB389B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3F0D31C-A362-0B56-5FF2-D0B29F177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  <a:latin typeface="Constantia" panose="02030602050306030303" pitchFamily="18" charset="0"/>
              </a:defRPr>
            </a:lvl1pPr>
          </a:lstStyle>
          <a:p>
            <a:fld id="{4D532371-E97A-4DD9-A13D-2F5C43DE12BC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3" name="Group 1">
            <a:extLst>
              <a:ext uri="{FF2B5EF4-FFF2-40B4-BE49-F238E27FC236}">
                <a16:creationId xmlns:a16="http://schemas.microsoft.com/office/drawing/2014/main" id="{6FDD9695-344E-D243-98AC-F26C730D0067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357F1D8-C738-D52A-4B70-87DA61FBF229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DAB31C3-828E-F505-4188-D3CA469901FB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47" r:id="rId2"/>
    <p:sldLayoutId id="2147484056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7" r:id="rId9"/>
    <p:sldLayoutId id="2147484053" r:id="rId10"/>
    <p:sldLayoutId id="21474840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09E0-8FCB-BF40-1E35-2B97C6B2E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215064" cy="1828800"/>
          </a:xfrm>
        </p:spPr>
        <p:txBody>
          <a:bodyPr anchor="t">
            <a:normAutofit/>
          </a:bodyPr>
          <a:lstStyle/>
          <a:p>
            <a:pPr algn="ctr" rtl="1" eaLnBrk="1" fontAlgn="auto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he-IL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מסמך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lang="he-IL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למערכת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JPET</a:t>
            </a:r>
          </a:p>
        </p:txBody>
      </p:sp>
      <p:sp>
        <p:nvSpPr>
          <p:cNvPr id="5123" name="Subtitle 2">
            <a:extLst>
              <a:ext uri="{FF2B5EF4-FFF2-40B4-BE49-F238E27FC236}">
                <a16:creationId xmlns:a16="http://schemas.microsoft.com/office/drawing/2014/main" id="{ED5B9A4A-0480-C82D-7EBC-F5878378D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50" y="4076700"/>
            <a:ext cx="7854950" cy="2073275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pPr marR="0" eaLnBrk="1" hangingPunct="1"/>
            <a:r>
              <a:rPr lang="he-IL" altLang="en-US" dirty="0">
                <a:solidFill>
                  <a:srgbClr val="0D0D0D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כותבים</a:t>
            </a:r>
            <a:r>
              <a:rPr lang="he-IL" altLang="en-US">
                <a:solidFill>
                  <a:srgbClr val="0D0D0D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: נרדי </a:t>
            </a:r>
            <a:r>
              <a:rPr lang="he-IL" altLang="en-US" dirty="0">
                <a:solidFill>
                  <a:srgbClr val="0D0D0D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סחרוף </a:t>
            </a:r>
          </a:p>
          <a:p>
            <a:pPr marR="0" eaLnBrk="1" hangingPunct="1"/>
            <a:r>
              <a:rPr lang="he-IL" altLang="en-US" dirty="0">
                <a:solidFill>
                  <a:srgbClr val="0D0D0D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גירסה: 1.0</a:t>
            </a:r>
            <a:endParaRPr lang="he-IL" altLang="en-US" sz="20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eaLnBrk="1" hangingPunct="1"/>
            <a:r>
              <a:rPr lang="he-IL" altLang="en-US" dirty="0">
                <a:solidFill>
                  <a:srgbClr val="0D0D0D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מאשר:</a:t>
            </a:r>
            <a:endParaRPr lang="he-IL" altLang="en-US" sz="20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eaLnBrk="1" hangingPunct="1"/>
            <a:r>
              <a:rPr lang="he-IL" altLang="en-US" dirty="0">
                <a:solidFill>
                  <a:srgbClr val="0D0D0D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תאריך מהדורה: 26.09.2024</a:t>
            </a:r>
            <a:endParaRPr lang="he-IL" altLang="en-US" sz="20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eaLnBrk="1" hangingPunct="1"/>
            <a:endParaRPr lang="he-IL" altLang="en-US" dirty="0">
              <a:solidFill>
                <a:srgbClr val="0D0D0D"/>
              </a:solidFill>
            </a:endParaRPr>
          </a:p>
          <a:p>
            <a:pPr marR="0" eaLnBrk="1" hangingPunct="1"/>
            <a:endParaRPr lang="en-US" altLang="en-US" dirty="0">
              <a:solidFill>
                <a:srgbClr val="0D0D0D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687B51-076F-5FD1-260E-F1EE4227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he-IL" dirty="0"/>
              <a:t>Comprehensive Assessment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89D21DA7-3E9A-7E90-82A2-B833CAFAD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307701"/>
              </p:ext>
            </p:extLst>
          </p:nvPr>
        </p:nvGraphicFramePr>
        <p:xfrm>
          <a:off x="457200" y="1935162"/>
          <a:ext cx="8229600" cy="444616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26946262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859286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76881515"/>
                    </a:ext>
                  </a:extLst>
                </a:gridCol>
              </a:tblGrid>
              <a:tr h="1111542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STP</a:t>
                      </a:r>
                      <a:r>
                        <a:rPr lang="he-IL" sz="1800" dirty="0"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מה הורץ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 </a:t>
                      </a:r>
                      <a:r>
                        <a:rPr lang="he-IL" sz="1800" dirty="0"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תוצאות הרצה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סטטוס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277712"/>
                  </a:ext>
                </a:extLst>
              </a:tr>
              <a:tr h="1111542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בדיקת שימושיות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הורצו 5 מקרי בדיקה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100% עבר בהצלחה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357977"/>
                  </a:ext>
                </a:extLst>
              </a:tr>
              <a:tr h="1111542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600" dirty="0">
                          <a:effectLst/>
                          <a:latin typeface="+mj-lt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בדיקת אמינות</a:t>
                      </a:r>
                      <a:endParaRPr lang="en-US" sz="1600" dirty="0"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הורץ 1 מקרה בדיקה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0% עבר בהצלחה</a:t>
                      </a:r>
                      <a:b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 תקלה קריטית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002382"/>
                  </a:ext>
                </a:extLst>
              </a:tr>
              <a:tr h="1111542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600" dirty="0">
                          <a:effectLst/>
                          <a:latin typeface="+mj-lt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בדיקת ניידות ותאימות</a:t>
                      </a:r>
                      <a:endParaRPr lang="en-US" sz="1600" dirty="0"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הורצו 7 מקרי בדיקה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70% עבר בהצלחה</a:t>
                      </a:r>
                      <a:b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 תקלות קריטיות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6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574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AD18B7-92EC-7EFD-C809-B1116E31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he-IL" dirty="0"/>
              <a:t>Entry and Exit criteria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FF3B42AA-A06F-43BE-CC75-7171BE0D5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861804"/>
              </p:ext>
            </p:extLst>
          </p:nvPr>
        </p:nvGraphicFramePr>
        <p:xfrm>
          <a:off x="457200" y="1935162"/>
          <a:ext cx="8229600" cy="444616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46215806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95486000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50665999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705602233"/>
                    </a:ext>
                  </a:extLst>
                </a:gridCol>
              </a:tblGrid>
              <a:tr h="1111541">
                <a:tc>
                  <a:txBody>
                    <a:bodyPr/>
                    <a:lstStyle/>
                    <a:p>
                      <a:pPr algn="ctr"/>
                      <a:r>
                        <a:rPr lang="he-IL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קריטריונים לכניסה</a:t>
                      </a:r>
                    </a:p>
                  </a:txBody>
                  <a:tcPr marL="91459" marR="91459" marT="45727" marB="45727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סטטוס</a:t>
                      </a:r>
                      <a:endParaRPr lang="en-US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9" marR="91459" marT="45727" marB="45727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קריטריונים ליציאה</a:t>
                      </a:r>
                      <a:endParaRPr lang="en-US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9" marR="91459" marT="45727" marB="4572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סטטוס</a:t>
                      </a:r>
                      <a:endParaRPr lang="en-US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9" marR="91459" marT="45727" marB="45727" anchor="ctr"/>
                </a:tc>
                <a:extLst>
                  <a:ext uri="{0D108BD9-81ED-4DB2-BD59-A6C34878D82A}">
                    <a16:rowId xmlns:a16="http://schemas.microsoft.com/office/drawing/2014/main" val="1426695004"/>
                  </a:ext>
                </a:extLst>
              </a:tr>
              <a:tr h="1111541">
                <a:tc>
                  <a:txBody>
                    <a:bodyPr/>
                    <a:lstStyle/>
                    <a:p>
                      <a:pPr lvl="0" algn="ctr" rtl="1"/>
                      <a:r>
                        <a:rPr kumimoji="0" lang="he-IL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כל הדרישות והאפיון של מערכת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JPET </a:t>
                      </a:r>
                      <a:r>
                        <a:rPr kumimoji="0" lang="he-IL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מוגדרים ומאושרים 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בוצע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כל הבדיקות הקריטיות עברו בהצלחה</a:t>
                      </a:r>
                      <a:endParaRPr lang="he-IL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לא בוצע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711125"/>
                  </a:ext>
                </a:extLst>
              </a:tr>
              <a:tr h="1111541">
                <a:tc>
                  <a:txBody>
                    <a:bodyPr/>
                    <a:lstStyle/>
                    <a:p>
                      <a:pPr lvl="0" algn="ctr" rtl="1"/>
                      <a:r>
                        <a:rPr kumimoji="0" lang="he-IL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מסמך אפיון מסודר כולל את כל הדרישות הפונקציונליות והלא פונקציונליות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בוצע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כל ממשק המשתמש במערכת עובד ללא בעיה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 rtl="1"/>
                      <a:endParaRPr lang="he-IL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בוצע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09032"/>
                  </a:ext>
                </a:extLst>
              </a:tr>
              <a:tr h="1111541">
                <a:tc>
                  <a:txBody>
                    <a:bodyPr/>
                    <a:lstStyle/>
                    <a:p>
                      <a:pPr lvl="0" algn="ctr" rtl="1"/>
                      <a:r>
                        <a:rPr kumimoji="0" lang="he-IL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סביבת הבדיקה מותקנת ומוכנה בהתאם לדרישות הטכניות והתפעוליות שנקבעו מראש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בוצע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לא נשארו סיכונים ברמה גבוהה במערכת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 rtl="1"/>
                      <a:endParaRPr lang="he-IL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לא בוצע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129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03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AD18B7-92EC-7EFD-C809-B1116E31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he-IL" dirty="0"/>
              <a:t>Entry and Exit criteria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FF3B42AA-A06F-43BE-CC75-7171BE0D5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195929"/>
              </p:ext>
            </p:extLst>
          </p:nvPr>
        </p:nvGraphicFramePr>
        <p:xfrm>
          <a:off x="457200" y="1935162"/>
          <a:ext cx="8229600" cy="421798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46215806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95486000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50665999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705602233"/>
                    </a:ext>
                  </a:extLst>
                </a:gridCol>
              </a:tblGrid>
              <a:tr h="1405996"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קריטריונים לכניסה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סטטוס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קריטריונים ליציאה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סטטוס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695004"/>
                  </a:ext>
                </a:extLst>
              </a:tr>
              <a:tr h="140599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צוות הבדיקות מודע לתפקידים שלו</a:t>
                      </a:r>
                      <a:endParaRPr lang="he-IL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בוצע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כיסוי דרישות- 100% כיסוי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בוצע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711125"/>
                  </a:ext>
                </a:extLst>
              </a:tr>
              <a:tr h="140599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כל התנאים המוקדמים, נבדקו בהצלחה במסגרת בדיקות המערכת</a:t>
                      </a:r>
                      <a:endParaRPr kumimoji="0" lang="en-US" sz="16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 rtl="1"/>
                      <a:endParaRPr lang="he-IL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בוצע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6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אין באגים קריטיים פתוחים</a:t>
                      </a:r>
                      <a:endParaRPr lang="he-IL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לא בוצע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09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98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63022A-B330-6773-7A54-F5D1152E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dirty="0"/>
              <a:t>Summary Results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FFCDC6-0DD2-72AC-C6E1-DB085ADEA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 eaLnBrk="1" hangingPunct="1">
              <a:buFont typeface="Wingdings 2" panose="05020102010507070707" pitchFamily="18" charset="2"/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במהלך הבדיקות הורצו </a:t>
            </a: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172 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תרחישי בדיקה.</a:t>
            </a:r>
          </a:p>
          <a:p>
            <a:pPr algn="r" rtl="1" eaLnBrk="1" hangingPunct="1">
              <a:buFont typeface="Wingdings 2" panose="05020102010507070707" pitchFamily="18" charset="2"/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נפתחו </a:t>
            </a: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44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תקלות.</a:t>
            </a:r>
          </a:p>
          <a:p>
            <a:pPr algn="r" rtl="1" eaLnBrk="1" hangingPunct="1">
              <a:buFont typeface="Wingdings 2" panose="05020102010507070707" pitchFamily="18" charset="2"/>
              <a:buNone/>
            </a:pP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75%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מהבדיקות עברו בהצלחה.</a:t>
            </a:r>
          </a:p>
          <a:p>
            <a:pPr algn="r" rtl="1" eaLnBrk="1" hangingPunct="1">
              <a:buFont typeface="Wingdings 2" panose="05020102010507070707" pitchFamily="18" charset="2"/>
              <a:buNone/>
            </a:pP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 eaLnBrk="1" hangingPunct="1">
              <a:buFont typeface="Wingdings 2" panose="05020102010507070707" pitchFamily="18" charset="2"/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מרבית התקלות (כ-72.73%) התגלו </a:t>
            </a: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ברכיב ביצוע ההזמנה ובתהליך ההרשמה לאתר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מה שמצביע</a:t>
            </a:r>
          </a:p>
          <a:p>
            <a:pPr algn="r" rtl="1" eaLnBrk="1" hangingPunct="1">
              <a:buFont typeface="Wingdings 2" panose="05020102010507070707" pitchFamily="18" charset="2"/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על צפיפות תקלות גבוהה באזורים אלו.</a:t>
            </a:r>
          </a:p>
          <a:p>
            <a:pPr algn="r" rtl="1" eaLnBrk="1" hangingPunct="1">
              <a:buFont typeface="Wingdings 2" panose="05020102010507070707" pitchFamily="18" charset="2"/>
              <a:buNone/>
            </a:pP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תהליך הזמנה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1" indent="0" algn="r" rtl="1"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מתוך 7 בדיקות, 6 תקלות נרשמו, מה שמצביע על אחוז תקלות גבוה של 90%. תוצאות אלו מצביעות על בעיות קריטיות בתהליך, ויש צורך לבצע תיקונים מידיים כדי לשפר את חוויית המשתמש.</a:t>
            </a:r>
          </a:p>
          <a:p>
            <a:pPr marL="0" indent="0" algn="r" rtl="1">
              <a:buNone/>
            </a:pP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תהליך תשלום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1" indent="0" algn="r" rtl="1"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בהרצה של 11 בדיקות, נפתחו 9 תקלות, מה שמצביע על 80% תקלות. מדובר בבעיית אבטחה חמורה.</a:t>
            </a:r>
          </a:p>
          <a:p>
            <a:pPr marL="0" indent="0" algn="r" rtl="1">
              <a:buNone/>
            </a:pP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תהליך הרשמה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1" indent="0" algn="r" rtl="1"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עם 52 בדיקות שבוצעו ו-26 תקלות שנפתחו, אחוז התקלות עומד על 50%. </a:t>
            </a:r>
          </a:p>
          <a:p>
            <a:pPr marL="0" indent="0" algn="r" rtl="1">
              <a:buNone/>
            </a:pP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מנוע חיפוש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1" indent="0" algn="r" rtl="1"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בדיקות בוצעו ללא תקלות, מה שמעיד על ביצועים תקינים ברכיב זה.</a:t>
            </a:r>
          </a:p>
          <a:p>
            <a:pPr marL="457200" lvl="1" indent="0" algn="r" rtl="1">
              <a:buNone/>
            </a:pP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 eaLnBrk="1" hangingPunct="1">
              <a:buFont typeface="Wingdings 2" panose="05020102010507070707" pitchFamily="18" charset="2"/>
              <a:buNone/>
            </a:pPr>
            <a:endParaRPr lang="he-IL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82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4E5F9F-ED3E-C6E9-EB1F-C183CAAC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dirty="0"/>
              <a:t>Summary of Activity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AECAA7E-06A4-2B02-F26C-BC858140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נחשפו מספר אתגרים, בעיקר בתהליך הזמנה ובניידות המערכת. </a:t>
            </a:r>
          </a:p>
          <a:p>
            <a:pPr marL="0" indent="0" algn="r" rtl="1"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תהליך האימות של פרטי המשתמש לא מתפקד כראוי.</a:t>
            </a:r>
          </a:p>
          <a:p>
            <a:pPr marL="0" indent="0" algn="r" rtl="1"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תהליך הוודאות של הכתובת מציג ליקויים, דבר שעלול לגרום להזמנות שגויות.</a:t>
            </a:r>
          </a:p>
          <a:p>
            <a:pPr marL="0" indent="0" algn="r" rtl="1"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ניתן לבצע חיפוש באתר</a:t>
            </a:r>
          </a:p>
          <a:p>
            <a:pPr marL="0" indent="0" algn="r" rtl="1"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ביצוע הזמנה- המערכת לא אוכפת כמעט בכלל את שדות הפרטים להזמנה/כתובת למשלוח</a:t>
            </a:r>
          </a:p>
          <a:p>
            <a:pPr marL="0" indent="0" algn="r" rtl="1"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ניתן לנווט במערכת</a:t>
            </a:r>
          </a:p>
          <a:p>
            <a:pPr marL="0" indent="0" algn="r" rtl="1"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המערכת מובנת ונוחה לשימוש</a:t>
            </a:r>
          </a:p>
          <a:p>
            <a:pPr marL="0" indent="0" algn="r" rtl="1"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ניידות לא עובדת כמו שצריך </a:t>
            </a:r>
          </a:p>
          <a:p>
            <a:pPr marL="0" indent="0" algn="r" rtl="1"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תאימות לא עובדת כמו שצריך- בעיקר בסביבת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IOS</a:t>
            </a: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עדכון פריטים וצפייה בהזמנות קודמות עברו בהצלחה </a:t>
            </a:r>
          </a:p>
          <a:p>
            <a:pPr marL="0" indent="0" algn="r" rtl="1">
              <a:buNone/>
            </a:pP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eaLnBrk="1" hangingPunct="1">
              <a:buFont typeface="Wingdings 2" panose="05020102010507070707" pitchFamily="18" charset="2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7816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E89CD7-3E9C-09C6-AF9E-647E5546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dirty="0"/>
              <a:t>Evaluation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421F65-BB2B-04D0-8C82-0951CA539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 eaLnBrk="1" hangingPunct="1">
              <a:buFont typeface="Wingdings 2" panose="05020102010507070707" pitchFamily="18" charset="2"/>
              <a:buNone/>
            </a:pPr>
            <a:r>
              <a:rPr lang="he-IL" alt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הערכת מוכנות המערכת להעברה לשלב הבא</a:t>
            </a:r>
            <a:endParaRPr lang="he-IL" alt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 eaLnBrk="1" hangingPunct="1">
              <a:buFont typeface="Wingdings 2" panose="05020102010507070707" pitchFamily="18" charset="2"/>
              <a:buNone/>
            </a:pPr>
            <a:b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לסיכום, המערכת אינה עומדת בסטנדרטים הנדרשים לפעולה תקינה. מומלץ לבצע תיקונים משמעותיים במערכת כדי להבטיח את תקינותה ואת חווית המשתמש. 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בחלק הלא פונקציונלי, השימושיות נמצאה כנקודה חיובית, כאשר הממשק ברור ונגיש, מה שמקל על המשתמשים להסתגל למערכת.</a:t>
            </a:r>
          </a:p>
          <a:p>
            <a:pPr marL="0" indent="0" algn="r" rtl="1" eaLnBrk="1" hangingPunct="1">
              <a:buFont typeface="Wingdings 2" panose="05020102010507070707" pitchFamily="18" charset="2"/>
              <a:buNone/>
            </a:pP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 eaLnBrk="1" hangingPunct="1"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יש לשים דגש על שיפור תהליכי האימות והוודאות של פרטי המשתמשים והכתובת, שכן הם חיוניים להצלחת המערכת.</a:t>
            </a:r>
          </a:p>
          <a:p>
            <a:pPr marL="0" indent="0" algn="r" rtl="1" eaLnBrk="1" hangingPunct="1">
              <a:buNone/>
            </a:pPr>
            <a:endParaRPr lang="he-IL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 eaLnBrk="1" hangingPunct="1">
              <a:buFont typeface="Wingdings 2" panose="05020102010507070707" pitchFamily="18" charset="2"/>
              <a:buNone/>
            </a:pPr>
            <a:endParaRPr lang="he-IL" altLang="en-US" sz="2000" dirty="0"/>
          </a:p>
          <a:p>
            <a:pPr algn="r" rtl="1"/>
            <a:endParaRPr lang="he-IL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 eaLnBrk="1" hangingPunct="1">
              <a:buFont typeface="Wingdings 2" panose="05020102010507070707" pitchFamily="18" charset="2"/>
              <a:buNone/>
            </a:pPr>
            <a:endParaRPr lang="he-IL" altLang="en-US" sz="20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8713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1E6A32-A3AF-00C0-A980-827B711F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47667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JPET STORE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B79D8D-6BFB-F57D-CCAC-04AED14F6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772816"/>
            <a:ext cx="8229600" cy="4968552"/>
          </a:xfrm>
        </p:spPr>
        <p:txBody>
          <a:bodyPr/>
          <a:lstStyle/>
          <a:p>
            <a:pPr algn="r" rtl="1" eaLnBrk="1" hangingPunct="1">
              <a:buFont typeface="Wingdings 2" panose="05020102010507070707" pitchFamily="18" charset="2"/>
              <a:buNone/>
            </a:pP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מטרת המסמך-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מסמך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 </a:t>
            </a: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מפרט את תוצאות פרויקט הבדיקות, מציג סיכום של מהלך הרצת הבדיקות והתוצאות בצורה מפורטת על פי ניתוחים סטטיסטיים.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מערכת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JPetStore</a:t>
            </a:r>
            <a:r>
              <a:rPr lang="he-IL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ת</a:t>
            </a: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וכננה במטרה לאפשר ללקוחות להירשם לאתר, לרכוש בעלי חיים ולקבל את המשלוח עד לכתובת שהונפקה. </a:t>
            </a:r>
            <a:b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המערכת נבדקה במסגרת בדיקות קבלה וכללת בדיקות פונקציונאליות ולא-פונקציונאליות .</a:t>
            </a:r>
            <a:b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altLang="en-US" sz="16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לביצוע הבדיקות השתמשנו ב-3 פרופילים מרכזיים של משתמשים: משתמש רשום, משתמש לא רשום ומנהלת האתר.</a:t>
            </a:r>
            <a:br>
              <a:rPr lang="en-US" altLang="en-US" sz="16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16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en-US" sz="16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he-IL" altLang="en-US" sz="1600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br>
              <a:rPr lang="en-US" altLang="en-US" sz="28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833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92E0E6-1732-1447-44E8-E1867681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DA70623-2C98-2492-BE9B-05A27EA22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מאמץ הבדיקות בפרויקט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JPET 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התמקד בכיסוי פונקציונלי מלא של שלושת התהליכים המרכזיים במערכת, לצד בדיקות מעמיקות לתכונות נוספות שמטרתן להבטיח את איכות התוכנה ותקינותה.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altLang="en-US" sz="16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בנינו את הקונספט של עיצוב הבדיקות לפי סיפורי משתמש שמטרתם לבדוק תהליכים במערכת (ולא פונקציונליות נקודתית), ובהם שילבנו טכניקות בדיקה שונות- החלף מצבים, טבלאות החלטה וטבלה בוליאנית.</a:t>
            </a:r>
            <a:br>
              <a:rPr lang="en-US" altLang="en-US" sz="16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altLang="en-US" sz="16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במקביל, ביצענו בדיקות הקשורות בתאימות, ניידות, אמינות ושימושיות האתר.</a:t>
            </a: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r>
              <a:rPr lang="he-IL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הבדיקות התמקדו בשלושת התהליכים הפונקציונליים המרכזיים במערכת הנבדקת-</a:t>
            </a:r>
          </a:p>
          <a:p>
            <a:pPr marL="0" indent="0" algn="r" rtl="1">
              <a:buNone/>
            </a:pPr>
            <a:endParaRPr lang="he-IL" alt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הרשמה לאתר: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בדיקות אלו כיסו את תהליך ההרשמה מהתחלה ועד סיום, כולל מילוי פרטים אישיים, כתובת מייל, יצירת סיסמה ואימותה.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נבדקו תרחישים שונים כמו הכנסת פרטים שגויים ווידאנו שהמערכת מחזירה הודעות שגיאה ברורות ומתאימות.</a:t>
            </a:r>
          </a:p>
          <a:p>
            <a:pPr marL="0" indent="0" algn="r" rtl="1">
              <a:buNone/>
            </a:pP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ביצוע הזמנה: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נבחנו כל שלבי ביצוע ההזמנה, החל מבחירת מוצרים ועד לאישור התשלום.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הבדיקות כללו תרחישים שונים (מחסור במלאי, ביטול מוצרים מהסל).</a:t>
            </a:r>
          </a:p>
          <a:p>
            <a:pPr marL="0" indent="0" algn="r" rtl="1">
              <a:buNone/>
            </a:pP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ניווט באתר: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הבדיקות התמקדו בקלות הניווט באתר, כולל מעבר בין קטגוריות, דפים פנימיים, וביצוע פעולות חיוניות כמו חיפוש, צפייה במוצרים, וחזרה לדף הראשי.</a:t>
            </a:r>
          </a:p>
          <a:p>
            <a:pPr marL="0" indent="0" algn="r" rtl="1">
              <a:buNone/>
            </a:pPr>
            <a:endParaRPr lang="he-IL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2487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0F8867-8501-E0D1-AC2E-FAE1D9A0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3709EF-C436-51DC-2828-75E68A428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בדיקות נוספות שבוצעו-</a:t>
            </a:r>
          </a:p>
          <a:p>
            <a:pPr marL="0" indent="0" algn="r" rtl="1">
              <a:buNone/>
            </a:pP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בדיקות שימושיות- 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בדיקות שנועדו לוודא שהמערכת קלה לשימוש ומספקת חוויית משתמש חיובית. </a:t>
            </a:r>
          </a:p>
          <a:p>
            <a:pPr marL="0" indent="0" algn="r" rtl="1">
              <a:buNone/>
            </a:pP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בדיקות תאימות- 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נבדקה תאימות המערכת למכשירים ודפדפנים שונים. </a:t>
            </a:r>
          </a:p>
          <a:p>
            <a:pPr marL="0" indent="0" algn="r" rtl="1">
              <a:buNone/>
            </a:pP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בדיקות ניידות- 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בדיקת המערכת בסביבות שונות ומעבר המידע הנחוץ בין הסביבות.</a:t>
            </a:r>
          </a:p>
          <a:p>
            <a:pPr marL="0" indent="0" algn="r" rtl="1">
              <a:buNone/>
            </a:pP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סיכום מאמץ הבדיקות:</a:t>
            </a:r>
          </a:p>
          <a:p>
            <a:pPr marL="0" indent="0" algn="r" rtl="1">
              <a:buNone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מאמץ הבדיקות שהושקע בפרויקט נועד להבטיח שכל הפונקציות המרכזיות במערכת פועלות בצורה תקינה ושחוויית המשתמש חלקה בכל תרחיש.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81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58AF-10E8-08BD-A5CC-E64D5878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26" y="407904"/>
            <a:ext cx="8229600" cy="1143000"/>
          </a:xfrm>
        </p:spPr>
        <p:txBody>
          <a:bodyPr anchor="ctr"/>
          <a:lstStyle/>
          <a:p>
            <a:pPr algn="ctr" rtl="1" eaLnBrk="1" hangingPunct="1">
              <a:buFont typeface="Wingdings 2" panose="05020102010507070707" pitchFamily="18" charset="2"/>
              <a:buNone/>
            </a:pPr>
            <a:r>
              <a:rPr lang="en-US" altLang="en-US" sz="4400" dirty="0"/>
              <a:t>Variances</a:t>
            </a:r>
            <a:br>
              <a:rPr lang="he-IL" altLang="en-US" sz="2000" dirty="0"/>
            </a:br>
            <a:endParaRPr lang="en-IL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D57E-8275-2D41-3D1C-208778103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74" y="1311063"/>
            <a:ext cx="8229600" cy="5112568"/>
          </a:xfrm>
        </p:spPr>
        <p:txBody>
          <a:bodyPr/>
          <a:lstStyle/>
          <a:p>
            <a:pPr algn="r" rtl="1" eaLnBrk="1" hangingPunct="1">
              <a:buFont typeface="Wingdings 2" panose="05020102010507070707" pitchFamily="18" charset="2"/>
              <a:buNone/>
              <a:defRPr/>
            </a:pPr>
            <a:r>
              <a:rPr lang="he-IL" alt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תכנון אל מול ביצוע (בהתייחס לנכתב ב-</a:t>
            </a:r>
            <a:r>
              <a:rPr lang="en-US" alt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STP</a:t>
            </a:r>
            <a:r>
              <a:rPr lang="he-IL" alt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r" rtl="1" eaLnBrk="1" hangingPunct="1">
              <a:defRPr/>
            </a:pPr>
            <a:r>
              <a:rPr lang="he-IL" alt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תוכנן </a:t>
            </a:r>
            <a:r>
              <a:rPr lang="he-IL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כי הבדיקות יבוצעו באמצעות סיפורי משתמש בהם ישולבו טכניקות בדיקה מסוג קופסא שחורה </a:t>
            </a:r>
            <a:r>
              <a:rPr lang="he-IL" alt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בפועל</a:t>
            </a:r>
            <a:r>
              <a:rPr lang="he-IL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הצלחנו לממש את התכנון ועיצבנו את מקרי הבדיקה בהתאם לסיפורי המשתמש שיצרנו.</a:t>
            </a:r>
          </a:p>
          <a:p>
            <a:pPr algn="r" rtl="1" eaLnBrk="1" hangingPunct="1">
              <a:defRPr/>
            </a:pPr>
            <a:r>
              <a:rPr lang="he-IL" alt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סביבות בדיקה – תוכנן</a:t>
            </a:r>
            <a:r>
              <a:rPr lang="he-IL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להתמקד בסביבות הבאות:</a:t>
            </a:r>
            <a:b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he-IL" alt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 eaLnBrk="1" hangingPunct="1">
              <a:buNone/>
            </a:pPr>
            <a:endParaRPr lang="he-IL" sz="16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 eaLnBrk="1" hangingPunct="1">
              <a:buNone/>
            </a:pPr>
            <a:endParaRPr lang="he-IL" altLang="en-US" sz="1400" dirty="0">
              <a:highlight>
                <a:srgbClr val="FFFF00"/>
              </a:highlight>
            </a:endParaRPr>
          </a:p>
          <a:p>
            <a:pPr algn="r" rtl="1" eaLnBrk="1" hangingPunct="1">
              <a:buFontTx/>
              <a:buChar char="-"/>
            </a:pPr>
            <a:endParaRPr lang="he-IL" altLang="en-US" sz="1400" dirty="0">
              <a:highlight>
                <a:srgbClr val="FFFF00"/>
              </a:highlight>
            </a:endParaRPr>
          </a:p>
          <a:p>
            <a:pPr marL="0" indent="0" algn="r" rtl="1" eaLnBrk="1" hangingPunct="1">
              <a:buNone/>
            </a:pPr>
            <a:endParaRPr lang="en-IL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E0849F28-2ADD-927B-0045-C7105545B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482401"/>
              </p:ext>
            </p:extLst>
          </p:nvPr>
        </p:nvGraphicFramePr>
        <p:xfrm>
          <a:off x="653783" y="2487599"/>
          <a:ext cx="7992888" cy="3793220"/>
        </p:xfrm>
        <a:graphic>
          <a:graphicData uri="http://schemas.openxmlformats.org/drawingml/2006/table">
            <a:tbl>
              <a:tblPr rtl="1" firstRow="1" firstCol="1" bandRow="1"/>
              <a:tblGrid>
                <a:gridCol w="640733">
                  <a:extLst>
                    <a:ext uri="{9D8B030D-6E8A-4147-A177-3AD203B41FA5}">
                      <a16:colId xmlns:a16="http://schemas.microsoft.com/office/drawing/2014/main" val="2736140015"/>
                    </a:ext>
                  </a:extLst>
                </a:gridCol>
                <a:gridCol w="847899">
                  <a:extLst>
                    <a:ext uri="{9D8B030D-6E8A-4147-A177-3AD203B41FA5}">
                      <a16:colId xmlns:a16="http://schemas.microsoft.com/office/drawing/2014/main" val="3023110853"/>
                    </a:ext>
                  </a:extLst>
                </a:gridCol>
                <a:gridCol w="858257">
                  <a:extLst>
                    <a:ext uri="{9D8B030D-6E8A-4147-A177-3AD203B41FA5}">
                      <a16:colId xmlns:a16="http://schemas.microsoft.com/office/drawing/2014/main" val="647291658"/>
                    </a:ext>
                  </a:extLst>
                </a:gridCol>
                <a:gridCol w="1239293">
                  <a:extLst>
                    <a:ext uri="{9D8B030D-6E8A-4147-A177-3AD203B41FA5}">
                      <a16:colId xmlns:a16="http://schemas.microsoft.com/office/drawing/2014/main" val="2461618131"/>
                    </a:ext>
                  </a:extLst>
                </a:gridCol>
                <a:gridCol w="754674">
                  <a:extLst>
                    <a:ext uri="{9D8B030D-6E8A-4147-A177-3AD203B41FA5}">
                      <a16:colId xmlns:a16="http://schemas.microsoft.com/office/drawing/2014/main" val="647871982"/>
                    </a:ext>
                  </a:extLst>
                </a:gridCol>
                <a:gridCol w="847899">
                  <a:extLst>
                    <a:ext uri="{9D8B030D-6E8A-4147-A177-3AD203B41FA5}">
                      <a16:colId xmlns:a16="http://schemas.microsoft.com/office/drawing/2014/main" val="4125108501"/>
                    </a:ext>
                  </a:extLst>
                </a:gridCol>
                <a:gridCol w="878974">
                  <a:extLst>
                    <a:ext uri="{9D8B030D-6E8A-4147-A177-3AD203B41FA5}">
                      <a16:colId xmlns:a16="http://schemas.microsoft.com/office/drawing/2014/main" val="4275788323"/>
                    </a:ext>
                  </a:extLst>
                </a:gridCol>
                <a:gridCol w="1086879">
                  <a:extLst>
                    <a:ext uri="{9D8B030D-6E8A-4147-A177-3AD203B41FA5}">
                      <a16:colId xmlns:a16="http://schemas.microsoft.com/office/drawing/2014/main" val="1712177671"/>
                    </a:ext>
                  </a:extLst>
                </a:gridCol>
                <a:gridCol w="838280">
                  <a:extLst>
                    <a:ext uri="{9D8B030D-6E8A-4147-A177-3AD203B41FA5}">
                      <a16:colId xmlns:a16="http://schemas.microsoft.com/office/drawing/2014/main" val="253993729"/>
                    </a:ext>
                  </a:extLst>
                </a:gridCol>
              </a:tblGrid>
              <a:tr h="415336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סביבה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מספר סביבה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STD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פלטפורמה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מערכת הפעלה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מנוע חיפוש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דפדפנים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גודל המסך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סוג המסך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רזולוציית המסך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690250"/>
                  </a:ext>
                </a:extLst>
              </a:tr>
              <a:tr h="629904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מחשב נייד</a:t>
                      </a:r>
                      <a:b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DELL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Windows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Windows 11 Home</a:t>
                      </a:r>
                      <a:b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</a:b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גרסא 2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H</a:t>
                      </a: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Google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Chrome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14 inches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FULL HD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1080 * 1920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036673"/>
                  </a:ext>
                </a:extLst>
              </a:tr>
              <a:tr h="844471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אייפון 14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</a:pP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</a:pP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IOS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IOS </a:t>
                      </a: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17.6.1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Safari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Safari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6.1 inches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Super Retina XDR display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2532 X1170 at 460 ppi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073563"/>
                  </a:ext>
                </a:extLst>
              </a:tr>
              <a:tr h="1059038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טאבלט גלקסי 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TAB s9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SM-x710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</a:pP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</a:pP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אנדרואיד  14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Linux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Karnel Ver.5.15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Google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Chrome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11 inches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''Samsung Galaxy Tab S9 SM-X710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1600x2560 WUXGA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67077"/>
                  </a:ext>
                </a:extLst>
              </a:tr>
              <a:tr h="844471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מחשב נייח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Lenovo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</a:pP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</a:pPr>
                      <a:r>
                        <a:rPr lang="he-IL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Windows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Windows</a:t>
                      </a:r>
                      <a:r>
                        <a:rPr lang="he-IL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 10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pro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Standalone Workstation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System 32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Google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Explorer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21 inches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</a:rPr>
                        <a:t>HP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1080 * 1920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604281"/>
                  </a:ext>
                </a:extLst>
              </a:tr>
            </a:tbl>
          </a:graphicData>
        </a:graphic>
      </p:graphicFrame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17F2F71-72F5-5374-8B3B-223AB735E9FD}"/>
              </a:ext>
            </a:extLst>
          </p:cNvPr>
          <p:cNvSpPr txBox="1"/>
          <p:nvPr/>
        </p:nvSpPr>
        <p:spPr>
          <a:xfrm>
            <a:off x="0" y="6280819"/>
            <a:ext cx="89414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eaLnBrk="1" hangingPunct="1">
              <a:defRPr/>
            </a:pP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בפועל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ב-100% מהבדיקות השתמשנו בכל הסביבות בהן תכננו להשתמש.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3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13CF51-F9AD-7855-0BBE-F94C18DB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en-US" sz="5400" dirty="0"/>
              <a:t>Variances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357E07-52BE-E40F-0A91-148450E2E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תוכנן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לבצע את הבדיקות הפונקציונליות והלא פונקציונליות לתהליכים המרכזיים במערכת כמפורט קודם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בפועל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כיסינו את כל הבדיקות אותן רצינו להריץ</a:t>
            </a:r>
          </a:p>
          <a:p>
            <a:pPr marL="0" indent="0" algn="r">
              <a:buNone/>
            </a:pP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תוכנן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לוח זמנים מפורט עבור המטלות-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FDCB8CEB-483D-E506-2D05-29FA48292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42184"/>
              </p:ext>
            </p:extLst>
          </p:nvPr>
        </p:nvGraphicFramePr>
        <p:xfrm>
          <a:off x="611560" y="2996953"/>
          <a:ext cx="7849900" cy="2375154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7849900">
                  <a:extLst>
                    <a:ext uri="{9D8B030D-6E8A-4147-A177-3AD203B41FA5}">
                      <a16:colId xmlns:a16="http://schemas.microsoft.com/office/drawing/2014/main" val="400752244"/>
                    </a:ext>
                  </a:extLst>
                </a:gridCol>
              </a:tblGrid>
              <a:tr h="212523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STP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9201013"/>
                  </a:ext>
                </a:extLst>
              </a:tr>
              <a:tr h="217310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</a:pPr>
                      <a:r>
                        <a:rPr lang="he-I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ישיבת התנעה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9351218"/>
                  </a:ext>
                </a:extLst>
              </a:tr>
              <a:tr h="217310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</a:pPr>
                      <a:r>
                        <a:rPr lang="he-I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בדיקה סטטית של המסמכים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8305218"/>
                  </a:ext>
                </a:extLst>
              </a:tr>
              <a:tr h="217310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</a:pPr>
                      <a:r>
                        <a:rPr lang="he-I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כתיבת תנאי בדיקה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1138264"/>
                  </a:ext>
                </a:extLst>
              </a:tr>
              <a:tr h="217310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</a:pPr>
                      <a:r>
                        <a:rPr lang="he-I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בניית 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STD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3905115"/>
                  </a:ext>
                </a:extLst>
              </a:tr>
              <a:tr h="217310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</a:pPr>
                      <a:r>
                        <a:rPr lang="he-I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בניית נתוני בדיקה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3419948"/>
                  </a:ext>
                </a:extLst>
              </a:tr>
              <a:tr h="217310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</a:pPr>
                      <a:r>
                        <a:rPr lang="he-I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בניית סיפורי משתמש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6340226"/>
                  </a:ext>
                </a:extLst>
              </a:tr>
              <a:tr h="215314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</a:pPr>
                      <a:r>
                        <a:rPr lang="he-I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הרצה ודיווח תקלות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5458723"/>
                  </a:ext>
                </a:extLst>
              </a:tr>
              <a:tr h="212523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6875997"/>
                  </a:ext>
                </a:extLst>
              </a:tr>
            </a:tbl>
          </a:graphicData>
        </a:graphic>
      </p:graphicFrame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3EB8491-14DA-5458-DB3C-15A307E49DFB}"/>
              </a:ext>
            </a:extLst>
          </p:cNvPr>
          <p:cNvSpPr txBox="1"/>
          <p:nvPr/>
        </p:nvSpPr>
        <p:spPr>
          <a:xfrm>
            <a:off x="980916" y="5654289"/>
            <a:ext cx="770588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בפועל</a:t>
            </a: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עמדנו בזמנים ברוב המטלות.</a:t>
            </a:r>
          </a:p>
        </p:txBody>
      </p:sp>
    </p:spTree>
    <p:extLst>
      <p:ext uri="{BB962C8B-B14F-4D97-AF65-F5344CB8AC3E}">
        <p14:creationId xmlns:p14="http://schemas.microsoft.com/office/powerpoint/2010/main" val="395802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03D79E6-2844-5849-9BF6-89157A29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4463" y="255588"/>
            <a:ext cx="9432925" cy="1679575"/>
          </a:xfrm>
        </p:spPr>
        <p:txBody>
          <a:bodyPr anchor="ctr"/>
          <a:lstStyle/>
          <a:p>
            <a:pPr algn="ctr" eaLnBrk="1" hangingPunct="1"/>
            <a:r>
              <a:rPr lang="he-IL" alt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קריטריונים לכניסה ויציאה</a:t>
            </a:r>
            <a:endParaRPr lang="en-US" altLang="en-US" sz="54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5738A568-B078-60A5-2A54-5F0CBEADA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5163"/>
            <a:ext cx="9144000" cy="4806950"/>
          </a:xfrm>
        </p:spPr>
        <p:txBody>
          <a:bodyPr/>
          <a:lstStyle/>
          <a:p>
            <a:pPr algn="just" rtl="1" eaLnBrk="1" hangingPunct="1">
              <a:buFont typeface="Wingdings 2" panose="05020102010507070707" pitchFamily="18" charset="2"/>
              <a:buNone/>
            </a:pPr>
            <a:endParaRPr lang="he-IL" altLang="he-IL" sz="1400" dirty="0"/>
          </a:p>
          <a:p>
            <a:pPr marL="0" indent="0" algn="just" rtl="1" eaLnBrk="1" hangingPunct="1">
              <a:buNone/>
            </a:pPr>
            <a:r>
              <a:rPr lang="he-IL" sz="16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תכנון מול ביצוע - אמות מידה ליציאה-</a:t>
            </a:r>
          </a:p>
          <a:p>
            <a:pPr marL="0" indent="0" algn="just" rtl="1" eaLnBrk="1" hangingPunct="1">
              <a:buNone/>
            </a:pPr>
            <a:endParaRPr lang="he-IL" sz="1600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כל הבדיקות הקריטיות עברו בהצלחה- רוב הבדיקות הקריטיות הקשורות לביצוע הזמנה </a:t>
            </a:r>
            <a:r>
              <a:rPr lang="he-IL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לא עברו בהצלחה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כל ממשק המשתמש במערכת עובד ללא בעיה- </a:t>
            </a:r>
            <a:r>
              <a:rPr lang="he-IL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עבר בהצלחה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לא נשארו סיכונים ברמה גבוהה במערכת- </a:t>
            </a:r>
            <a:r>
              <a:rPr lang="he-IL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לא עבר בהצלחה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כיסוי דרישות- 100% כיסוי- </a:t>
            </a:r>
            <a:r>
              <a:rPr lang="he-IL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עבר בהצלחה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אין באגים קריטיים פתוחים</a:t>
            </a:r>
            <a:r>
              <a:rPr lang="he-IL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לא עבר בהצלחה</a:t>
            </a:r>
            <a:b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מקרה של באג קריטי, הספרינט יושהה עד לתיקון ונבדוק מחדש לפני מעבר לשלב הבא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 rtl="1" eaLnBrk="1" hangingPunct="1"/>
            <a:endParaRPr lang="he-IL" altLang="he-IL" sz="1600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rtl="1" eaLnBrk="1" hangingPunct="1">
              <a:buFont typeface="Wingdings 2" panose="05020102010507070707" pitchFamily="18" charset="2"/>
              <a:buNone/>
            </a:pPr>
            <a:endParaRPr lang="he-IL" altLang="he-IL" sz="1400" dirty="0"/>
          </a:p>
          <a:p>
            <a:pPr algn="just" rtl="1" eaLnBrk="1" hangingPunct="1">
              <a:buFont typeface="Wingdings 2" panose="05020102010507070707" pitchFamily="18" charset="2"/>
              <a:buNone/>
            </a:pPr>
            <a:endParaRPr lang="he-IL" altLang="he-IL" sz="1400" dirty="0"/>
          </a:p>
          <a:p>
            <a:pPr algn="just" rtl="1" eaLnBrk="1" hangingPunct="1">
              <a:buFont typeface="Wingdings 2" panose="05020102010507070707" pitchFamily="18" charset="2"/>
              <a:buNone/>
            </a:pPr>
            <a:endParaRPr lang="he-IL" altLang="he-IL" sz="1400" dirty="0"/>
          </a:p>
          <a:p>
            <a:pPr algn="just" rtl="1" eaLnBrk="1" hangingPunct="1">
              <a:buFont typeface="Wingdings 2" panose="05020102010507070707" pitchFamily="18" charset="2"/>
              <a:buNone/>
            </a:pPr>
            <a:endParaRPr lang="he-IL" altLang="he-IL" sz="1400" dirty="0"/>
          </a:p>
          <a:p>
            <a:pPr algn="just" rtl="1" eaLnBrk="1" hangingPunct="1">
              <a:buFont typeface="Wingdings 2" panose="05020102010507070707" pitchFamily="18" charset="2"/>
              <a:buNone/>
            </a:pPr>
            <a:endParaRPr lang="he-IL" altLang="he-IL" sz="1400" dirty="0"/>
          </a:p>
          <a:p>
            <a:pPr algn="just" rtl="1" eaLnBrk="1" hangingPunct="1">
              <a:buFont typeface="Wingdings 2" panose="05020102010507070707" pitchFamily="18" charset="2"/>
              <a:buNone/>
            </a:pPr>
            <a:endParaRPr lang="he-IL" altLang="he-IL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כותרת 1">
            <a:extLst>
              <a:ext uri="{FF2B5EF4-FFF2-40B4-BE49-F238E27FC236}">
                <a16:creationId xmlns:a16="http://schemas.microsoft.com/office/drawing/2014/main" id="{7723878D-9CE1-950C-5558-D2E418C4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Assessment</a:t>
            </a:r>
            <a:endParaRPr lang="he-IL" altLang="he-IL" b="1" u="sng" dirty="0">
              <a:solidFill>
                <a:srgbClr val="FF0000"/>
              </a:solidFill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46E6C045-F7CE-B200-F7E1-A01A554BE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100617"/>
              </p:ext>
            </p:extLst>
          </p:nvPr>
        </p:nvGraphicFramePr>
        <p:xfrm>
          <a:off x="457200" y="1935162"/>
          <a:ext cx="8229600" cy="444616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19926518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1633288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28861182"/>
                    </a:ext>
                  </a:extLst>
                </a:gridCol>
              </a:tblGrid>
              <a:tr h="1111541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STP</a:t>
                      </a:r>
                      <a:r>
                        <a:rPr lang="he-IL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מה הורץ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 </a:t>
                      </a:r>
                      <a:r>
                        <a:rPr lang="he-IL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תוצאות הרצה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סטטוס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590279"/>
                  </a:ext>
                </a:extLst>
              </a:tr>
              <a:tr h="1111541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תהליך הזמנה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הורצו 7 מקרי בדיקה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10% עבר בהצלחה</a:t>
                      </a:r>
                      <a:b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 תקלות קריטיות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094756"/>
                  </a:ext>
                </a:extLst>
              </a:tr>
              <a:tr h="1111541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תשלום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הורצו 11 מקרי בדיקה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20% עבר בהצלחה</a:t>
                      </a:r>
                      <a:b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9 תקלות קריטיות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498845"/>
                  </a:ext>
                </a:extLst>
              </a:tr>
              <a:tr h="1111541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תהליך הרשמה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הורצו 52 מקרי בדיקה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50% עבר בהצלחה </a:t>
                      </a:r>
                      <a:b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 תקלות קריטיות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6232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687B51-076F-5FD1-260E-F1EE4227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he-IL" dirty="0"/>
              <a:t>Comprehensive Assessment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89D21DA7-3E9A-7E90-82A2-B833CAFAD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293684"/>
              </p:ext>
            </p:extLst>
          </p:nvPr>
        </p:nvGraphicFramePr>
        <p:xfrm>
          <a:off x="457200" y="1935162"/>
          <a:ext cx="8229600" cy="444616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26946262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859286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76881515"/>
                    </a:ext>
                  </a:extLst>
                </a:gridCol>
              </a:tblGrid>
              <a:tr h="1111542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STP</a:t>
                      </a:r>
                      <a:r>
                        <a:rPr lang="he-IL" sz="1800" dirty="0"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מה הורץ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 </a:t>
                      </a:r>
                      <a:r>
                        <a:rPr lang="he-IL" sz="1800" dirty="0"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תוצאות הרצה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>
                          <a:latin typeface="+mj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סטטוס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277712"/>
                  </a:ext>
                </a:extLst>
              </a:tr>
              <a:tr h="1111542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עדכון פריטים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הורץ 1 מקרה בדיקה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0% </a:t>
                      </a:r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עבר בהצלחה</a:t>
                      </a:r>
                      <a:b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ללא תקלה קריטית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357977"/>
                  </a:ext>
                </a:extLst>
              </a:tr>
              <a:tr h="1111542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600" dirty="0">
                          <a:effectLst/>
                          <a:latin typeface="+mj-lt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מנוע חיפוש</a:t>
                      </a:r>
                      <a:endParaRPr lang="en-US" sz="1600" dirty="0"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הורצו 5 מקרי בדיקה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100% עבר בהצלחה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002382"/>
                  </a:ext>
                </a:extLst>
              </a:tr>
              <a:tr h="1111542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</a:pPr>
                      <a:r>
                        <a:rPr lang="he-IL" sz="1600" dirty="0">
                          <a:effectLst/>
                          <a:latin typeface="+mj-lt"/>
                          <a:ea typeface="Arial" panose="020B0604020202020204" pitchFamily="34" charset="0"/>
                          <a:cs typeface="Calibri" panose="020F0502020204030204" pitchFamily="34" charset="0"/>
                        </a:rPr>
                        <a:t>תפריטים וקישורים</a:t>
                      </a:r>
                      <a:endParaRPr lang="en-US" sz="1600" dirty="0"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הורצו 23 מקרי בדיקה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80% עבר בהצלחה</a:t>
                      </a:r>
                      <a:b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he-I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ללא תקלות קריטיות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6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56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3810</TotalTime>
  <Words>1187</Words>
  <Application>Microsoft Office PowerPoint</Application>
  <PresentationFormat>On-screen Show (4:3)</PresentationFormat>
  <Paragraphs>225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Constantia</vt:lpstr>
      <vt:lpstr>Symbol</vt:lpstr>
      <vt:lpstr>Wingdings 2</vt:lpstr>
      <vt:lpstr>Flow</vt:lpstr>
      <vt:lpstr>מסמך STR למערכת JPET</vt:lpstr>
      <vt:lpstr>JPET STORE</vt:lpstr>
      <vt:lpstr>Summary</vt:lpstr>
      <vt:lpstr>Summary</vt:lpstr>
      <vt:lpstr>Variances </vt:lpstr>
      <vt:lpstr>Variances</vt:lpstr>
      <vt:lpstr>קריטריונים לכניסה ויציאה</vt:lpstr>
      <vt:lpstr>Comprehensive Assessment</vt:lpstr>
      <vt:lpstr>Comprehensive Assessment</vt:lpstr>
      <vt:lpstr>Comprehensive Assessment</vt:lpstr>
      <vt:lpstr>Entry and Exit criteria</vt:lpstr>
      <vt:lpstr>Entry and Exit criteria</vt:lpstr>
      <vt:lpstr>Summary Results</vt:lpstr>
      <vt:lpstr>Summary of Activity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מסמךSTR</dc:title>
  <dc:creator>Windows User</dc:creator>
  <cp:lastModifiedBy>nardi sakharof</cp:lastModifiedBy>
  <cp:revision>86</cp:revision>
  <dcterms:created xsi:type="dcterms:W3CDTF">2014-05-15T06:46:45Z</dcterms:created>
  <dcterms:modified xsi:type="dcterms:W3CDTF">2024-11-15T15:50:20Z</dcterms:modified>
</cp:coreProperties>
</file>