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F64A-45CF-4CA3-AFE2-190903459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93E1-A9E8-40E5-80E2-3E735225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3F10-01C8-4114-A0B2-4EDDFDA9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B7F6-8545-4242-AEE5-44D3660E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ABDF-D6FE-46C2-82B7-DF6A2E4A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8B45-5F0E-42F7-9823-97E959B0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1C08-D267-49A0-B68E-99312221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99C3-8C3D-46D9-B707-FD703007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9C9B-6EE6-4237-BBED-45E7EDBE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FE3C-D91E-4CFC-958A-C0660D4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E80ED-0E69-4F21-93BA-E949ED66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B0CF5-D171-4A0B-80E9-D2C06359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2891-5678-46DE-BC04-1772C9BB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A090-2641-4566-93A5-9B3B99AA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283F-9C0C-420E-987D-39E1E4E4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0597-0C84-4FE4-88A3-F9174A6B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F101-FA30-408D-8987-E700C17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8100-A081-49DA-90AA-973D15FD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69B1-8E7A-47C4-8839-0FC87F87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B56D-2D3A-4551-81E8-AB71E649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E83-2E69-4378-85F7-5596925E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2EA7-F70A-4418-B9DF-1EE30536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D341-6934-4812-81F0-C0646B6E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BE0C-72D2-4F8B-9A21-86EDE982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84D6-83A6-4351-9E21-7A94C22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2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91ED-F0F3-435B-A57A-C42F26A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BB42-A4C4-4218-9153-55990F7A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01AE-ADA0-4962-8C3C-EC429433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792F-E84F-43EF-B18E-D9002422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2120-1CB3-4318-85E9-F80140A3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9366-AC02-448D-8A38-1B2C0806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86EB-201B-446A-9646-61DD121F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C8AA7-5E3D-4E68-B765-5EE75B8A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99CFA-3F3A-4602-B053-05326AA6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5297-9EF6-40A6-AAAC-CA8455B76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B0908-A3DB-4A79-A32E-DE4B8BD5C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A4115-2FE1-48C7-A36E-F45B47A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46EA1-3E15-42D9-BC2A-D8F729DD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51A51-4BB7-46CC-B371-DBE2FDC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8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5993-BD14-4816-A4E9-5B0571E7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10ABA-D5A1-4945-9F97-38F24E0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8CF8F-7F16-4AA7-94FC-E318B51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FC0D-9244-46AD-8599-C0B1166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6647B-8230-490E-AFD9-87BD2787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DBCC1-551B-408D-A800-EC09915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24DB-EF57-4256-A1E6-0920CA44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2AD8-DEF4-4AE8-B37F-EE9995F8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3CB2-352F-4892-8526-C716C50E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87C9-9E23-4EF3-AA4A-ECF74D1E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DB8-B242-43D7-9CF0-CD119A88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9CA-57C6-49E9-BF46-153270CB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8A1F-51BA-425F-B3D5-9A75F5AE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EEC5-4B17-4789-9A6D-9D1617BD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AD8D1-08D1-4915-9CE7-1A4E21A1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05E66-F508-4436-905C-17F8AD7A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5E58-2822-4626-A167-78C2E3EB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E889-19A0-4ED7-960A-653D2F82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5D61F-C03A-4000-9C12-C9C237F8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4A9E5-D909-456F-991E-EB2C7B88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7E96-E8BC-4982-BA65-156F61A0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3223-9578-4D0B-8934-DFEEC9BD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1E03-1CDB-4902-AC54-A2A3FBA0BD0A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96C2-4033-4E2A-8440-D45BC5D2B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0859-1768-4A1E-B92E-3743B686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0EA-DDAB-4E4C-BA85-3F375819D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3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B296-D579-40AB-8811-607E9494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5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55D722-EF13-4B7C-920A-38F479A5AEB2}"/>
              </a:ext>
            </a:extLst>
          </p:cNvPr>
          <p:cNvSpPr/>
          <p:nvPr/>
        </p:nvSpPr>
        <p:spPr>
          <a:xfrm>
            <a:off x="2995822" y="1464546"/>
            <a:ext cx="1475959" cy="115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+ Bluetooth 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D6BAC-8467-4BF1-BD4B-30D7D0C43C0F}"/>
              </a:ext>
            </a:extLst>
          </p:cNvPr>
          <p:cNvSpPr/>
          <p:nvPr/>
        </p:nvSpPr>
        <p:spPr>
          <a:xfrm>
            <a:off x="1510884" y="3619207"/>
            <a:ext cx="2358887" cy="828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MPU6050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axis MEMS Accelerometer + Gyro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60772-6F99-45B4-8704-996D069848A3}"/>
              </a:ext>
            </a:extLst>
          </p:cNvPr>
          <p:cNvSpPr/>
          <p:nvPr/>
        </p:nvSpPr>
        <p:spPr>
          <a:xfrm>
            <a:off x="2666172" y="5819117"/>
            <a:ext cx="1805609" cy="629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Li-Po Battery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 V 1000 </a:t>
            </a:r>
            <a:r>
              <a:rPr lang="en-IN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endParaRPr lang="en-IN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85DAE-D869-4F3E-B038-233BABA9298A}"/>
              </a:ext>
            </a:extLst>
          </p:cNvPr>
          <p:cNvSpPr/>
          <p:nvPr/>
        </p:nvSpPr>
        <p:spPr>
          <a:xfrm>
            <a:off x="2389535" y="4668644"/>
            <a:ext cx="2314978" cy="828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 Inbuilt, Power Management + Charging Circuitry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EBF09-22A0-40C5-8465-1BDB3B7006CF}"/>
              </a:ext>
            </a:extLst>
          </p:cNvPr>
          <p:cNvSpPr/>
          <p:nvPr/>
        </p:nvSpPr>
        <p:spPr>
          <a:xfrm>
            <a:off x="5633214" y="1698125"/>
            <a:ext cx="2358887" cy="6659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PC 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Bluetooth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8BEAE-7B20-4FDE-9AC2-EBD1EBB9355D}"/>
              </a:ext>
            </a:extLst>
          </p:cNvPr>
          <p:cNvSpPr/>
          <p:nvPr/>
        </p:nvSpPr>
        <p:spPr>
          <a:xfrm>
            <a:off x="8634004" y="1692945"/>
            <a:ext cx="2475671" cy="6659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developed using Python 3 IDE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5E411-30DB-44A7-8F49-6338D031CD1D}"/>
              </a:ext>
            </a:extLst>
          </p:cNvPr>
          <p:cNvSpPr/>
          <p:nvPr/>
        </p:nvSpPr>
        <p:spPr>
          <a:xfrm>
            <a:off x="8183732" y="2875800"/>
            <a:ext cx="3461932" cy="1016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Visualisation &amp; Reports 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 and supporting open source 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EE9730-C738-4EC9-AA67-6DF8A96EB362}"/>
              </a:ext>
            </a:extLst>
          </p:cNvPr>
          <p:cNvSpPr/>
          <p:nvPr/>
        </p:nvSpPr>
        <p:spPr>
          <a:xfrm>
            <a:off x="10111410" y="4558614"/>
            <a:ext cx="2014330" cy="1775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motion 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for </a:t>
            </a: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sensor-collected human motion data</a:t>
            </a:r>
            <a:endParaRPr lang="en-IN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A21AD1-38EC-4774-B50D-A729BB97F7A4}"/>
              </a:ext>
            </a:extLst>
          </p:cNvPr>
          <p:cNvSpPr/>
          <p:nvPr/>
        </p:nvSpPr>
        <p:spPr>
          <a:xfrm>
            <a:off x="7418943" y="4553715"/>
            <a:ext cx="2358887" cy="1775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Visdom – 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with an emphasis on supporting scientific experimentation.</a:t>
            </a:r>
            <a:endParaRPr lang="en-IN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445A4-3B86-40CA-B67A-B40374A8063E}"/>
              </a:ext>
            </a:extLst>
          </p:cNvPr>
          <p:cNvSpPr/>
          <p:nvPr/>
        </p:nvSpPr>
        <p:spPr>
          <a:xfrm>
            <a:off x="109437" y="1234618"/>
            <a:ext cx="2454962" cy="1585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C program </a:t>
            </a:r>
            <a:r>
              <a:rPr lang="en-IN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written using supporting libraries such as Wire, Kalman, I2C dev and Timer.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A4E2334-042B-4DC1-BD1F-3461FD3BC085}"/>
              </a:ext>
            </a:extLst>
          </p:cNvPr>
          <p:cNvSpPr/>
          <p:nvPr/>
        </p:nvSpPr>
        <p:spPr>
          <a:xfrm>
            <a:off x="9745944" y="2426287"/>
            <a:ext cx="232944" cy="3937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7118D-FA29-4726-BEED-B9F6A074BA6C}"/>
              </a:ext>
            </a:extLst>
          </p:cNvPr>
          <p:cNvCxnSpPr>
            <a:cxnSpLocks/>
          </p:cNvCxnSpPr>
          <p:nvPr/>
        </p:nvCxnSpPr>
        <p:spPr>
          <a:xfrm>
            <a:off x="8627591" y="3892166"/>
            <a:ext cx="0" cy="6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C3236-6096-43DA-901C-27D3A4BF3E75}"/>
              </a:ext>
            </a:extLst>
          </p:cNvPr>
          <p:cNvCxnSpPr>
            <a:cxnSpLocks/>
          </p:cNvCxnSpPr>
          <p:nvPr/>
        </p:nvCxnSpPr>
        <p:spPr>
          <a:xfrm>
            <a:off x="11072619" y="3892166"/>
            <a:ext cx="0" cy="6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C363FA0-D255-4803-95CE-EC3AD2B35196}"/>
              </a:ext>
            </a:extLst>
          </p:cNvPr>
          <p:cNvSpPr/>
          <p:nvPr/>
        </p:nvSpPr>
        <p:spPr>
          <a:xfrm>
            <a:off x="4578838" y="1937604"/>
            <a:ext cx="947319" cy="23575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C2A4F5B-6FF9-4A74-B609-C5691D4DBC49}"/>
              </a:ext>
            </a:extLst>
          </p:cNvPr>
          <p:cNvSpPr/>
          <p:nvPr/>
        </p:nvSpPr>
        <p:spPr>
          <a:xfrm>
            <a:off x="8041903" y="1927716"/>
            <a:ext cx="542299" cy="22577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9BBEEE7-6BD7-4127-A157-9F6A955A9065}"/>
              </a:ext>
            </a:extLst>
          </p:cNvPr>
          <p:cNvSpPr/>
          <p:nvPr/>
        </p:nvSpPr>
        <p:spPr>
          <a:xfrm rot="16200000">
            <a:off x="2678833" y="1888347"/>
            <a:ext cx="242832" cy="3413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B51AD3BB-8B03-4BF0-8334-1C8AF94CC304}"/>
              </a:ext>
            </a:extLst>
          </p:cNvPr>
          <p:cNvSpPr/>
          <p:nvPr/>
        </p:nvSpPr>
        <p:spPr>
          <a:xfrm>
            <a:off x="4081670" y="2694692"/>
            <a:ext cx="271036" cy="1898041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1C63BEE0-3174-4E27-A903-82B494B9CCC0}"/>
              </a:ext>
            </a:extLst>
          </p:cNvPr>
          <p:cNvSpPr/>
          <p:nvPr/>
        </p:nvSpPr>
        <p:spPr>
          <a:xfrm>
            <a:off x="3139463" y="2699966"/>
            <a:ext cx="271036" cy="828433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811A1A-BF93-4BED-8C02-02648666642A}"/>
              </a:ext>
            </a:extLst>
          </p:cNvPr>
          <p:cNvCxnSpPr/>
          <p:nvPr/>
        </p:nvCxnSpPr>
        <p:spPr>
          <a:xfrm>
            <a:off x="3535015" y="5546598"/>
            <a:ext cx="0" cy="245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</dc:title>
  <dc:creator>Bharath</dc:creator>
  <cp:lastModifiedBy>Bharath</cp:lastModifiedBy>
  <cp:revision>1</cp:revision>
  <dcterms:created xsi:type="dcterms:W3CDTF">2018-10-04T09:01:00Z</dcterms:created>
  <dcterms:modified xsi:type="dcterms:W3CDTF">2018-10-04T09:01:31Z</dcterms:modified>
</cp:coreProperties>
</file>