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1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1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4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3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3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1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6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6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1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BF5F6E-D55B-4164-B499-D93911C92CC7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261-DC86-4D2A-85CD-38D75AD5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E-MATRIMONY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642D2-031B-4955-B4DF-423A8EFB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416" y="4500438"/>
            <a:ext cx="6000584" cy="1489198"/>
          </a:xfrm>
        </p:spPr>
        <p:txBody>
          <a:bodyPr/>
          <a:lstStyle/>
          <a:p>
            <a:r>
              <a:rPr lang="en-US" dirty="0" err="1"/>
              <a:t>M.Bhavya</a:t>
            </a:r>
            <a:r>
              <a:rPr lang="en-US" dirty="0"/>
              <a:t> </a:t>
            </a:r>
            <a:r>
              <a:rPr lang="en-US" dirty="0" err="1"/>
              <a:t>shree</a:t>
            </a:r>
            <a:endParaRPr lang="en-IN" dirty="0"/>
          </a:p>
          <a:p>
            <a:r>
              <a:rPr lang="en-IN" dirty="0"/>
              <a:t>192111616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AFE-8CD3-4047-9B4D-BEC2804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AIM:</a:t>
            </a:r>
            <a:endParaRPr lang="en-IN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45C3-4BAA-45F7-95F9-EFCC5139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804946"/>
            <a:ext cx="11019844" cy="1741336"/>
          </a:xfrm>
        </p:spPr>
        <p:txBody>
          <a:bodyPr/>
          <a:lstStyle/>
          <a:p>
            <a:r>
              <a:rPr lang="en-US" dirty="0"/>
              <a:t>To verify the registration and login for e- matrimony.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094-BA87-4FCB-9E6B-BC67F73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TEST SCENARIOS: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F00D-E3C4-4047-A936-909FA35C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Registration and login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Registration form varies based on business requirement. In this post, we will see the Test Scenarios Registration form.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 We will list all the possible test scenarios of a registration form (Test Scenarios Registration Page/Test Scenarios Signup form).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 We usually  for Registration Form/Signup form/Signup page for every application we test.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 Here are the fields usually used in a registration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972-93D1-46CC-8A4B-A6BB0928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POSITIVE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3006-3610-4407-8ADB-6E89E673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‘Forgot Password’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messages for invalid login.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‘Remember Me’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data in password field is either visible as asterisk or bullet signs.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a user is able to login with a new password only after he/she has changed the password.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login page allows to log in simultaneously with different credentials in a different browser.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B4F5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487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3CC9-974F-4AED-88A7-16F73BF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NEGATIVE TEST CASE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CC57-36EA-4343-A13A-36FF810B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login with a valid username and an invalid password.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for both, when the field is blank and Submit button is clicked.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enter the characters more than the specified range in each field (Username and Password).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by pressing ‘Back button’ of the browser. It should not allow you to enter into the system once you log out.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against SQL injection attack.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7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5ED-08F3-4808-A69B-A28281F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2F4-33BA-4A5D-85AC-C2BEA415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Hence the  registration and login for e-matrimony has verified.</a:t>
            </a:r>
          </a:p>
        </p:txBody>
      </p:sp>
    </p:spTree>
    <p:extLst>
      <p:ext uri="{BB962C8B-B14F-4D97-AF65-F5344CB8AC3E}">
        <p14:creationId xmlns:p14="http://schemas.microsoft.com/office/powerpoint/2010/main" val="14656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ACD-CEF6-49C2-A187-6B286746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233" y="262393"/>
            <a:ext cx="7799566" cy="5883965"/>
          </a:xfrm>
        </p:spPr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5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292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Wingdings 3</vt:lpstr>
      <vt:lpstr>Ion Boardroom</vt:lpstr>
      <vt:lpstr>E-MATRIMONY</vt:lpstr>
      <vt:lpstr>AIM:</vt:lpstr>
      <vt:lpstr>TEST SCENARIOS:</vt:lpstr>
      <vt:lpstr>POSITIVE TEST CASE</vt:lpstr>
      <vt:lpstr>NEGATIVE TEST CASE:</vt:lpstr>
      <vt:lpstr>RESULT: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E-MATRIMONY</dc:title>
  <dc:creator>kosuri.tejasri66@gmail.com</dc:creator>
  <cp:lastModifiedBy>bhavyarajuradha@gmail.com</cp:lastModifiedBy>
  <cp:revision>1</cp:revision>
  <dcterms:created xsi:type="dcterms:W3CDTF">2022-09-16T05:17:52Z</dcterms:created>
  <dcterms:modified xsi:type="dcterms:W3CDTF">2022-09-22T13:59:29Z</dcterms:modified>
</cp:coreProperties>
</file>