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35F4-D9DB-3F87-96AF-6E11AE21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D9D29-5A45-8345-5165-E1323DA84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781-9E5D-F4F3-8F1C-2C78A2F6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8979-6ACA-6885-D5D8-AE430BC4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8CC65-FDBD-E9D3-9450-C9483CF8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621A-F125-8997-902E-5A8849CE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FD08A-2093-DF1D-4E0E-B7EC2A83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DAAC-532F-7843-5A09-7B49D53A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DE4D-DB15-2A38-0839-D2248EDC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AF205-D385-2F7A-19DD-0B840BEA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7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02F51-98D0-97A7-2A78-0203AFAA7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7161B-9824-97C8-B09A-D94A41BDD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B72A0-BD9F-D843-6BBB-1D565C63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B62E-0B46-8107-706D-4936D1DB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52A96-5859-BF26-47E2-35B7BCCD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94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F8F9-F5BA-4F32-9EF2-10CF9A6D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71CC-1023-1E49-9CF2-6A65BAEF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49A0-B9B3-51CE-4D0C-F5912F16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F8B5-7459-72B6-2209-518DA9D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832F-0A25-0132-6595-74BF0934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8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A8B2-E365-452E-E47D-0063AF50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D5A70-0CB1-5A4A-ACC5-096673F2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A993-25EA-475D-6855-717BB161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1E11-32DE-1AB8-B507-ECC5739B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A1DC-F32C-9F2C-10B3-D0470E09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9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4C7A-2784-D802-16FB-2067FCFF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56A9-5713-BB2B-34DA-94BBAC003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9D432-4C3D-988E-6B6B-AFA441396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3A449-A6F7-A908-C7A1-392632A6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16AFB-755D-996E-334F-27F4B732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F256-CEE0-B7E9-3ECC-BF891F80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56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3E75-F43E-0D2A-6B31-E19C02B5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451D-977F-AB02-EFFD-FDFD9F93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DDC63-26A3-A13A-9E18-A4DA5435D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A0025-2B97-342A-6727-D9DF2EE54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B0FF2-B1D5-D1C0-F5D7-34E68DEF5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FC08E-B2ED-C355-46C5-7BC86142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1E2BF-13F3-2232-57A6-6DCDCB6A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FB391-7E62-A929-88D8-BDF69513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16F1-1C44-08A3-7B73-F6B60A96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3C9C-6666-A6D0-D30C-169ED6EE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BB8C2-B212-AA1B-097A-88D89840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5C26A-1D29-B4A9-2F0C-08055B06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4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8172A-522A-9545-7D2E-03CA95D0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075B4-9995-C146-C094-7BBB3A29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2BDF-9618-754A-B05F-456C3E8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0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A664-062C-8BF8-6F57-A54A1595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5982-BECE-6ABD-59D2-06251BFE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F145C-DECD-3C5F-5729-DCCC1B8F7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55482-BC68-82F0-22BD-AE2E2200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7692F-2C2A-DA01-6A98-06439DD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8B8F-21C4-2270-69C4-8C73CE11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AEE0-0F58-1FDA-7537-7856ECB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023D1-46DF-D965-42B7-048058840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78ED8-8CF8-4340-D9EB-4F20B526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9C1B8-378A-B283-72BD-030EA92A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9E8F3-8A5F-CBE8-5953-D36FD3E9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0039D-5704-F03B-E1D9-66BAC42E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8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5E61C-5DC3-9FBD-D7A7-176B2F87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F7A04-D23F-156F-69D6-9C9819B9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66F5-F2D0-8B88-6ABE-A2079E2C8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B2C3-0A2A-4368-B444-FF756991CBDD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5336D-5294-F998-54E9-7A7B52FCF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5B4E-9ED1-B83E-7FF5-BF717537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1F4A-1EB7-4B28-9053-2935BB737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2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E053-D606-F3D1-03FF-9DB76CDA5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</a:t>
            </a:r>
            <a:r>
              <a:rPr lang="en-US"/>
              <a:t>table – Query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D69FA-C742-BB34-39DB-20B11843A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2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CA16-88E1-E03B-4CF1-7D863CAC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525145"/>
            <a:ext cx="10541000" cy="199453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SQL query to find all orders executed by the salesperson and ordered by the customer whose grade is greater than or equal to 200. Compute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purch_amt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*commission as “Commission”. Return customer name, commission as “Commission%” and Commission.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0A6BD-94BD-BEA5-8E1D-B0A31ED7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21" y="2782887"/>
            <a:ext cx="10418921" cy="29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10B4-D3FD-F5A6-A51F-5B1035243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484505"/>
            <a:ext cx="10515600" cy="183197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SQL query to find those customers who placed orders on October 5, 2012. Return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customer_id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cust_name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city, grade,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salesman_id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ord_no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purch_amt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ord_date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customer_id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salesman_id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6F3A0-F36E-FDF9-32F4-6C8A1F05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01" y="2973387"/>
            <a:ext cx="8829973" cy="2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AD2E58-6944-9B0A-F61F-C2EBB427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7" y="695325"/>
            <a:ext cx="6448425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41F88-103B-B11A-2021-D2BBBDFC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2" y="130810"/>
            <a:ext cx="117157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BF7A5-3925-197D-28A5-D4FD73672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" y="3799840"/>
            <a:ext cx="8324850" cy="2428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AA74A7-AFC5-88AC-31D5-08077660D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32" y="3257550"/>
            <a:ext cx="1143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8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CCC18-BA09-266C-42BC-061F4F59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3154741"/>
            <a:ext cx="10191205" cy="2876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A82BE-3E1F-EEF6-8F56-95C337FFA5BC}"/>
              </a:ext>
            </a:extLst>
          </p:cNvPr>
          <p:cNvSpPr txBox="1"/>
          <p:nvPr/>
        </p:nvSpPr>
        <p:spPr>
          <a:xfrm>
            <a:off x="995680" y="695325"/>
            <a:ext cx="10871200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effectLst/>
                <a:latin typeface="Helvetica" panose="020B0604020202020204" pitchFamily="34" charset="0"/>
              </a:rPr>
              <a:t>write a SQL query to find the salespeople and customers who live in the same city. Return customer name, salesperson name and salesperson city.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95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E89D-D7FD-9A94-6553-305A232D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67F0-84BA-AB41-E867-83EBC3CE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57253-A64A-6038-8002-51C1CDD2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67" y="0"/>
            <a:ext cx="6990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6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583B-4C39-8B20-0DAC-EC497070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effectLst/>
                <a:latin typeface="Helvetica" panose="020B0604020202020204" pitchFamily="34" charset="0"/>
              </a:rPr>
              <a:t>write a SQL query to locate all the customers and the salesperson who works for them. Return customer name, and salesperson name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51B73-E8F8-80AD-3AB6-DB223526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7" y="2663983"/>
            <a:ext cx="10921116" cy="17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AD2E58-6944-9B0A-F61F-C2EBB427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751"/>
            <a:ext cx="5088970" cy="1909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41F88-103B-B11A-2021-D2BBBDFC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2" y="130810"/>
            <a:ext cx="117157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BF7A5-3925-197D-28A5-D4FD73672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49" y="3948945"/>
            <a:ext cx="7230470" cy="2109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AA74A7-AFC5-88AC-31D5-08077660D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19" y="3290895"/>
            <a:ext cx="11430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DAFFD-37E5-B7A2-ECEE-B0E2D931A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670" y="833006"/>
            <a:ext cx="6621063" cy="21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C67461-1991-42A1-621C-6545C33D9850}"/>
              </a:ext>
            </a:extLst>
          </p:cNvPr>
          <p:cNvSpPr txBox="1"/>
          <p:nvPr/>
        </p:nvSpPr>
        <p:spPr>
          <a:xfrm>
            <a:off x="6207760" y="258283"/>
            <a:ext cx="154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7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B2F9-0CF8-DBC0-0720-5D8AAD1F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5125"/>
            <a:ext cx="11003280" cy="228663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i="0" dirty="0">
                <a:effectLst/>
                <a:latin typeface="+mn-lt"/>
              </a:rPr>
              <a:t>write a SQL query to find those salespeople who generated orders for their customers but are not located in the same city. Return </a:t>
            </a:r>
            <a:r>
              <a:rPr lang="en-US" sz="3200" i="0" dirty="0" err="1">
                <a:effectLst/>
                <a:latin typeface="+mn-lt"/>
              </a:rPr>
              <a:t>ord_no</a:t>
            </a:r>
            <a:r>
              <a:rPr lang="en-US" sz="3200" i="0" dirty="0">
                <a:effectLst/>
                <a:latin typeface="+mn-lt"/>
              </a:rPr>
              <a:t>, </a:t>
            </a:r>
            <a:r>
              <a:rPr lang="en-US" sz="3200" i="0" dirty="0" err="1">
                <a:effectLst/>
                <a:latin typeface="+mn-lt"/>
              </a:rPr>
              <a:t>cust_name</a:t>
            </a:r>
            <a:r>
              <a:rPr lang="en-US" sz="3200" i="0" dirty="0">
                <a:effectLst/>
                <a:latin typeface="+mn-lt"/>
              </a:rPr>
              <a:t>, </a:t>
            </a:r>
            <a:r>
              <a:rPr lang="en-US" sz="3200" i="0" dirty="0" err="1">
                <a:effectLst/>
                <a:latin typeface="+mn-lt"/>
              </a:rPr>
              <a:t>customer_id</a:t>
            </a:r>
            <a:r>
              <a:rPr lang="en-US" sz="3200" i="0" dirty="0">
                <a:effectLst/>
                <a:latin typeface="+mn-lt"/>
              </a:rPr>
              <a:t> (orders table), </a:t>
            </a:r>
            <a:r>
              <a:rPr lang="en-US" sz="3200" i="0" dirty="0" err="1">
                <a:effectLst/>
                <a:latin typeface="+mn-lt"/>
              </a:rPr>
              <a:t>salesman_id</a:t>
            </a:r>
            <a:r>
              <a:rPr lang="en-US" sz="3200" dirty="0">
                <a:latin typeface="+mn-lt"/>
              </a:rPr>
              <a:t>(order table)</a:t>
            </a:r>
            <a:br>
              <a:rPr lang="en-IN" sz="2800" b="1" dirty="0"/>
            </a:b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DA07A-BBE5-09CF-2BCB-84303F0C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635"/>
            <a:ext cx="12146797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025D-6814-955E-26BA-35785D06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effectLst/>
                <a:latin typeface="Helvetica" panose="020B0604020202020204" pitchFamily="34" charset="0"/>
              </a:rPr>
              <a:t>write a SQL query to locate the orders made by customers. Return order number, customer name.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19ECB-8F64-5D56-9EDA-C7E9C3907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47" y="2794000"/>
            <a:ext cx="10567813" cy="1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F501-C045-2CF8-D790-9290BED2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42235"/>
          </a:xfrm>
        </p:spPr>
        <p:txBody>
          <a:bodyPr>
            <a:noAutofit/>
          </a:bodyPr>
          <a:lstStyle/>
          <a:p>
            <a:pPr algn="just"/>
            <a:r>
              <a:rPr lang="en-US" sz="3200" b="0" i="0" dirty="0">
                <a:effectLst/>
                <a:latin typeface="Helvetica" panose="020B0604020202020204" pitchFamily="34" charset="0"/>
              </a:rPr>
              <a:t>write a SQL query to find those customers who are served by a salesperson and the salesperson earns commission in the range of 12% to 14% (Begin and end values are included.). Return </a:t>
            </a:r>
            <a:r>
              <a:rPr lang="en-US" sz="3200" b="0" i="0" dirty="0" err="1">
                <a:effectLst/>
                <a:latin typeface="Helvetica" panose="020B0604020202020204" pitchFamily="34" charset="0"/>
              </a:rPr>
              <a:t>cust_name</a:t>
            </a:r>
            <a:r>
              <a:rPr lang="en-US" sz="3200" b="0" i="0" dirty="0">
                <a:effectLst/>
                <a:latin typeface="Helvetica" panose="020B0604020202020204" pitchFamily="34" charset="0"/>
              </a:rPr>
              <a:t> AS "Customer", city AS "City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9B34B-3A14-17DB-40DE-AB6AEFA3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67" y="3093720"/>
            <a:ext cx="7301865" cy="31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273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Multi table – Query </vt:lpstr>
      <vt:lpstr>PowerPoint Presentation</vt:lpstr>
      <vt:lpstr>PowerPoint Presentation</vt:lpstr>
      <vt:lpstr>PowerPoint Presentation</vt:lpstr>
      <vt:lpstr>write a SQL query to locate all the customers and the salesperson who works for them. Return customer name, and salesperson name</vt:lpstr>
      <vt:lpstr>PowerPoint Presentation</vt:lpstr>
      <vt:lpstr>write a SQL query to find those salespeople who generated orders for their customers but are not located in the same city. Return ord_no, cust_name, customer_id (orders table), salesman_id(order table) </vt:lpstr>
      <vt:lpstr>write a SQL query to locate the orders made by customers. Return order number, customer name.</vt:lpstr>
      <vt:lpstr>write a SQL query to find those customers who are served by a salesperson and the salesperson earns commission in the range of 12% to 14% (Begin and end values are included.). Return cust_name AS "Customer", city AS "City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Kayarvizhy N</dc:creator>
  <cp:lastModifiedBy>Kayarvizhy N</cp:lastModifiedBy>
  <cp:revision>8</cp:revision>
  <dcterms:created xsi:type="dcterms:W3CDTF">2022-06-12T15:08:27Z</dcterms:created>
  <dcterms:modified xsi:type="dcterms:W3CDTF">2022-06-13T07:24:36Z</dcterms:modified>
</cp:coreProperties>
</file>