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9" r:id="rId11"/>
    <p:sldId id="275" r:id="rId12"/>
    <p:sldId id="277" r:id="rId13"/>
    <p:sldId id="27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 Bold" panose="02020500000000000000" charset="0"/>
      <p:regular r:id="rId20"/>
    </p:embeddedFont>
    <p:embeddedFont>
      <p:font typeface="Gill Sans MT" panose="020B050202010402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103EB-569E-48CB-8B00-BB6E8C91C477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EA1E5-8AA6-4A9F-AEFA-ADCF69F5A6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0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8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3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9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1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0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1067495">
            <a:off x="15404425" y="4917267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71822" y="2538265"/>
            <a:ext cx="17144356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zh-TW" altLang="en-US" sz="9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電影院售票與預約系統</a:t>
            </a:r>
            <a:endParaRPr lang="en-US" sz="96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31481" y="5825652"/>
            <a:ext cx="8459795" cy="327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3"/>
              </a:lnSpc>
            </a:pPr>
            <a:r>
              <a:rPr lang="en-US" sz="4381" b="1" spc="-87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組員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: </a:t>
            </a:r>
          </a:p>
          <a:p>
            <a:pPr algn="ctr">
              <a:lnSpc>
                <a:spcPts val="3593"/>
              </a:lnSpc>
            </a:pPr>
            <a:endParaRPr lang="en-US" sz="4381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3593"/>
              </a:lnSpc>
            </a:pPr>
            <a:r>
              <a:rPr lang="zh-TW" altLang="en-US" sz="4381" b="1" spc="-87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DM Sans Bold"/>
                <a:sym typeface="DM Sans Bold"/>
              </a:rPr>
              <a:t>蕭永鈞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B1</a:t>
            </a:r>
            <a:r>
              <a:rPr lang="en-US" altLang="zh-TW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1700</a:t>
            </a:r>
            <a:r>
              <a:rPr lang="en-US" altLang="zh-TW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08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3593"/>
              </a:lnSpc>
            </a:pPr>
            <a:endParaRPr lang="en-US" sz="4381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3593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3593"/>
              </a:lnSpc>
            </a:pPr>
            <a:endParaRPr lang="en-US" sz="4381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3593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D8EBA8-7F45-405C-A1E1-DED3A6692E47}"/>
              </a:ext>
            </a:extLst>
          </p:cNvPr>
          <p:cNvSpPr txBox="1"/>
          <p:nvPr/>
        </p:nvSpPr>
        <p:spPr>
          <a:xfrm>
            <a:off x="6629400" y="72771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-87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sym typeface="DM Sans Bold"/>
              </a:rPr>
              <a:t>陳柏宇</a:t>
            </a:r>
            <a:r>
              <a:rPr lang="en-US" altLang="zh-TW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	 </a:t>
            </a:r>
            <a:r>
              <a:rPr lang="zh-TW" altLang="en-US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altLang="zh-TW" sz="4400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B10170011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828069" y="1035542"/>
            <a:ext cx="16047518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核心功能代碼解析</a:t>
            </a:r>
            <a:endParaRPr lang="en-US" sz="7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071796"/>
            <a:ext cx="16230600" cy="618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616" b="1" dirty="0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):</a:t>
            </a:r>
            <a:r>
              <a:rPr lang="en-US" sz="361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這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3187" y="3638100"/>
            <a:ext cx="16141626" cy="62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8"/>
              </a:lnSpc>
              <a:spcBef>
                <a:spcPct val="0"/>
              </a:spcBef>
            </a:pPr>
            <a:r>
              <a:rPr lang="en-US" sz="3741" b="1" u="none" strike="noStrike" dirty="0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):</a:t>
            </a:r>
            <a:r>
              <a:rPr lang="en-US" sz="3741" b="1" u="none" strike="noStrike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0811" y="4790895"/>
            <a:ext cx="15288895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 dirty="0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):</a:t>
            </a:r>
            <a:r>
              <a:rPr lang="en-US" sz="3630" b="1" dirty="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0811" y="7813815"/>
            <a:ext cx="15806378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 dirty="0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):</a:t>
            </a:r>
            <a:r>
              <a:rPr lang="en-US" sz="3630" b="1" dirty="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811" y="6052584"/>
            <a:ext cx="15511639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 dirty="0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):</a:t>
            </a:r>
            <a:r>
              <a:rPr lang="en-US" sz="363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DE29-1298-BDFA-AD70-E74C4035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BFF80B5-34EF-7638-18A1-919EB9EB4AF6}"/>
              </a:ext>
            </a:extLst>
          </p:cNvPr>
          <p:cNvSpPr txBox="1"/>
          <p:nvPr/>
        </p:nvSpPr>
        <p:spPr>
          <a:xfrm>
            <a:off x="609106" y="873569"/>
            <a:ext cx="914449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zh-TW" alt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未來改進方向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77D60AE-DC4A-9E01-A654-0038DC0255A5}"/>
              </a:ext>
            </a:extLst>
          </p:cNvPr>
          <p:cNvSpPr txBox="1"/>
          <p:nvPr/>
        </p:nvSpPr>
        <p:spPr>
          <a:xfrm>
            <a:off x="457200" y="2063654"/>
            <a:ext cx="16535400" cy="2588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8450" lvl="1" indent="-544225">
              <a:lnSpc>
                <a:spcPts val="7058"/>
              </a:lnSpc>
              <a:buFont typeface="Arial"/>
              <a:buChar char="•"/>
            </a:pPr>
            <a:r>
              <a:rPr lang="zh-TW" altLang="en-US" sz="2400" dirty="0"/>
              <a:t>本次「電影院訂票系統」專題，我們成功應用課堂所學之 </a:t>
            </a:r>
            <a:r>
              <a:rPr lang="en-US" altLang="zh-TW" sz="2400" dirty="0"/>
              <a:t>C# </a:t>
            </a:r>
            <a:r>
              <a:rPr lang="zh-TW" altLang="en-US" sz="2400" dirty="0"/>
              <a:t>程式設計知識，搭建了一套具備核心功能的桌面應用程式。系統實現了從電影資訊瀏覽、場次查詢到多畫面切換的基本流程，並在過程中建立了穩固的物件導向程式設計觀念。雖然因為時程限制，部分進階功能未能盡善盡，但整個開發過程仍是一次寶貴的實務學習經驗。</a:t>
            </a:r>
            <a:endParaRPr lang="en-US" sz="2400" b="1" dirty="0">
              <a:solidFill>
                <a:srgbClr val="000000"/>
              </a:solidFill>
              <a:latin typeface="DM Sans Bold"/>
              <a:sym typeface="DM Sans Bold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F3354A-9DC5-4580-8443-4859DC853874}"/>
              </a:ext>
            </a:extLst>
          </p:cNvPr>
          <p:cNvSpPr/>
          <p:nvPr/>
        </p:nvSpPr>
        <p:spPr>
          <a:xfrm>
            <a:off x="990600" y="5425977"/>
            <a:ext cx="15468600" cy="279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希望未來規劃以下方向持續精進：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/>
              <a:t>系統功能的完善：</a:t>
            </a:r>
            <a:r>
              <a:rPr lang="zh-TW" altLang="en-US" sz="2400" dirty="0"/>
              <a:t> 我們將持續鑽研本次專題所應用的技術，致力於將規劃中的功能逐一實現，讓系統更加完整與穩定，達到商業應用級別的標準。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/>
              <a:t>專案管理與協作能力的提升：</a:t>
            </a:r>
            <a:r>
              <a:rPr lang="zh-TW" altLang="en-US" sz="2400" dirty="0"/>
              <a:t> 將此次的團隊合作經驗視為寶貴的一課。未來在任何專案中，都將更重視專案管理與團隊協作，透過有效的溝通與規劃，發揮一加一大於二的團隊效益，提升實務應用的綜合能力。</a:t>
            </a:r>
          </a:p>
        </p:txBody>
      </p:sp>
    </p:spTree>
    <p:extLst>
      <p:ext uri="{BB962C8B-B14F-4D97-AF65-F5344CB8AC3E}">
        <p14:creationId xmlns:p14="http://schemas.microsoft.com/office/powerpoint/2010/main" val="40935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3688802" y="4152900"/>
            <a:ext cx="10910396" cy="175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0564" y="650234"/>
            <a:ext cx="8287084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使用過程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F9E6E67-571E-470C-B8FF-EACB26AE3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4"/>
          <a:stretch/>
        </p:blipFill>
        <p:spPr>
          <a:xfrm>
            <a:off x="2895600" y="1790700"/>
            <a:ext cx="10058400" cy="7239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0564" y="650234"/>
            <a:ext cx="8287084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使用過程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CC94C-5982-4C80-97A5-D3C76951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914074"/>
            <a:ext cx="8539048" cy="6458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E1B78A6-4B59-42F9-9FEA-97443D11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648" y="1914073"/>
            <a:ext cx="9291751" cy="6458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0564" y="650234"/>
            <a:ext cx="8287084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使用過程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916" y="1040928"/>
            <a:ext cx="8287084" cy="1177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研究背景與動機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A40A8-1174-4530-9B7E-B5B13F8AB079}"/>
              </a:ext>
            </a:extLst>
          </p:cNvPr>
          <p:cNvSpPr txBox="1"/>
          <p:nvPr/>
        </p:nvSpPr>
        <p:spPr>
          <a:xfrm>
            <a:off x="856916" y="2218164"/>
            <a:ext cx="7144084" cy="4408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2800" b="1" dirty="0"/>
              <a:t>研究背景 </a:t>
            </a:r>
            <a:r>
              <a:rPr lang="en-US" altLang="zh-TW" sz="2800" b="1" dirty="0"/>
              <a:t>(Why Now?)</a:t>
            </a:r>
          </a:p>
          <a:p>
            <a:endParaRPr lang="zh-TW" altLang="en-US" sz="2400" dirty="0"/>
          </a:p>
          <a:p>
            <a:r>
              <a:rPr lang="zh-TW" altLang="en-US" sz="2400" b="1" dirty="0"/>
              <a:t>消費習慣轉變：</a:t>
            </a:r>
            <a:r>
              <a:rPr lang="zh-TW" altLang="en-US" sz="2400" dirty="0"/>
              <a:t> 數位化浪潮下，使用者已習慣線上預訂，傳統現場排隊模式漸不符期待。</a:t>
            </a:r>
          </a:p>
          <a:p>
            <a:r>
              <a:rPr lang="zh-TW" altLang="en-US" sz="2400" b="1" dirty="0"/>
              <a:t>行動裝置普及：</a:t>
            </a:r>
            <a:r>
              <a:rPr lang="zh-TW" altLang="en-US" sz="2400" dirty="0"/>
              <a:t> 智慧型手機成為主要資訊與交易入口，催生了即時查詢、隨時訂票的需求。</a:t>
            </a:r>
          </a:p>
          <a:p>
            <a:r>
              <a:rPr lang="zh-TW" altLang="en-US" sz="2400" b="1" dirty="0"/>
              <a:t>後疫情時代趨勢：</a:t>
            </a:r>
            <a:r>
              <a:rPr lang="zh-TW" altLang="en-US" sz="2400" dirty="0"/>
              <a:t> 「非接觸式服務」成為實體場域提升安全與效率的重要指標，線上訂票能有效分流。</a:t>
            </a:r>
          </a:p>
          <a:p>
            <a:r>
              <a:rPr lang="zh-TW" altLang="en-US" sz="2400" b="1" dirty="0"/>
              <a:t>產業競爭加劇：</a:t>
            </a:r>
            <a:r>
              <a:rPr lang="zh-TW" altLang="en-US" sz="2400" dirty="0"/>
              <a:t> 面對串流平台（</a:t>
            </a:r>
            <a:r>
              <a:rPr lang="en-US" altLang="zh-TW" sz="2400" dirty="0"/>
              <a:t>Netflix, Disney+</a:t>
            </a:r>
            <a:r>
              <a:rPr lang="zh-TW" altLang="en-US" sz="2400" dirty="0"/>
              <a:t>）的挑戰，實體影城需優化訂票體驗以提升競爭力。</a:t>
            </a:r>
          </a:p>
          <a:p>
            <a:pPr marL="783719" lvl="1" indent="-391859">
              <a:lnSpc>
                <a:spcPts val="5082"/>
              </a:lnSpc>
              <a:buFont typeface="Arial"/>
              <a:buChar char="•"/>
            </a:pPr>
            <a:endParaRPr lang="en-US" sz="44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61613F-FE56-4FF9-A942-A0BD2A9BFA25}"/>
              </a:ext>
            </a:extLst>
          </p:cNvPr>
          <p:cNvSpPr/>
          <p:nvPr/>
        </p:nvSpPr>
        <p:spPr>
          <a:xfrm>
            <a:off x="8458200" y="4630810"/>
            <a:ext cx="9448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/>
              <a:t>研究動機 </a:t>
            </a:r>
            <a:r>
              <a:rPr lang="en-US" altLang="zh-TW" sz="2800" b="1" dirty="0"/>
              <a:t>(Why Do This?)</a:t>
            </a:r>
          </a:p>
          <a:p>
            <a:endParaRPr lang="zh-TW" altLang="en-US" sz="2400" dirty="0"/>
          </a:p>
          <a:p>
            <a:r>
              <a:rPr lang="zh-TW" altLang="en-US" sz="2400" b="1" dirty="0"/>
              <a:t>使用者價值 </a:t>
            </a:r>
            <a:r>
              <a:rPr lang="en-US" altLang="zh-TW" sz="2400" b="1" dirty="0"/>
              <a:t>: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/>
              <a:t>便利省時：</a:t>
            </a:r>
            <a:r>
              <a:rPr lang="zh-TW" altLang="en-US" sz="2400" dirty="0"/>
              <a:t> 隨時隨地訂票，免去現場排隊的困擾。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/>
              <a:t>確保品質：</a:t>
            </a:r>
            <a:r>
              <a:rPr lang="zh-TW" altLang="en-US" sz="2400" dirty="0"/>
              <a:t> 線上預選最佳觀影座位，避免向隅或位置不佳。</a:t>
            </a:r>
          </a:p>
          <a:p>
            <a:r>
              <a:rPr lang="zh-TW" altLang="en-US" sz="2400" b="1" dirty="0"/>
              <a:t>商業價值</a:t>
            </a:r>
            <a:r>
              <a:rPr lang="en-US" altLang="zh-TW" sz="2400" b="1" dirty="0"/>
              <a:t> :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/>
              <a:t>提升效率：</a:t>
            </a:r>
            <a:r>
              <a:rPr lang="zh-TW" altLang="en-US" sz="2400" dirty="0"/>
              <a:t> 自動化訂票流程，優化櫃檯人力配置。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/>
              <a:t>數據決策：</a:t>
            </a:r>
            <a:r>
              <a:rPr lang="zh-TW" altLang="en-US" sz="2400" dirty="0"/>
              <a:t> 蒐集銷售數據，輔助排片與行銷策略。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/>
              <a:t>顧客關係：</a:t>
            </a:r>
            <a:r>
              <a:rPr lang="zh-TW" altLang="en-US" sz="2400" dirty="0"/>
              <a:t> 建立會員制度，提供個人化服務以深化顧客連結。</a:t>
            </a:r>
          </a:p>
          <a:p>
            <a:r>
              <a:rPr lang="zh-TW" altLang="en-US" sz="2400" b="1" dirty="0"/>
              <a:t>學習價值 </a:t>
            </a:r>
            <a:r>
              <a:rPr lang="en-US" altLang="zh-TW" sz="2400" b="1" dirty="0"/>
              <a:t>:</a:t>
            </a:r>
            <a:endParaRPr lang="zh-TW" alt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b="1" dirty="0"/>
              <a:t>技術實踐：</a:t>
            </a:r>
            <a:r>
              <a:rPr lang="zh-TW" altLang="en-US" sz="2400" dirty="0"/>
              <a:t> 整合</a:t>
            </a:r>
            <a:r>
              <a:rPr lang="en-US" altLang="zh-TW" sz="2400" dirty="0"/>
              <a:t>C#</a:t>
            </a:r>
            <a:r>
              <a:rPr lang="zh-TW" altLang="en-US" sz="2400" dirty="0"/>
              <a:t>課堂所學，包含物件導向、</a:t>
            </a:r>
            <a:r>
              <a:rPr lang="en-US" altLang="zh-TW" sz="2400" dirty="0"/>
              <a:t>GUI</a:t>
            </a:r>
            <a:r>
              <a:rPr lang="zh-TW" altLang="en-US" sz="2400" dirty="0"/>
              <a:t>設計、事件處理、多畫面架構等，將理論付諸實踐。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4068" y="987645"/>
            <a:ext cx="8287084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研究目的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65D1332-78DA-4ECD-B05C-81A374260C76}"/>
              </a:ext>
            </a:extLst>
          </p:cNvPr>
          <p:cNvSpPr txBox="1"/>
          <p:nvPr/>
        </p:nvSpPr>
        <p:spPr>
          <a:xfrm>
            <a:off x="1008016" y="3362674"/>
            <a:ext cx="15206077" cy="63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>
              <a:lnSpc>
                <a:spcPts val="5082"/>
              </a:lnSpc>
              <a:buFont typeface="Arial"/>
              <a:buChar char="•"/>
            </a:pPr>
            <a:r>
              <a:rPr lang="zh-TW" altLang="en-US" sz="4000" dirty="0"/>
              <a:t>開發一套具備電影查詢、場次選擇、即時劃位的訂票系統。</a:t>
            </a:r>
            <a:endParaRPr lang="en-US" sz="363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E227672-F049-4F31-9799-BFB744CBE96D}"/>
              </a:ext>
            </a:extLst>
          </p:cNvPr>
          <p:cNvSpPr txBox="1"/>
          <p:nvPr/>
        </p:nvSpPr>
        <p:spPr>
          <a:xfrm>
            <a:off x="984068" y="5211582"/>
            <a:ext cx="15206077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>
              <a:lnSpc>
                <a:spcPts val="5082"/>
              </a:lnSpc>
              <a:buFont typeface="Arial"/>
              <a:buChar char="•"/>
            </a:pPr>
            <a:r>
              <a:rPr lang="zh-TW" altLang="en-US" sz="4000" dirty="0"/>
              <a:t>建立會員管理功能，提供個人化訂票紀錄查詢</a:t>
            </a:r>
            <a:r>
              <a:rPr lang="en-US" sz="363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E44F8D6-F479-41B3-A704-0BAD6191E43A}"/>
              </a:ext>
            </a:extLst>
          </p:cNvPr>
          <p:cNvSpPr txBox="1"/>
          <p:nvPr/>
        </p:nvSpPr>
        <p:spPr>
          <a:xfrm>
            <a:off x="1008016" y="7048500"/>
            <a:ext cx="15206077" cy="63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>
              <a:lnSpc>
                <a:spcPts val="5082"/>
              </a:lnSpc>
              <a:buFont typeface="Arial"/>
              <a:buChar char="•"/>
            </a:pPr>
            <a:r>
              <a:rPr lang="zh-TW" altLang="en-US" sz="4000" dirty="0"/>
              <a:t>完成一個功能完整、介面直觀的桌面應用程式，驗證學習成果。</a:t>
            </a:r>
            <a:endParaRPr lang="en-US" sz="363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7284" y="419100"/>
            <a:ext cx="8287084" cy="106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zh-TW" altLang="en-US" sz="6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使用案例圖</a:t>
            </a:r>
            <a:r>
              <a:rPr lang="en-US" sz="6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E3B23E9-27CB-4D92-997C-C5BEB5222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90700"/>
            <a:ext cx="13170059" cy="7262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3513" y="779507"/>
            <a:ext cx="3758974" cy="64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502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系統架構圖</a:t>
            </a:r>
            <a:r>
              <a:rPr lang="en-US" sz="502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8E1FCD71-3D47-42AA-9995-95939257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085288"/>
            <a:ext cx="8704061" cy="8096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19100"/>
            <a:ext cx="4377679" cy="1069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66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系統架構圖</a:t>
            </a:r>
            <a:endParaRPr lang="en-US" sz="66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FA1623-7034-4BA1-9C3C-1E2ED6C3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647700"/>
            <a:ext cx="10439400" cy="8452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47</TotalTime>
  <Words>511</Words>
  <Application>Microsoft Office PowerPoint</Application>
  <PresentationFormat>自訂</PresentationFormat>
  <Paragraphs>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Gill Sans MT</vt:lpstr>
      <vt:lpstr>新細明體</vt:lpstr>
      <vt:lpstr>DM Sans Bold</vt:lpstr>
      <vt:lpstr>Arial</vt:lpstr>
      <vt:lpstr>Calibri</vt:lpstr>
      <vt:lpstr>圖庫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TCP/IP硬體聊天室</dc:title>
  <dc:creator>428</dc:creator>
  <cp:lastModifiedBy>427</cp:lastModifiedBy>
  <cp:revision>10</cp:revision>
  <dcterms:created xsi:type="dcterms:W3CDTF">2006-08-16T00:00:00Z</dcterms:created>
  <dcterms:modified xsi:type="dcterms:W3CDTF">2025-06-10T09:31:03Z</dcterms:modified>
  <dc:identifier>DAGpr_O3V2A</dc:identifier>
</cp:coreProperties>
</file>