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0" r:id="rId4"/>
    <p:sldId id="310" r:id="rId5"/>
    <p:sldId id="267" r:id="rId6"/>
    <p:sldId id="263" r:id="rId7"/>
    <p:sldId id="266" r:id="rId8"/>
    <p:sldId id="279" r:id="rId9"/>
    <p:sldId id="28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4227CD-375A-43AB-A32E-4ACB648FA44D}">
  <a:tblStyle styleId="{034227CD-375A-43AB-A32E-4ACB648FA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48" y="114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69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27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BANK LINE MANEGER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2" name="Google Shape;1862;p27"/>
          <p:cNvSpPr txBox="1">
            <a:spLocks noGrp="1"/>
          </p:cNvSpPr>
          <p:nvPr>
            <p:ph type="subTitle" idx="1"/>
          </p:nvPr>
        </p:nvSpPr>
        <p:spPr>
          <a:xfrm>
            <a:off x="2191871" y="2864891"/>
            <a:ext cx="4753535" cy="2740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ELC2242– Digital Electronics &amp; </a:t>
            </a:r>
            <a:r>
              <a:rPr lang="en-GB" sz="1400" dirty="0">
                <a:solidFill>
                  <a:schemeClr val="dk1"/>
                </a:solidFill>
              </a:rPr>
              <a:t>Microprocessors</a:t>
            </a:r>
            <a:endParaRPr sz="1400" dirty="0">
              <a:solidFill>
                <a:schemeClr val="dk1"/>
              </a:solidFill>
            </a:endParaRPr>
          </a:p>
        </p:txBody>
      </p:sp>
      <p:grpSp>
        <p:nvGrpSpPr>
          <p:cNvPr id="1863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64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73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862;p27">
            <a:extLst>
              <a:ext uri="{FF2B5EF4-FFF2-40B4-BE49-F238E27FC236}">
                <a16:creationId xmlns:a16="http://schemas.microsoft.com/office/drawing/2014/main" id="{41308C3B-6450-15C5-F374-F14E6A1B2D21}"/>
              </a:ext>
            </a:extLst>
          </p:cNvPr>
          <p:cNvSpPr txBox="1">
            <a:spLocks/>
          </p:cNvSpPr>
          <p:nvPr/>
        </p:nvSpPr>
        <p:spPr>
          <a:xfrm>
            <a:off x="3487820" y="3190463"/>
            <a:ext cx="2161635" cy="1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00" dirty="0">
                <a:solidFill>
                  <a:schemeClr val="dk1"/>
                </a:solidFill>
              </a:rPr>
              <a:t>Team 3 – Second Year</a:t>
            </a:r>
            <a:endParaRPr lang="en-GB" sz="1100" dirty="0">
              <a:solidFill>
                <a:schemeClr val="dk1"/>
              </a:solidFill>
            </a:endParaRPr>
          </a:p>
        </p:txBody>
      </p:sp>
      <p:sp>
        <p:nvSpPr>
          <p:cNvPr id="21" name="Google Shape;1862;p27">
            <a:extLst>
              <a:ext uri="{FF2B5EF4-FFF2-40B4-BE49-F238E27FC236}">
                <a16:creationId xmlns:a16="http://schemas.microsoft.com/office/drawing/2014/main" id="{670E6910-E30D-E417-E0A4-2B9CED1986C9}"/>
              </a:ext>
            </a:extLst>
          </p:cNvPr>
          <p:cNvSpPr txBox="1">
            <a:spLocks/>
          </p:cNvSpPr>
          <p:nvPr/>
        </p:nvSpPr>
        <p:spPr>
          <a:xfrm>
            <a:off x="3188347" y="1702775"/>
            <a:ext cx="2760580" cy="1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00" dirty="0">
                <a:solidFill>
                  <a:schemeClr val="dk1"/>
                </a:solidFill>
              </a:rPr>
              <a:t>Dr. Mohamed Islam &amp; Eng. Mona Abdelatty</a:t>
            </a:r>
            <a:endParaRPr lang="en-GB"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90" name="Google Shape;1890;p29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</a:t>
            </a:r>
            <a:endParaRPr dirty="0"/>
          </a:p>
        </p:txBody>
      </p:sp>
      <p:sp>
        <p:nvSpPr>
          <p:cNvPr id="1891" name="Google Shape;1891;p29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92" name="Google Shape;1892;p29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 &amp; Modules</a:t>
            </a:r>
            <a:endParaRPr dirty="0"/>
          </a:p>
        </p:txBody>
      </p:sp>
      <p:sp>
        <p:nvSpPr>
          <p:cNvPr id="1893" name="Google Shape;1893;p29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4" name="Google Shape;1894;p29"/>
          <p:cNvSpPr txBox="1">
            <a:spLocks noGrp="1"/>
          </p:cNvSpPr>
          <p:nvPr>
            <p:ph type="subTitle" idx="1"/>
          </p:nvPr>
        </p:nvSpPr>
        <p:spPr>
          <a:xfrm>
            <a:off x="720000" y="33838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Project General Idea</a:t>
            </a:r>
            <a:endParaRPr sz="1100" dirty="0"/>
          </a:p>
        </p:txBody>
      </p:sp>
      <p:sp>
        <p:nvSpPr>
          <p:cNvPr id="1895" name="Google Shape;1895;p29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1896" name="Google Shape;1896;p29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" name="Google Shape;1894;p29">
            <a:extLst>
              <a:ext uri="{FF2B5EF4-FFF2-40B4-BE49-F238E27FC236}">
                <a16:creationId xmlns:a16="http://schemas.microsoft.com/office/drawing/2014/main" id="{A3485110-CF96-A4A4-891A-259EF675CB35}"/>
              </a:ext>
            </a:extLst>
          </p:cNvPr>
          <p:cNvSpPr txBox="1">
            <a:spLocks/>
          </p:cNvSpPr>
          <p:nvPr/>
        </p:nvSpPr>
        <p:spPr>
          <a:xfrm>
            <a:off x="3696150" y="33838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GB" sz="1100" dirty="0"/>
              <a:t>Verilog &amp; Circuitry</a:t>
            </a:r>
          </a:p>
        </p:txBody>
      </p:sp>
      <p:sp>
        <p:nvSpPr>
          <p:cNvPr id="17" name="Google Shape;1894;p29">
            <a:extLst>
              <a:ext uri="{FF2B5EF4-FFF2-40B4-BE49-F238E27FC236}">
                <a16:creationId xmlns:a16="http://schemas.microsoft.com/office/drawing/2014/main" id="{8039E81B-D192-6EC1-EA03-49DE4416FF0E}"/>
              </a:ext>
            </a:extLst>
          </p:cNvPr>
          <p:cNvSpPr txBox="1">
            <a:spLocks/>
          </p:cNvSpPr>
          <p:nvPr/>
        </p:nvSpPr>
        <p:spPr>
          <a:xfrm>
            <a:off x="6687625" y="34473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GB" sz="1100" dirty="0" err="1"/>
              <a:t>Modelsim</a:t>
            </a:r>
            <a:r>
              <a:rPr lang="en-GB" sz="1100" dirty="0"/>
              <a:t> testing Simulation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918" name="Google Shape;1918;p31"/>
          <p:cNvSpPr txBox="1">
            <a:spLocks noGrp="1"/>
          </p:cNvSpPr>
          <p:nvPr>
            <p:ph type="subTitle" idx="1"/>
          </p:nvPr>
        </p:nvSpPr>
        <p:spPr>
          <a:xfrm>
            <a:off x="4914300" y="218730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banks customers are placed in a physical queue to wait for their turn,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is a machine that regulates and preserve the order of each customer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7C2609-8B37-FE90-90C2-6CDD6E2B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418" y="-903660"/>
            <a:ext cx="5105478" cy="730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35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2057" name="Google Shape;2057;p35"/>
          <p:cNvSpPr txBox="1">
            <a:spLocks noGrp="1"/>
          </p:cNvSpPr>
          <p:nvPr>
            <p:ph type="subTitle" idx="1"/>
          </p:nvPr>
        </p:nvSpPr>
        <p:spPr>
          <a:xfrm>
            <a:off x="867939" y="220885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application is impelemented with a queue using verilog to organize people entry and turns</a:t>
            </a:r>
            <a:endParaRPr dirty="0"/>
          </a:p>
        </p:txBody>
      </p:sp>
      <p:grpSp>
        <p:nvGrpSpPr>
          <p:cNvPr id="2058" name="Google Shape;2058;p35"/>
          <p:cNvGrpSpPr/>
          <p:nvPr/>
        </p:nvGrpSpPr>
        <p:grpSpPr>
          <a:xfrm>
            <a:off x="5223124" y="1747380"/>
            <a:ext cx="4264443" cy="2945603"/>
            <a:chOff x="5011723" y="1494466"/>
            <a:chExt cx="4267431" cy="2947666"/>
          </a:xfrm>
        </p:grpSpPr>
        <p:grpSp>
          <p:nvGrpSpPr>
            <p:cNvPr id="2059" name="Google Shape;2059;p35"/>
            <p:cNvGrpSpPr/>
            <p:nvPr/>
          </p:nvGrpSpPr>
          <p:grpSpPr>
            <a:xfrm>
              <a:off x="5011723" y="1494466"/>
              <a:ext cx="2857496" cy="2154750"/>
              <a:chOff x="3499629" y="1503696"/>
              <a:chExt cx="1163286" cy="877163"/>
            </a:xfrm>
          </p:grpSpPr>
          <p:sp>
            <p:nvSpPr>
              <p:cNvPr id="2060" name="Google Shape;2060;p3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73" name="Google Shape;2073;p35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74" name="Google Shape;2074;p3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78" name="Google Shape;2078;p35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35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0" name="Google Shape;2080;p35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81" name="Google Shape;2081;p35"/>
            <p:cNvGrpSpPr/>
            <p:nvPr/>
          </p:nvGrpSpPr>
          <p:grpSpPr>
            <a:xfrm>
              <a:off x="6090716" y="2028530"/>
              <a:ext cx="978651" cy="1086812"/>
              <a:chOff x="6151275" y="2095925"/>
              <a:chExt cx="857113" cy="951841"/>
            </a:xfrm>
          </p:grpSpPr>
          <p:sp>
            <p:nvSpPr>
              <p:cNvPr id="2082" name="Google Shape;2082;p35"/>
              <p:cNvSpPr/>
              <p:nvPr/>
            </p:nvSpPr>
            <p:spPr>
              <a:xfrm>
                <a:off x="6271561" y="2201333"/>
                <a:ext cx="526314" cy="386352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440" extrusionOk="0">
                    <a:moveTo>
                      <a:pt x="4899" y="1"/>
                    </a:moveTo>
                    <a:cubicBezTo>
                      <a:pt x="4456" y="1"/>
                      <a:pt x="4015" y="76"/>
                      <a:pt x="3610" y="223"/>
                    </a:cubicBezTo>
                    <a:cubicBezTo>
                      <a:pt x="3535" y="249"/>
                      <a:pt x="3485" y="274"/>
                      <a:pt x="3434" y="299"/>
                    </a:cubicBezTo>
                    <a:cubicBezTo>
                      <a:pt x="3359" y="299"/>
                      <a:pt x="3284" y="274"/>
                      <a:pt x="3209" y="274"/>
                    </a:cubicBezTo>
                    <a:cubicBezTo>
                      <a:pt x="3155" y="267"/>
                      <a:pt x="3103" y="264"/>
                      <a:pt x="3052" y="264"/>
                    </a:cubicBezTo>
                    <a:cubicBezTo>
                      <a:pt x="2913" y="264"/>
                      <a:pt x="2779" y="287"/>
                      <a:pt x="2632" y="324"/>
                    </a:cubicBezTo>
                    <a:cubicBezTo>
                      <a:pt x="2181" y="424"/>
                      <a:pt x="1730" y="574"/>
                      <a:pt x="1354" y="875"/>
                    </a:cubicBezTo>
                    <a:cubicBezTo>
                      <a:pt x="978" y="1176"/>
                      <a:pt x="728" y="1652"/>
                      <a:pt x="778" y="2128"/>
                    </a:cubicBezTo>
                    <a:cubicBezTo>
                      <a:pt x="803" y="2178"/>
                      <a:pt x="803" y="2254"/>
                      <a:pt x="753" y="2329"/>
                    </a:cubicBezTo>
                    <a:cubicBezTo>
                      <a:pt x="728" y="2354"/>
                      <a:pt x="703" y="2354"/>
                      <a:pt x="677" y="2379"/>
                    </a:cubicBezTo>
                    <a:cubicBezTo>
                      <a:pt x="352" y="2554"/>
                      <a:pt x="176" y="2905"/>
                      <a:pt x="101" y="3281"/>
                    </a:cubicBezTo>
                    <a:cubicBezTo>
                      <a:pt x="1" y="3858"/>
                      <a:pt x="76" y="4459"/>
                      <a:pt x="352" y="4960"/>
                    </a:cubicBezTo>
                    <a:cubicBezTo>
                      <a:pt x="452" y="5136"/>
                      <a:pt x="552" y="5286"/>
                      <a:pt x="728" y="5411"/>
                    </a:cubicBezTo>
                    <a:cubicBezTo>
                      <a:pt x="828" y="5478"/>
                      <a:pt x="950" y="5523"/>
                      <a:pt x="1073" y="5523"/>
                    </a:cubicBezTo>
                    <a:cubicBezTo>
                      <a:pt x="1134" y="5523"/>
                      <a:pt x="1195" y="5512"/>
                      <a:pt x="1254" y="5487"/>
                    </a:cubicBezTo>
                    <a:cubicBezTo>
                      <a:pt x="1354" y="5712"/>
                      <a:pt x="1404" y="5938"/>
                      <a:pt x="1555" y="6113"/>
                    </a:cubicBezTo>
                    <a:cubicBezTo>
                      <a:pt x="1705" y="6314"/>
                      <a:pt x="1981" y="6414"/>
                      <a:pt x="2231" y="6439"/>
                    </a:cubicBezTo>
                    <a:cubicBezTo>
                      <a:pt x="2236" y="6440"/>
                      <a:pt x="2242" y="6440"/>
                      <a:pt x="2247" y="6440"/>
                    </a:cubicBezTo>
                    <a:cubicBezTo>
                      <a:pt x="2509" y="6440"/>
                      <a:pt x="3161" y="5863"/>
                      <a:pt x="3284" y="5863"/>
                    </a:cubicBezTo>
                    <a:cubicBezTo>
                      <a:pt x="3339" y="5863"/>
                      <a:pt x="3639" y="5997"/>
                      <a:pt x="3938" y="5997"/>
                    </a:cubicBezTo>
                    <a:cubicBezTo>
                      <a:pt x="4187" y="5997"/>
                      <a:pt x="4435" y="5904"/>
                      <a:pt x="4537" y="5562"/>
                    </a:cubicBezTo>
                    <a:cubicBezTo>
                      <a:pt x="4584" y="5420"/>
                      <a:pt x="4587" y="5234"/>
                      <a:pt x="4734" y="5234"/>
                    </a:cubicBezTo>
                    <a:cubicBezTo>
                      <a:pt x="4743" y="5234"/>
                      <a:pt x="4753" y="5235"/>
                      <a:pt x="4763" y="5236"/>
                    </a:cubicBezTo>
                    <a:cubicBezTo>
                      <a:pt x="4838" y="5236"/>
                      <a:pt x="4888" y="5286"/>
                      <a:pt x="4963" y="5311"/>
                    </a:cubicBezTo>
                    <a:cubicBezTo>
                      <a:pt x="5085" y="5372"/>
                      <a:pt x="5215" y="5405"/>
                      <a:pt x="5344" y="5405"/>
                    </a:cubicBezTo>
                    <a:cubicBezTo>
                      <a:pt x="5428" y="5405"/>
                      <a:pt x="5511" y="5391"/>
                      <a:pt x="5590" y="5361"/>
                    </a:cubicBezTo>
                    <a:cubicBezTo>
                      <a:pt x="5715" y="5336"/>
                      <a:pt x="5840" y="5261"/>
                      <a:pt x="5891" y="5136"/>
                    </a:cubicBezTo>
                    <a:cubicBezTo>
                      <a:pt x="5966" y="5036"/>
                      <a:pt x="5966" y="4885"/>
                      <a:pt x="5865" y="4785"/>
                    </a:cubicBezTo>
                    <a:lnTo>
                      <a:pt x="5865" y="4785"/>
                    </a:lnTo>
                    <a:cubicBezTo>
                      <a:pt x="5923" y="4816"/>
                      <a:pt x="5983" y="4830"/>
                      <a:pt x="6044" y="4830"/>
                    </a:cubicBezTo>
                    <a:cubicBezTo>
                      <a:pt x="6274" y="4830"/>
                      <a:pt x="6502" y="4627"/>
                      <a:pt x="6542" y="4409"/>
                    </a:cubicBezTo>
                    <a:cubicBezTo>
                      <a:pt x="6592" y="4259"/>
                      <a:pt x="6567" y="4083"/>
                      <a:pt x="6517" y="3933"/>
                    </a:cubicBezTo>
                    <a:cubicBezTo>
                      <a:pt x="6467" y="3807"/>
                      <a:pt x="6367" y="3707"/>
                      <a:pt x="6492" y="3607"/>
                    </a:cubicBezTo>
                    <a:cubicBezTo>
                      <a:pt x="6617" y="3557"/>
                      <a:pt x="6843" y="3557"/>
                      <a:pt x="6993" y="3532"/>
                    </a:cubicBezTo>
                    <a:cubicBezTo>
                      <a:pt x="7144" y="3507"/>
                      <a:pt x="7319" y="3457"/>
                      <a:pt x="7495" y="3432"/>
                    </a:cubicBezTo>
                    <a:cubicBezTo>
                      <a:pt x="7921" y="3331"/>
                      <a:pt x="8372" y="3156"/>
                      <a:pt x="8597" y="2780"/>
                    </a:cubicBezTo>
                    <a:cubicBezTo>
                      <a:pt x="8773" y="2479"/>
                      <a:pt x="8773" y="2103"/>
                      <a:pt x="8723" y="1752"/>
                    </a:cubicBezTo>
                    <a:cubicBezTo>
                      <a:pt x="8673" y="1527"/>
                      <a:pt x="8622" y="1301"/>
                      <a:pt x="8497" y="1151"/>
                    </a:cubicBezTo>
                    <a:cubicBezTo>
                      <a:pt x="8381" y="1016"/>
                      <a:pt x="8221" y="925"/>
                      <a:pt x="8061" y="925"/>
                    </a:cubicBezTo>
                    <a:cubicBezTo>
                      <a:pt x="8014" y="925"/>
                      <a:pt x="7967" y="933"/>
                      <a:pt x="7921" y="950"/>
                    </a:cubicBezTo>
                    <a:cubicBezTo>
                      <a:pt x="7667" y="558"/>
                      <a:pt x="7221" y="293"/>
                      <a:pt x="6741" y="293"/>
                    </a:cubicBezTo>
                    <a:cubicBezTo>
                      <a:pt x="6700" y="293"/>
                      <a:pt x="6659" y="295"/>
                      <a:pt x="6617" y="299"/>
                    </a:cubicBezTo>
                    <a:lnTo>
                      <a:pt x="6442" y="299"/>
                    </a:lnTo>
                    <a:cubicBezTo>
                      <a:pt x="6367" y="299"/>
                      <a:pt x="6317" y="274"/>
                      <a:pt x="6241" y="249"/>
                    </a:cubicBezTo>
                    <a:cubicBezTo>
                      <a:pt x="5820" y="82"/>
                      <a:pt x="5359" y="1"/>
                      <a:pt x="4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5"/>
              <p:cNvSpPr/>
              <p:nvPr/>
            </p:nvSpPr>
            <p:spPr>
              <a:xfrm>
                <a:off x="6271561" y="2196653"/>
                <a:ext cx="526314" cy="392531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543" fill="none" extrusionOk="0">
                    <a:moveTo>
                      <a:pt x="7495" y="3510"/>
                    </a:moveTo>
                    <a:cubicBezTo>
                      <a:pt x="7921" y="3409"/>
                      <a:pt x="8372" y="3234"/>
                      <a:pt x="8597" y="2858"/>
                    </a:cubicBezTo>
                    <a:cubicBezTo>
                      <a:pt x="8773" y="2557"/>
                      <a:pt x="8773" y="2181"/>
                      <a:pt x="8723" y="1830"/>
                    </a:cubicBezTo>
                    <a:cubicBezTo>
                      <a:pt x="8673" y="1605"/>
                      <a:pt x="8622" y="1379"/>
                      <a:pt x="8497" y="1229"/>
                    </a:cubicBezTo>
                    <a:cubicBezTo>
                      <a:pt x="8347" y="1053"/>
                      <a:pt x="8121" y="953"/>
                      <a:pt x="7921" y="1028"/>
                    </a:cubicBezTo>
                    <a:cubicBezTo>
                      <a:pt x="7645" y="602"/>
                      <a:pt x="7144" y="327"/>
                      <a:pt x="6617" y="377"/>
                    </a:cubicBezTo>
                    <a:cubicBezTo>
                      <a:pt x="6567" y="377"/>
                      <a:pt x="6492" y="377"/>
                      <a:pt x="6442" y="377"/>
                    </a:cubicBezTo>
                    <a:cubicBezTo>
                      <a:pt x="6367" y="377"/>
                      <a:pt x="6317" y="352"/>
                      <a:pt x="6241" y="327"/>
                    </a:cubicBezTo>
                    <a:cubicBezTo>
                      <a:pt x="5414" y="1"/>
                      <a:pt x="4437" y="1"/>
                      <a:pt x="3610" y="301"/>
                    </a:cubicBezTo>
                    <a:cubicBezTo>
                      <a:pt x="3535" y="327"/>
                      <a:pt x="3485" y="352"/>
                      <a:pt x="3434" y="377"/>
                    </a:cubicBezTo>
                    <a:cubicBezTo>
                      <a:pt x="3359" y="377"/>
                      <a:pt x="3284" y="352"/>
                      <a:pt x="3209" y="352"/>
                    </a:cubicBezTo>
                    <a:cubicBezTo>
                      <a:pt x="3008" y="327"/>
                      <a:pt x="2833" y="352"/>
                      <a:pt x="2632" y="402"/>
                    </a:cubicBezTo>
                    <a:cubicBezTo>
                      <a:pt x="2181" y="502"/>
                      <a:pt x="1730" y="652"/>
                      <a:pt x="1354" y="953"/>
                    </a:cubicBezTo>
                    <a:cubicBezTo>
                      <a:pt x="978" y="1254"/>
                      <a:pt x="728" y="1730"/>
                      <a:pt x="778" y="2206"/>
                    </a:cubicBezTo>
                    <a:cubicBezTo>
                      <a:pt x="803" y="2256"/>
                      <a:pt x="803" y="2332"/>
                      <a:pt x="753" y="2407"/>
                    </a:cubicBezTo>
                    <a:cubicBezTo>
                      <a:pt x="728" y="2432"/>
                      <a:pt x="703" y="2432"/>
                      <a:pt x="677" y="2457"/>
                    </a:cubicBezTo>
                    <a:cubicBezTo>
                      <a:pt x="352" y="2632"/>
                      <a:pt x="176" y="2983"/>
                      <a:pt x="101" y="3359"/>
                    </a:cubicBezTo>
                    <a:cubicBezTo>
                      <a:pt x="1" y="3936"/>
                      <a:pt x="76" y="4537"/>
                      <a:pt x="352" y="5038"/>
                    </a:cubicBezTo>
                    <a:cubicBezTo>
                      <a:pt x="452" y="5214"/>
                      <a:pt x="552" y="5364"/>
                      <a:pt x="728" y="5489"/>
                    </a:cubicBezTo>
                    <a:cubicBezTo>
                      <a:pt x="878" y="5590"/>
                      <a:pt x="1078" y="5640"/>
                      <a:pt x="1254" y="5565"/>
                    </a:cubicBezTo>
                    <a:cubicBezTo>
                      <a:pt x="1354" y="5790"/>
                      <a:pt x="1404" y="6016"/>
                      <a:pt x="1555" y="6191"/>
                    </a:cubicBezTo>
                    <a:cubicBezTo>
                      <a:pt x="1705" y="6392"/>
                      <a:pt x="1981" y="6492"/>
                      <a:pt x="2231" y="6517"/>
                    </a:cubicBezTo>
                    <a:cubicBezTo>
                      <a:pt x="2482" y="6542"/>
                      <a:pt x="3159" y="5941"/>
                      <a:pt x="3284" y="5941"/>
                    </a:cubicBezTo>
                    <a:cubicBezTo>
                      <a:pt x="3384" y="5941"/>
                      <a:pt x="4312" y="6392"/>
                      <a:pt x="4537" y="5640"/>
                    </a:cubicBezTo>
                    <a:cubicBezTo>
                      <a:pt x="4587" y="5489"/>
                      <a:pt x="4587" y="5289"/>
                      <a:pt x="4763" y="5314"/>
                    </a:cubicBezTo>
                    <a:cubicBezTo>
                      <a:pt x="4838" y="5314"/>
                      <a:pt x="4888" y="5364"/>
                      <a:pt x="4963" y="5389"/>
                    </a:cubicBezTo>
                    <a:cubicBezTo>
                      <a:pt x="5164" y="5489"/>
                      <a:pt x="5389" y="5515"/>
                      <a:pt x="5590" y="5439"/>
                    </a:cubicBezTo>
                    <a:cubicBezTo>
                      <a:pt x="5715" y="5414"/>
                      <a:pt x="5840" y="5339"/>
                      <a:pt x="5891" y="5214"/>
                    </a:cubicBezTo>
                    <a:cubicBezTo>
                      <a:pt x="5966" y="5114"/>
                      <a:pt x="5966" y="4963"/>
                      <a:pt x="5865" y="4863"/>
                    </a:cubicBezTo>
                    <a:cubicBezTo>
                      <a:pt x="6141" y="5013"/>
                      <a:pt x="6492" y="4763"/>
                      <a:pt x="6542" y="4487"/>
                    </a:cubicBezTo>
                    <a:cubicBezTo>
                      <a:pt x="6592" y="4337"/>
                      <a:pt x="6567" y="4161"/>
                      <a:pt x="6517" y="4011"/>
                    </a:cubicBezTo>
                    <a:cubicBezTo>
                      <a:pt x="6467" y="3885"/>
                      <a:pt x="6367" y="3785"/>
                      <a:pt x="6492" y="3685"/>
                    </a:cubicBezTo>
                    <a:cubicBezTo>
                      <a:pt x="6617" y="3635"/>
                      <a:pt x="6843" y="3635"/>
                      <a:pt x="6993" y="3610"/>
                    </a:cubicBezTo>
                    <a:cubicBezTo>
                      <a:pt x="7144" y="3585"/>
                      <a:pt x="7319" y="3535"/>
                      <a:pt x="7495" y="351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5"/>
              <p:cNvSpPr/>
              <p:nvPr/>
            </p:nvSpPr>
            <p:spPr>
              <a:xfrm>
                <a:off x="6677534" y="2258326"/>
                <a:ext cx="70731" cy="5117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853" fill="none" extrusionOk="0">
                    <a:moveTo>
                      <a:pt x="1154" y="0"/>
                    </a:moveTo>
                    <a:cubicBezTo>
                      <a:pt x="1154" y="0"/>
                      <a:pt x="1179" y="852"/>
                      <a:pt x="1" y="85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5"/>
              <p:cNvSpPr/>
              <p:nvPr/>
            </p:nvSpPr>
            <p:spPr>
              <a:xfrm>
                <a:off x="6588864" y="2205712"/>
                <a:ext cx="4061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003" fill="none" extrusionOk="0">
                    <a:moveTo>
                      <a:pt x="326" y="0"/>
                    </a:moveTo>
                    <a:cubicBezTo>
                      <a:pt x="326" y="0"/>
                      <a:pt x="0" y="652"/>
                      <a:pt x="677" y="1003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5"/>
              <p:cNvSpPr/>
              <p:nvPr/>
            </p:nvSpPr>
            <p:spPr>
              <a:xfrm>
                <a:off x="6527192" y="2309440"/>
                <a:ext cx="133903" cy="108286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1805" fill="none" extrusionOk="0">
                    <a:moveTo>
                      <a:pt x="2231" y="1805"/>
                    </a:moveTo>
                    <a:cubicBezTo>
                      <a:pt x="2231" y="1805"/>
                      <a:pt x="677" y="1579"/>
                      <a:pt x="0" y="0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5"/>
              <p:cNvSpPr/>
              <p:nvPr/>
            </p:nvSpPr>
            <p:spPr>
              <a:xfrm>
                <a:off x="6579805" y="2300441"/>
                <a:ext cx="42175" cy="7973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29" fill="none" extrusionOk="0">
                    <a:moveTo>
                      <a:pt x="402" y="0"/>
                    </a:moveTo>
                    <a:cubicBezTo>
                      <a:pt x="402" y="0"/>
                      <a:pt x="702" y="1153"/>
                      <a:pt x="1" y="1328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5"/>
              <p:cNvSpPr/>
              <p:nvPr/>
            </p:nvSpPr>
            <p:spPr>
              <a:xfrm>
                <a:off x="6405406" y="2219211"/>
                <a:ext cx="72231" cy="10834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806" fill="none" extrusionOk="0">
                    <a:moveTo>
                      <a:pt x="1203" y="1"/>
                    </a:moveTo>
                    <a:cubicBezTo>
                      <a:pt x="1203" y="1"/>
                      <a:pt x="0" y="928"/>
                      <a:pt x="627" y="1805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5"/>
              <p:cNvSpPr/>
              <p:nvPr/>
            </p:nvSpPr>
            <p:spPr>
              <a:xfrm>
                <a:off x="6324175" y="2324499"/>
                <a:ext cx="48174" cy="3911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652" fill="none" extrusionOk="0">
                    <a:moveTo>
                      <a:pt x="1" y="251"/>
                    </a:moveTo>
                    <a:cubicBezTo>
                      <a:pt x="1" y="251"/>
                      <a:pt x="703" y="0"/>
                      <a:pt x="803" y="65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5"/>
              <p:cNvSpPr/>
              <p:nvPr/>
            </p:nvSpPr>
            <p:spPr>
              <a:xfrm>
                <a:off x="6346732" y="2380112"/>
                <a:ext cx="139903" cy="150401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507" fill="none" extrusionOk="0">
                    <a:moveTo>
                      <a:pt x="1" y="2507"/>
                    </a:moveTo>
                    <a:cubicBezTo>
                      <a:pt x="126" y="2482"/>
                      <a:pt x="2332" y="1730"/>
                      <a:pt x="2031" y="0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5"/>
              <p:cNvSpPr/>
              <p:nvPr/>
            </p:nvSpPr>
            <p:spPr>
              <a:xfrm>
                <a:off x="6369290" y="2410169"/>
                <a:ext cx="48174" cy="8279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380" fill="none" extrusionOk="0">
                    <a:moveTo>
                      <a:pt x="427" y="1"/>
                    </a:moveTo>
                    <a:cubicBezTo>
                      <a:pt x="427" y="1"/>
                      <a:pt x="1" y="853"/>
                      <a:pt x="803" y="1379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5"/>
              <p:cNvSpPr/>
              <p:nvPr/>
            </p:nvSpPr>
            <p:spPr>
              <a:xfrm>
                <a:off x="6279120" y="2429726"/>
                <a:ext cx="49674" cy="28616"/>
              </a:xfrm>
              <a:custGeom>
                <a:avLst/>
                <a:gdLst/>
                <a:ahLst/>
                <a:cxnLst/>
                <a:rect l="l" t="t" r="r" b="b"/>
                <a:pathLst>
                  <a:path w="828" h="477" fill="none" extrusionOk="0">
                    <a:moveTo>
                      <a:pt x="827" y="0"/>
                    </a:moveTo>
                    <a:cubicBezTo>
                      <a:pt x="827" y="0"/>
                      <a:pt x="727" y="477"/>
                      <a:pt x="0" y="477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5"/>
              <p:cNvSpPr/>
              <p:nvPr/>
            </p:nvSpPr>
            <p:spPr>
              <a:xfrm>
                <a:off x="6518193" y="2435726"/>
                <a:ext cx="34616" cy="767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279" fill="none" extrusionOk="0">
                    <a:moveTo>
                      <a:pt x="577" y="1279"/>
                    </a:moveTo>
                    <a:cubicBezTo>
                      <a:pt x="577" y="1279"/>
                      <a:pt x="0" y="903"/>
                      <a:pt x="75" y="1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5"/>
              <p:cNvSpPr/>
              <p:nvPr/>
            </p:nvSpPr>
            <p:spPr>
              <a:xfrm>
                <a:off x="6677534" y="2363554"/>
                <a:ext cx="70731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fill="none" extrusionOk="0">
                    <a:moveTo>
                      <a:pt x="1179" y="577"/>
                    </a:moveTo>
                    <a:cubicBezTo>
                      <a:pt x="1179" y="577"/>
                      <a:pt x="126" y="652"/>
                      <a:pt x="1" y="1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5"/>
              <p:cNvSpPr/>
              <p:nvPr/>
            </p:nvSpPr>
            <p:spPr>
              <a:xfrm>
                <a:off x="6455020" y="2210212"/>
                <a:ext cx="85789" cy="4817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803" fill="none" extrusionOk="0">
                    <a:moveTo>
                      <a:pt x="0" y="502"/>
                    </a:moveTo>
                    <a:cubicBezTo>
                      <a:pt x="126" y="527"/>
                      <a:pt x="1053" y="0"/>
                      <a:pt x="1429" y="80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5"/>
              <p:cNvSpPr/>
              <p:nvPr/>
            </p:nvSpPr>
            <p:spPr>
              <a:xfrm>
                <a:off x="6151275" y="2095925"/>
                <a:ext cx="857113" cy="95184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5866" fill="none" extrusionOk="0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06862" y="2709414"/>
                <a:ext cx="126404" cy="19701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3284" fill="none" extrusionOk="0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293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38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 &amp; Modules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3F00D1-5F1D-FBAA-F45F-2C74A6EAF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" y="933450"/>
            <a:ext cx="8418188" cy="35162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A4B36-79BC-51F1-34F6-40CD95934E47}"/>
              </a:ext>
            </a:extLst>
          </p:cNvPr>
          <p:cNvSpPr/>
          <p:nvPr/>
        </p:nvSpPr>
        <p:spPr>
          <a:xfrm>
            <a:off x="304800" y="844550"/>
            <a:ext cx="8572500" cy="3702050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31B94-76E7-3F9F-F77B-A01C3D323873}"/>
              </a:ext>
            </a:extLst>
          </p:cNvPr>
          <p:cNvSpPr/>
          <p:nvPr/>
        </p:nvSpPr>
        <p:spPr>
          <a:xfrm>
            <a:off x="1162050" y="3022600"/>
            <a:ext cx="1231900" cy="56515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48037-1AE3-8FA5-3869-E6F397AF0292}"/>
              </a:ext>
            </a:extLst>
          </p:cNvPr>
          <p:cNvSpPr/>
          <p:nvPr/>
        </p:nvSpPr>
        <p:spPr>
          <a:xfrm>
            <a:off x="1047750" y="1873335"/>
            <a:ext cx="2806700" cy="181447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28694-4631-9ADB-683E-575EFED6DECB}"/>
              </a:ext>
            </a:extLst>
          </p:cNvPr>
          <p:cNvSpPr/>
          <p:nvPr/>
        </p:nvSpPr>
        <p:spPr>
          <a:xfrm>
            <a:off x="3746500" y="1403435"/>
            <a:ext cx="1752600" cy="228437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2F193-F18D-8274-156A-4C7884E82934}"/>
              </a:ext>
            </a:extLst>
          </p:cNvPr>
          <p:cNvSpPr/>
          <p:nvPr/>
        </p:nvSpPr>
        <p:spPr>
          <a:xfrm>
            <a:off x="6851650" y="2859045"/>
            <a:ext cx="901700" cy="728705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DA6B8-85B3-1D25-A2C9-61CB391D5BBD}"/>
              </a:ext>
            </a:extLst>
          </p:cNvPr>
          <p:cNvSpPr/>
          <p:nvPr/>
        </p:nvSpPr>
        <p:spPr>
          <a:xfrm>
            <a:off x="5289552" y="1962880"/>
            <a:ext cx="2692398" cy="162487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4AAE8-1026-9A7D-446C-46FFBC3BD82D}"/>
              </a:ext>
            </a:extLst>
          </p:cNvPr>
          <p:cNvSpPr/>
          <p:nvPr/>
        </p:nvSpPr>
        <p:spPr>
          <a:xfrm>
            <a:off x="755650" y="3384549"/>
            <a:ext cx="7880349" cy="679451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3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made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1"/>
          </p:nvPr>
        </p:nvSpPr>
        <p:spPr>
          <a:xfrm>
            <a:off x="720000" y="2142425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OUT: Write Pointer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IN: Wr, CLK, REST, full</a:t>
            </a:r>
            <a:endParaRPr sz="11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title" idx="2"/>
          </p:nvPr>
        </p:nvSpPr>
        <p:spPr>
          <a:xfrm>
            <a:off x="720000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POINTER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OUT: full, empty, overflow, underflow</a:t>
            </a:r>
            <a:endParaRPr sz="11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CHECKER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OUT: dataOut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IN: dataIn, CLK, check</a:t>
            </a:r>
            <a:endParaRPr sz="11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 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OUT: Binary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IN: Decimal</a:t>
            </a:r>
            <a:endParaRPr sz="1100"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BCD-ENDCODER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OUT: Read Pointer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IN: Rd, CLK, REST, empty</a:t>
            </a:r>
          </a:p>
        </p:txBody>
      </p:sp>
      <p:sp>
        <p:nvSpPr>
          <p:cNvPr id="2151" name="Google Shape;2151;p37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POINTER</a:t>
            </a:r>
            <a:endParaRPr dirty="0"/>
          </a:p>
        </p:txBody>
      </p:sp>
      <p:sp>
        <p:nvSpPr>
          <p:cNvPr id="2152" name="Google Shape;2152;p37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OUT: 7 Segement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IN: Binary</a:t>
            </a:r>
            <a:endParaRPr sz="1100" dirty="0"/>
          </a:p>
        </p:txBody>
      </p:sp>
      <p:sp>
        <p:nvSpPr>
          <p:cNvPr id="2153" name="Google Shape;2153;p37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 SEGEMENT DECODER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5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Contributions</a:t>
            </a:r>
            <a:endParaRPr dirty="0"/>
          </a:p>
        </p:txBody>
      </p:sp>
      <p:sp>
        <p:nvSpPr>
          <p:cNvPr id="2585" name="Google Shape;2585;p50"/>
          <p:cNvSpPr txBox="1"/>
          <p:nvPr/>
        </p:nvSpPr>
        <p:spPr>
          <a:xfrm>
            <a:off x="719991" y="3159786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Sec: 1 B.N: 2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6" name="Google Shape;2586;p50"/>
          <p:cNvSpPr txBox="1"/>
          <p:nvPr/>
        </p:nvSpPr>
        <p:spPr>
          <a:xfrm>
            <a:off x="720009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brahim Mohamed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93" name="Google Shape;2593;p50"/>
          <p:cNvCxnSpPr>
            <a:cxnSpLocks/>
          </p:cNvCxnSpPr>
          <p:nvPr/>
        </p:nvCxnSpPr>
        <p:spPr>
          <a:xfrm>
            <a:off x="2244065" y="2272385"/>
            <a:ext cx="7844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94" name="Google Shape;2594;p50"/>
          <p:cNvGrpSpPr/>
          <p:nvPr/>
        </p:nvGrpSpPr>
        <p:grpSpPr>
          <a:xfrm>
            <a:off x="1194880" y="1780674"/>
            <a:ext cx="1135953" cy="1045550"/>
            <a:chOff x="1194880" y="1527026"/>
            <a:chExt cx="1317146" cy="1212323"/>
          </a:xfrm>
        </p:grpSpPr>
        <p:sp>
          <p:nvSpPr>
            <p:cNvPr id="2595" name="Google Shape;2595;p50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2607;p50"/>
          <p:cNvGrpSpPr/>
          <p:nvPr/>
        </p:nvGrpSpPr>
        <p:grpSpPr>
          <a:xfrm>
            <a:off x="2944478" y="1780674"/>
            <a:ext cx="1225760" cy="1045550"/>
            <a:chOff x="3844048" y="1527026"/>
            <a:chExt cx="1421278" cy="1212323"/>
          </a:xfrm>
        </p:grpSpPr>
        <p:grpSp>
          <p:nvGrpSpPr>
            <p:cNvPr id="2608" name="Google Shape;2608;p50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609" name="Google Shape;2609;p50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50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50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50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50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50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50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50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50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50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50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50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1" name="Google Shape;2621;p50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622" name="Google Shape;2622;p50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50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50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626" name="Google Shape;2626;p50"/>
          <p:cNvCxnSpPr>
            <a:cxnSpLocks/>
          </p:cNvCxnSpPr>
          <p:nvPr/>
        </p:nvCxnSpPr>
        <p:spPr>
          <a:xfrm flipV="1">
            <a:off x="4083470" y="2303449"/>
            <a:ext cx="705839" cy="107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7" name="Google Shape;2627;p50"/>
          <p:cNvGrpSpPr/>
          <p:nvPr/>
        </p:nvGrpSpPr>
        <p:grpSpPr>
          <a:xfrm>
            <a:off x="6600848" y="1780674"/>
            <a:ext cx="1135975" cy="1045550"/>
            <a:chOff x="6600848" y="1527026"/>
            <a:chExt cx="1317171" cy="1212323"/>
          </a:xfrm>
        </p:grpSpPr>
        <p:grpSp>
          <p:nvGrpSpPr>
            <p:cNvPr id="2628" name="Google Shape;2628;p50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2629" name="Google Shape;2629;p50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50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50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50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50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50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50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50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50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8" name="Google Shape;2638;p50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2639" name="Google Shape;2639;p50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50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50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oogle Shape;2607;p50">
            <a:extLst>
              <a:ext uri="{FF2B5EF4-FFF2-40B4-BE49-F238E27FC236}">
                <a16:creationId xmlns:a16="http://schemas.microsoft.com/office/drawing/2014/main" id="{2EA6FF39-94EA-DDD0-80AC-E08FF8C80CD5}"/>
              </a:ext>
            </a:extLst>
          </p:cNvPr>
          <p:cNvGrpSpPr/>
          <p:nvPr/>
        </p:nvGrpSpPr>
        <p:grpSpPr>
          <a:xfrm>
            <a:off x="4705247" y="1780674"/>
            <a:ext cx="1225760" cy="1045550"/>
            <a:chOff x="3844048" y="1527026"/>
            <a:chExt cx="1421278" cy="1212323"/>
          </a:xfrm>
        </p:grpSpPr>
        <p:grpSp>
          <p:nvGrpSpPr>
            <p:cNvPr id="63" name="Google Shape;2608;p50">
              <a:extLst>
                <a:ext uri="{FF2B5EF4-FFF2-40B4-BE49-F238E27FC236}">
                  <a16:creationId xmlns:a16="http://schemas.microsoft.com/office/drawing/2014/main" id="{E0A566AA-F359-4936-E887-B759047802C7}"/>
                </a:ext>
              </a:extLst>
            </p:cNvPr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68" name="Google Shape;2609;p50">
                <a:extLst>
                  <a:ext uri="{FF2B5EF4-FFF2-40B4-BE49-F238E27FC236}">
                    <a16:creationId xmlns:a16="http://schemas.microsoft.com/office/drawing/2014/main" id="{EBBA1E61-B4AC-5D19-75A7-F8C896F6F600}"/>
                  </a:ext>
                </a:extLst>
              </p:cNvPr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10;p50">
                <a:extLst>
                  <a:ext uri="{FF2B5EF4-FFF2-40B4-BE49-F238E27FC236}">
                    <a16:creationId xmlns:a16="http://schemas.microsoft.com/office/drawing/2014/main" id="{515E6B93-33CA-0047-19A1-526411A7CAEF}"/>
                  </a:ext>
                </a:extLst>
              </p:cNvPr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611;p50">
                <a:extLst>
                  <a:ext uri="{FF2B5EF4-FFF2-40B4-BE49-F238E27FC236}">
                    <a16:creationId xmlns:a16="http://schemas.microsoft.com/office/drawing/2014/main" id="{C78AF75A-7BC2-EF70-956E-D06686A9E5DC}"/>
                  </a:ext>
                </a:extLst>
              </p:cNvPr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612;p50">
                <a:extLst>
                  <a:ext uri="{FF2B5EF4-FFF2-40B4-BE49-F238E27FC236}">
                    <a16:creationId xmlns:a16="http://schemas.microsoft.com/office/drawing/2014/main" id="{16FD0529-951E-6427-3AA8-6B4847DFE61A}"/>
                  </a:ext>
                </a:extLst>
              </p:cNvPr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613;p50">
                <a:extLst>
                  <a:ext uri="{FF2B5EF4-FFF2-40B4-BE49-F238E27FC236}">
                    <a16:creationId xmlns:a16="http://schemas.microsoft.com/office/drawing/2014/main" id="{4592C77F-B76A-CBC5-76FA-32E068410A3A}"/>
                  </a:ext>
                </a:extLst>
              </p:cNvPr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14;p50">
                <a:extLst>
                  <a:ext uri="{FF2B5EF4-FFF2-40B4-BE49-F238E27FC236}">
                    <a16:creationId xmlns:a16="http://schemas.microsoft.com/office/drawing/2014/main" id="{B8DEDC6C-D6A9-6389-5F6B-91A763B630BE}"/>
                  </a:ext>
                </a:extLst>
              </p:cNvPr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15;p50">
                <a:extLst>
                  <a:ext uri="{FF2B5EF4-FFF2-40B4-BE49-F238E27FC236}">
                    <a16:creationId xmlns:a16="http://schemas.microsoft.com/office/drawing/2014/main" id="{08B31B1E-BB32-020D-74E0-8BC16408A563}"/>
                  </a:ext>
                </a:extLst>
              </p:cNvPr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16;p50">
                <a:extLst>
                  <a:ext uri="{FF2B5EF4-FFF2-40B4-BE49-F238E27FC236}">
                    <a16:creationId xmlns:a16="http://schemas.microsoft.com/office/drawing/2014/main" id="{8C0B606A-FA9B-6852-E94D-B6BC60C1EB28}"/>
                  </a:ext>
                </a:extLst>
              </p:cNvPr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17;p50">
                <a:extLst>
                  <a:ext uri="{FF2B5EF4-FFF2-40B4-BE49-F238E27FC236}">
                    <a16:creationId xmlns:a16="http://schemas.microsoft.com/office/drawing/2014/main" id="{52692459-8B62-7749-017B-7B55A86B9B21}"/>
                  </a:ext>
                </a:extLst>
              </p:cNvPr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18;p50">
                <a:extLst>
                  <a:ext uri="{FF2B5EF4-FFF2-40B4-BE49-F238E27FC236}">
                    <a16:creationId xmlns:a16="http://schemas.microsoft.com/office/drawing/2014/main" id="{6465D8BD-BE39-59FE-ED6F-7BB98F2B7FFC}"/>
                  </a:ext>
                </a:extLst>
              </p:cNvPr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19;p50">
                <a:extLst>
                  <a:ext uri="{FF2B5EF4-FFF2-40B4-BE49-F238E27FC236}">
                    <a16:creationId xmlns:a16="http://schemas.microsoft.com/office/drawing/2014/main" id="{BEE3CB44-C76D-2784-B2B1-9EB87A2DFEB8}"/>
                  </a:ext>
                </a:extLst>
              </p:cNvPr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20;p50">
                <a:extLst>
                  <a:ext uri="{FF2B5EF4-FFF2-40B4-BE49-F238E27FC236}">
                    <a16:creationId xmlns:a16="http://schemas.microsoft.com/office/drawing/2014/main" id="{F92AA3C1-54DF-C23B-8AFC-4255FBC47A9F}"/>
                  </a:ext>
                </a:extLst>
              </p:cNvPr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2621;p50">
              <a:extLst>
                <a:ext uri="{FF2B5EF4-FFF2-40B4-BE49-F238E27FC236}">
                  <a16:creationId xmlns:a16="http://schemas.microsoft.com/office/drawing/2014/main" id="{A52B3A29-FAE6-F56D-DA0A-20A8F39267DA}"/>
                </a:ext>
              </a:extLst>
            </p:cNvPr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65" name="Google Shape;2622;p50">
                <a:extLst>
                  <a:ext uri="{FF2B5EF4-FFF2-40B4-BE49-F238E27FC236}">
                    <a16:creationId xmlns:a16="http://schemas.microsoft.com/office/drawing/2014/main" id="{0AF843E0-71A3-CB71-EB28-1298A76653C7}"/>
                  </a:ext>
                </a:extLst>
              </p:cNvPr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623;p50">
                <a:extLst>
                  <a:ext uri="{FF2B5EF4-FFF2-40B4-BE49-F238E27FC236}">
                    <a16:creationId xmlns:a16="http://schemas.microsoft.com/office/drawing/2014/main" id="{EB23AE61-BD74-977C-F2DE-529BA8022738}"/>
                  </a:ext>
                </a:extLst>
              </p:cNvPr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24;p50">
                <a:extLst>
                  <a:ext uri="{FF2B5EF4-FFF2-40B4-BE49-F238E27FC236}">
                    <a16:creationId xmlns:a16="http://schemas.microsoft.com/office/drawing/2014/main" id="{DAA2F03C-C1D6-7C4D-355D-ED120CDDC9AB}"/>
                  </a:ext>
                </a:extLst>
              </p:cNvPr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2" name="Google Shape;2626;p50">
            <a:extLst>
              <a:ext uri="{FF2B5EF4-FFF2-40B4-BE49-F238E27FC236}">
                <a16:creationId xmlns:a16="http://schemas.microsoft.com/office/drawing/2014/main" id="{2165321A-3F92-6537-2D2A-5A2F35482699}"/>
              </a:ext>
            </a:extLst>
          </p:cNvPr>
          <p:cNvCxnSpPr>
            <a:cxnSpLocks/>
          </p:cNvCxnSpPr>
          <p:nvPr/>
        </p:nvCxnSpPr>
        <p:spPr>
          <a:xfrm>
            <a:off x="5833715" y="2288891"/>
            <a:ext cx="85029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2585;p50">
            <a:extLst>
              <a:ext uri="{FF2B5EF4-FFF2-40B4-BE49-F238E27FC236}">
                <a16:creationId xmlns:a16="http://schemas.microsoft.com/office/drawing/2014/main" id="{68001004-F2D2-86E2-0A73-D93B5083D172}"/>
              </a:ext>
            </a:extLst>
          </p:cNvPr>
          <p:cNvSpPr txBox="1"/>
          <p:nvPr/>
        </p:nvSpPr>
        <p:spPr>
          <a:xfrm>
            <a:off x="2459891" y="3159786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Sec: 2 B.N: 10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586;p50">
            <a:extLst>
              <a:ext uri="{FF2B5EF4-FFF2-40B4-BE49-F238E27FC236}">
                <a16:creationId xmlns:a16="http://schemas.microsoft.com/office/drawing/2014/main" id="{9583A6B5-EAC2-E518-7A62-EE6491CDDE72}"/>
              </a:ext>
            </a:extLst>
          </p:cNvPr>
          <p:cNvSpPr txBox="1"/>
          <p:nvPr/>
        </p:nvSpPr>
        <p:spPr>
          <a:xfrm>
            <a:off x="2459909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Kamel Mohamed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2585;p50">
            <a:extLst>
              <a:ext uri="{FF2B5EF4-FFF2-40B4-BE49-F238E27FC236}">
                <a16:creationId xmlns:a16="http://schemas.microsoft.com/office/drawing/2014/main" id="{C6C03E1D-B628-92D4-9C71-779FC22BA39B}"/>
              </a:ext>
            </a:extLst>
          </p:cNvPr>
          <p:cNvSpPr txBox="1"/>
          <p:nvPr/>
        </p:nvSpPr>
        <p:spPr>
          <a:xfrm>
            <a:off x="4199755" y="3159786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Sec: 2 B.N: 57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586;p50">
            <a:extLst>
              <a:ext uri="{FF2B5EF4-FFF2-40B4-BE49-F238E27FC236}">
                <a16:creationId xmlns:a16="http://schemas.microsoft.com/office/drawing/2014/main" id="{D8753250-E57A-2913-56D6-CF487773EE7E}"/>
              </a:ext>
            </a:extLst>
          </p:cNvPr>
          <p:cNvSpPr txBox="1"/>
          <p:nvPr/>
        </p:nvSpPr>
        <p:spPr>
          <a:xfrm>
            <a:off x="4199773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Youssef Shaaban</a:t>
            </a:r>
          </a:p>
        </p:txBody>
      </p:sp>
      <p:sp>
        <p:nvSpPr>
          <p:cNvPr id="88" name="Google Shape;2585;p50">
            <a:extLst>
              <a:ext uri="{FF2B5EF4-FFF2-40B4-BE49-F238E27FC236}">
                <a16:creationId xmlns:a16="http://schemas.microsoft.com/office/drawing/2014/main" id="{875A1395-0025-C6EE-681E-6244AB033EE7}"/>
              </a:ext>
            </a:extLst>
          </p:cNvPr>
          <p:cNvSpPr txBox="1"/>
          <p:nvPr/>
        </p:nvSpPr>
        <p:spPr>
          <a:xfrm>
            <a:off x="6117455" y="3159786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Sec: 2 B.N: 59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2586;p50">
            <a:extLst>
              <a:ext uri="{FF2B5EF4-FFF2-40B4-BE49-F238E27FC236}">
                <a16:creationId xmlns:a16="http://schemas.microsoft.com/office/drawing/2014/main" id="{278A5666-DBEC-FB51-40CD-98446AE1BD8E}"/>
              </a:ext>
            </a:extLst>
          </p:cNvPr>
          <p:cNvSpPr txBox="1"/>
          <p:nvPr/>
        </p:nvSpPr>
        <p:spPr>
          <a:xfrm>
            <a:off x="6117473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Youssef Kadry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2586;p50">
            <a:extLst>
              <a:ext uri="{FF2B5EF4-FFF2-40B4-BE49-F238E27FC236}">
                <a16:creationId xmlns:a16="http://schemas.microsoft.com/office/drawing/2014/main" id="{5C938A4C-D459-FE89-10B0-917A4B48DAEA}"/>
              </a:ext>
            </a:extLst>
          </p:cNvPr>
          <p:cNvSpPr txBox="1"/>
          <p:nvPr/>
        </p:nvSpPr>
        <p:spPr>
          <a:xfrm>
            <a:off x="609628" y="2185059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44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2586;p50">
            <a:extLst>
              <a:ext uri="{FF2B5EF4-FFF2-40B4-BE49-F238E27FC236}">
                <a16:creationId xmlns:a16="http://schemas.microsoft.com/office/drawing/2014/main" id="{D70740F9-976E-9415-371E-CDC5868AB40A}"/>
              </a:ext>
            </a:extLst>
          </p:cNvPr>
          <p:cNvSpPr txBox="1"/>
          <p:nvPr/>
        </p:nvSpPr>
        <p:spPr>
          <a:xfrm>
            <a:off x="2485186" y="2185059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44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2586;p50">
            <a:extLst>
              <a:ext uri="{FF2B5EF4-FFF2-40B4-BE49-F238E27FC236}">
                <a16:creationId xmlns:a16="http://schemas.microsoft.com/office/drawing/2014/main" id="{74ACDA99-B0AA-7AD0-757F-8F3B81F46C71}"/>
              </a:ext>
            </a:extLst>
          </p:cNvPr>
          <p:cNvSpPr txBox="1"/>
          <p:nvPr/>
        </p:nvSpPr>
        <p:spPr>
          <a:xfrm>
            <a:off x="4249169" y="2200807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44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2586;p50">
            <a:extLst>
              <a:ext uri="{FF2B5EF4-FFF2-40B4-BE49-F238E27FC236}">
                <a16:creationId xmlns:a16="http://schemas.microsoft.com/office/drawing/2014/main" id="{B3C364E7-CBE8-A436-DE09-1955E5F57BDE}"/>
              </a:ext>
            </a:extLst>
          </p:cNvPr>
          <p:cNvSpPr txBox="1"/>
          <p:nvPr/>
        </p:nvSpPr>
        <p:spPr>
          <a:xfrm>
            <a:off x="6116333" y="2200807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44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2585;p50">
            <a:extLst>
              <a:ext uri="{FF2B5EF4-FFF2-40B4-BE49-F238E27FC236}">
                <a16:creationId xmlns:a16="http://schemas.microsoft.com/office/drawing/2014/main" id="{BE077E1D-A03B-32E4-DB18-7B595CBA981D}"/>
              </a:ext>
            </a:extLst>
          </p:cNvPr>
          <p:cNvSpPr txBox="1"/>
          <p:nvPr/>
        </p:nvSpPr>
        <p:spPr>
          <a:xfrm>
            <a:off x="712135" y="3633349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 &amp; Presentation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2585;p50">
            <a:extLst>
              <a:ext uri="{FF2B5EF4-FFF2-40B4-BE49-F238E27FC236}">
                <a16:creationId xmlns:a16="http://schemas.microsoft.com/office/drawing/2014/main" id="{DD4023E6-EC11-6ECC-4E73-78F7E3C7762D}"/>
              </a:ext>
            </a:extLst>
          </p:cNvPr>
          <p:cNvSpPr txBox="1"/>
          <p:nvPr/>
        </p:nvSpPr>
        <p:spPr>
          <a:xfrm>
            <a:off x="2409121" y="3649097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Verilog code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2585;p50">
            <a:extLst>
              <a:ext uri="{FF2B5EF4-FFF2-40B4-BE49-F238E27FC236}">
                <a16:creationId xmlns:a16="http://schemas.microsoft.com/office/drawing/2014/main" id="{610627D8-5713-52B1-8B37-DB5344F18DE4}"/>
              </a:ext>
            </a:extLst>
          </p:cNvPr>
          <p:cNvSpPr txBox="1"/>
          <p:nvPr/>
        </p:nvSpPr>
        <p:spPr>
          <a:xfrm>
            <a:off x="6141752" y="367288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Verilog code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2585;p50">
            <a:extLst>
              <a:ext uri="{FF2B5EF4-FFF2-40B4-BE49-F238E27FC236}">
                <a16:creationId xmlns:a16="http://schemas.microsoft.com/office/drawing/2014/main" id="{380F4CAF-C4D4-DAA5-AFEB-F9567200BEDD}"/>
              </a:ext>
            </a:extLst>
          </p:cNvPr>
          <p:cNvSpPr txBox="1"/>
          <p:nvPr/>
        </p:nvSpPr>
        <p:spPr>
          <a:xfrm>
            <a:off x="4223750" y="3699490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Bench Code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53"/>
          <p:cNvSpPr txBox="1">
            <a:spLocks noGrp="1"/>
          </p:cNvSpPr>
          <p:nvPr>
            <p:ph type="title"/>
          </p:nvPr>
        </p:nvSpPr>
        <p:spPr>
          <a:xfrm>
            <a:off x="720000" y="94282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667" name="Google Shape;2667;p53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Year</a:t>
            </a:r>
            <a:endParaRPr dirty="0"/>
          </a:p>
        </p:txBody>
      </p:sp>
      <p:sp>
        <p:nvSpPr>
          <p:cNvPr id="2668" name="Google Shape;2668;p53"/>
          <p:cNvSpPr txBox="1"/>
          <p:nvPr/>
        </p:nvSpPr>
        <p:spPr>
          <a:xfrm>
            <a:off x="2748750" y="4312200"/>
            <a:ext cx="364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ACB09-F012-AA5B-FF5E-93AFC438341B}"/>
              </a:ext>
            </a:extLst>
          </p:cNvPr>
          <p:cNvSpPr/>
          <p:nvPr/>
        </p:nvSpPr>
        <p:spPr>
          <a:xfrm>
            <a:off x="2533650" y="3708400"/>
            <a:ext cx="4152900" cy="893400"/>
          </a:xfrm>
          <a:prstGeom prst="rect">
            <a:avLst/>
          </a:prstGeom>
          <a:solidFill>
            <a:srgbClr val="0F3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Google Shape;1862;p27">
            <a:extLst>
              <a:ext uri="{FF2B5EF4-FFF2-40B4-BE49-F238E27FC236}">
                <a16:creationId xmlns:a16="http://schemas.microsoft.com/office/drawing/2014/main" id="{BC51F857-D053-642A-7EAD-6335C778D597}"/>
              </a:ext>
            </a:extLst>
          </p:cNvPr>
          <p:cNvSpPr txBox="1">
            <a:spLocks/>
          </p:cNvSpPr>
          <p:nvPr/>
        </p:nvSpPr>
        <p:spPr>
          <a:xfrm>
            <a:off x="3229810" y="4325528"/>
            <a:ext cx="2760580" cy="1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00" dirty="0">
                <a:solidFill>
                  <a:schemeClr val="dk1"/>
                </a:solidFill>
              </a:rPr>
              <a:t>Dr. Mohamed Islam &amp; Eng. Mona Abdelatty</a:t>
            </a:r>
            <a:endParaRPr lang="en-GB" sz="1100" dirty="0">
              <a:solidFill>
                <a:schemeClr val="dk1"/>
              </a:solidFill>
            </a:endParaRPr>
          </a:p>
        </p:txBody>
      </p:sp>
      <p:sp>
        <p:nvSpPr>
          <p:cNvPr id="26" name="Google Shape;1862;p27">
            <a:extLst>
              <a:ext uri="{FF2B5EF4-FFF2-40B4-BE49-F238E27FC236}">
                <a16:creationId xmlns:a16="http://schemas.microsoft.com/office/drawing/2014/main" id="{9E4611B2-6942-0FBA-3444-93E93AD8319F}"/>
              </a:ext>
            </a:extLst>
          </p:cNvPr>
          <p:cNvSpPr txBox="1">
            <a:spLocks/>
          </p:cNvSpPr>
          <p:nvPr/>
        </p:nvSpPr>
        <p:spPr>
          <a:xfrm>
            <a:off x="2195232" y="4018073"/>
            <a:ext cx="4753535" cy="2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GB" sz="1400" dirty="0"/>
              <a:t>ELC2242– Digital Electronics &amp; Microprocessor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252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Bebas Neue</vt:lpstr>
      <vt:lpstr>Roboto</vt:lpstr>
      <vt:lpstr>Computer Science Proposal by Slidesgo</vt:lpstr>
      <vt:lpstr>BANK LINE MANEGER</vt:lpstr>
      <vt:lpstr>TABLE OF CONTENTS</vt:lpstr>
      <vt:lpstr>Application</vt:lpstr>
      <vt:lpstr>Implementation</vt:lpstr>
      <vt:lpstr>Circuit &amp; Modules</vt:lpstr>
      <vt:lpstr>PowerPoint Presentation</vt:lpstr>
      <vt:lpstr>Modules made</vt:lpstr>
      <vt:lpstr>OUR Contributions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LINE MANEGER</dc:title>
  <dc:creator>Ibrahim Mohamed</dc:creator>
  <cp:lastModifiedBy>Ibrahim Mohamed</cp:lastModifiedBy>
  <cp:revision>4</cp:revision>
  <dcterms:modified xsi:type="dcterms:W3CDTF">2022-06-12T22:25:52Z</dcterms:modified>
</cp:coreProperties>
</file>