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3C91-9D5D-48BC-BFAF-A7D9BE4E08B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4865-D21B-4665-A97B-C102B15741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Bahnschrift Condensed" pitchFamily="34" charset="0"/>
              </a:rPr>
              <a:t>Big O notation and searching </a:t>
            </a:r>
            <a:r>
              <a:rPr lang="en-US" sz="4800" dirty="0" err="1" smtClean="0">
                <a:latin typeface="Bahnschrift Condensed" pitchFamily="34" charset="0"/>
              </a:rPr>
              <a:t>alghoritms</a:t>
            </a:r>
            <a:r>
              <a:rPr lang="en-US" sz="4800" dirty="0" smtClean="0">
                <a:latin typeface="Bahnschrift Condensed" pitchFamily="34" charset="0"/>
              </a:rPr>
              <a:t/>
            </a:r>
            <a:br>
              <a:rPr lang="en-US" sz="4800" dirty="0" smtClean="0">
                <a:latin typeface="Bahnschrift Condensed" pitchFamily="34" charset="0"/>
              </a:rPr>
            </a:br>
            <a:endParaRPr lang="ru-RU" sz="4800" dirty="0"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SUS ROG\Downloads\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086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533401"/>
            <a:ext cx="8001000" cy="3067050"/>
          </a:xfrm>
        </p:spPr>
        <p:txBody>
          <a:bodyPr>
            <a:normAutofit/>
          </a:bodyPr>
          <a:lstStyle/>
          <a:p>
            <a:r>
              <a:rPr lang="en-US" dirty="0" smtClean="0"/>
              <a:t>Big o notation cases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8001000" cy="3276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*Best</a:t>
            </a:r>
          </a:p>
          <a:p>
            <a:pPr algn="l"/>
            <a:r>
              <a:rPr lang="en-US" dirty="0" smtClean="0"/>
              <a:t>*</a:t>
            </a:r>
            <a:r>
              <a:rPr lang="en-US" dirty="0" err="1" smtClean="0"/>
              <a:t>avarage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*</a:t>
            </a:r>
            <a:r>
              <a:rPr lang="en-US" dirty="0" smtClean="0"/>
              <a:t> worst case</a:t>
            </a:r>
          </a:p>
          <a:p>
            <a:r>
              <a:rPr lang="en-US" dirty="0" smtClean="0"/>
              <a:t>What is time complexity?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Linear search is the simplest method for searching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Sorted and unsorted</a:t>
            </a:r>
          </a:p>
          <a:p>
            <a:endParaRPr lang="ru-RU" dirty="0"/>
          </a:p>
        </p:txBody>
      </p:sp>
      <p:pic>
        <p:nvPicPr>
          <p:cNvPr id="2050" name="Picture 2" descr="C:\Users\ASUS ROG\Downloads\Linear-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572000"/>
            <a:ext cx="5080000" cy="185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 </a:t>
            </a:r>
            <a:r>
              <a:rPr lang="en-US" b="1" dirty="0"/>
              <a:t>an efficient algorithm for finding an item from a sorted list of </a:t>
            </a:r>
            <a:r>
              <a:rPr lang="en-US" b="1" dirty="0" smtClean="0"/>
              <a:t>items</a:t>
            </a:r>
          </a:p>
          <a:p>
            <a:r>
              <a:rPr lang="en-US" b="1" dirty="0" smtClean="0"/>
              <a:t>Binary search tree:</a:t>
            </a:r>
            <a:endParaRPr lang="ru-RU" dirty="0"/>
          </a:p>
        </p:txBody>
      </p:sp>
      <p:pic>
        <p:nvPicPr>
          <p:cNvPr id="3074" name="Picture 2" descr="C:\Users\ASUS ROG\Downloads\1200px-Binary_search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819400"/>
            <a:ext cx="3764280" cy="3136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SEARCH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array into blocks of fixed size and then jump from one block to another</a:t>
            </a:r>
            <a:endParaRPr lang="ru-RU" dirty="0"/>
          </a:p>
        </p:txBody>
      </p:sp>
      <p:pic>
        <p:nvPicPr>
          <p:cNvPr id="4098" name="Picture 2" descr="C:\Users\ASUS ROG\Downloads\Blog-2020-10-15T132032.66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124200"/>
            <a:ext cx="5334000" cy="2791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sorted arrays</a:t>
            </a:r>
          </a:p>
          <a:p>
            <a:r>
              <a:rPr lang="en-US" dirty="0" smtClean="0"/>
              <a:t>Its own unique </a:t>
            </a:r>
            <a:r>
              <a:rPr lang="en-US" dirty="0" err="1" smtClean="0"/>
              <a:t>alghoritm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https://www.youtube.com/watch?v=DlCPTPQD6Mw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Search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steps</a:t>
            </a:r>
          </a:p>
          <a:p>
            <a:pPr fontAlgn="base"/>
            <a:r>
              <a:rPr lang="en-US" dirty="0" smtClean="0"/>
              <a:t>Find </a:t>
            </a:r>
            <a:r>
              <a:rPr lang="en-US" dirty="0"/>
              <a:t>range where element is present</a:t>
            </a:r>
          </a:p>
          <a:p>
            <a:pPr fontAlgn="base"/>
            <a:r>
              <a:rPr lang="en-US" dirty="0"/>
              <a:t>Do Binary Search in above found range.</a:t>
            </a:r>
          </a:p>
          <a:p>
            <a:r>
              <a:rPr lang="en-US" dirty="0" smtClean="0"/>
              <a:t>Also sorted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Search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 Search divides given array into unequal </a:t>
            </a:r>
            <a:r>
              <a:rPr lang="en-US" dirty="0" smtClean="0"/>
              <a:t>parts</a:t>
            </a:r>
          </a:p>
          <a:p>
            <a:pPr>
              <a:buNone/>
            </a:pPr>
            <a:r>
              <a:rPr lang="en-US"/>
              <a:t> </a:t>
            </a:r>
            <a:r>
              <a:rPr lang="en-US" smtClean="0"/>
              <a:t>   interval </a:t>
            </a:r>
            <a:r>
              <a:rPr lang="en-US" dirty="0" smtClean="0"/>
              <a:t>of elements to be searched. </a:t>
            </a:r>
          </a:p>
          <a:p>
            <a:r>
              <a:rPr lang="en-US" dirty="0" smtClean="0"/>
              <a:t>Similar to binary search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111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Big O notation and searching alghoritms </vt:lpstr>
      <vt:lpstr>Big o notation cases   </vt:lpstr>
      <vt:lpstr>LINEAR SEARCH</vt:lpstr>
      <vt:lpstr>BINARY SEARCH</vt:lpstr>
      <vt:lpstr>JUMP SEARCH</vt:lpstr>
      <vt:lpstr>Interpolation Search</vt:lpstr>
      <vt:lpstr>Exponential Search</vt:lpstr>
      <vt:lpstr>Fibonacci Search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 and searching alghoritms</dc:title>
  <dc:creator>ASUS ROG</dc:creator>
  <cp:lastModifiedBy>ASUS ROG</cp:lastModifiedBy>
  <cp:revision>10</cp:revision>
  <dcterms:created xsi:type="dcterms:W3CDTF">2023-03-01T21:16:57Z</dcterms:created>
  <dcterms:modified xsi:type="dcterms:W3CDTF">2023-03-01T22:49:15Z</dcterms:modified>
</cp:coreProperties>
</file>