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5"/>
      <p:bold r:id="rId6"/>
      <p:italic r:id="rId7"/>
      <p:boldItalic r:id="rId8"/>
    </p:embeddedFont>
    <p:embeddedFont>
      <p:font typeface="Google Sans Medium" panose="020B060303050204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4"/>
  </p:normalViewPr>
  <p:slideViewPr>
    <p:cSldViewPr snapToGrid="0">
      <p:cViewPr varScale="1">
        <p:scale>
          <a:sx n="127" d="100"/>
          <a:sy n="127" d="100"/>
        </p:scale>
        <p:origin x="6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1d7e6ace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1d7e6ace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1d7e6ace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1d7e6ace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03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sz="18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4" name="Google Shape;114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5" name="Google Shape;115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6" name="Google Shape;116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21" name="Google Shape;121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" name="Google Shape;122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3" name="Google Shape;123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sz="40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4" name="Google Shape;134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5" name="Google Shape;135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6" name="Google Shape;136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41" name="Google Shape;141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" name="Google Shape;142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3" name="Google Shape;143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37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8"/>
          <p:cNvSpPr/>
          <p:nvPr/>
        </p:nvSpPr>
        <p:spPr>
          <a:xfrm>
            <a:off x="36550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8"/>
          <p:cNvSpPr/>
          <p:nvPr/>
        </p:nvSpPr>
        <p:spPr>
          <a:xfrm>
            <a:off x="2499300" y="499050"/>
            <a:ext cx="2011800" cy="2011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7" name="Google Shape;177;p38"/>
          <p:cNvSpPr/>
          <p:nvPr/>
        </p:nvSpPr>
        <p:spPr>
          <a:xfrm>
            <a:off x="4632900" y="499050"/>
            <a:ext cx="2011800" cy="2011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4632900" y="2632650"/>
            <a:ext cx="2011800" cy="20118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9" name="Google Shape;179;p38"/>
          <p:cNvSpPr/>
          <p:nvPr/>
        </p:nvSpPr>
        <p:spPr>
          <a:xfrm>
            <a:off x="2499300" y="2632650"/>
            <a:ext cx="2011800" cy="20118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chemeClr val="accent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xfrm>
            <a:off x="2535150" y="918250"/>
            <a:ext cx="1929600" cy="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81" name="Google Shape;181;p38"/>
          <p:cNvSpPr txBox="1">
            <a:spLocks noGrp="1"/>
          </p:cNvSpPr>
          <p:nvPr>
            <p:ph type="body" idx="2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82" name="Google Shape;182;p38"/>
          <p:cNvSpPr txBox="1">
            <a:spLocks noGrp="1"/>
          </p:cNvSpPr>
          <p:nvPr>
            <p:ph type="body" idx="3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83" name="Google Shape;183;p38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4" name="Google Shape;184;p38"/>
          <p:cNvSpPr txBox="1">
            <a:spLocks noGrp="1"/>
          </p:cNvSpPr>
          <p:nvPr>
            <p:ph type="body" idx="4"/>
          </p:nvPr>
        </p:nvSpPr>
        <p:spPr>
          <a:xfrm>
            <a:off x="4674000" y="957550"/>
            <a:ext cx="19296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40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2535150" y="918250"/>
            <a:ext cx="1929600" cy="14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000" dirty="0"/>
              <a:t>“I only see bikes that can be used by adults. My kid can’t ride on these bikes. There should be an option for tricycles as well.”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“I wish there was a way to order a different seat with this bike.”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2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000" dirty="0"/>
              <a:t>User navigates through website to see the options but that’s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/>
              <a:t>Buys the bike knowing it doesn’t have a good seat but will work with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3"/>
          </p:nvPr>
        </p:nvSpPr>
        <p:spPr>
          <a:xfrm>
            <a:off x="4674000" y="3184253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Frustrated, Wants More, unsatisfied,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02" name="Google Shape;202;p41"/>
          <p:cNvSpPr txBox="1">
            <a:spLocks noGrp="1"/>
          </p:cNvSpPr>
          <p:nvPr>
            <p:ph type="body" idx="4"/>
          </p:nvPr>
        </p:nvSpPr>
        <p:spPr>
          <a:xfrm>
            <a:off x="4674000" y="9575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000" dirty="0"/>
              <a:t>I like these bikes, but they don’t have what I need </a:t>
            </a:r>
          </a:p>
          <a:p>
            <a:pPr marL="0" indent="0" algn="l">
              <a:buNone/>
            </a:pPr>
            <a:endParaRPr lang="en-US" sz="1000" dirty="0"/>
          </a:p>
          <a:p>
            <a:pPr marL="0" indent="0" algn="l">
              <a:buNone/>
            </a:pPr>
            <a:r>
              <a:rPr lang="en-US" sz="1000" dirty="0"/>
              <a:t>They need to buy a seat cover</a:t>
            </a:r>
          </a:p>
          <a:p>
            <a:pPr marL="0" indent="0" algn="l">
              <a:buNone/>
            </a:pPr>
            <a:endParaRPr lang="en-US" sz="1000" dirty="0"/>
          </a:p>
          <a:p>
            <a:pPr marL="0" indent="0" algn="l"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41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Ben</a:t>
            </a:r>
            <a:endParaRPr sz="1800" b="1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2540400" y="787621"/>
            <a:ext cx="1929600" cy="14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000" dirty="0"/>
              <a:t>“There should be an easier way to checkout on this website. I like my bike, but I’m not sure how to buy it on here. ”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“How do I get to see the options of these bikes?"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2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000" dirty="0"/>
              <a:t>Clicks on different places she thinks what she needs may be located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Tries to figure out how to add the bike he selected to his cart but gets frustrated and leaves the website.</a:t>
            </a:r>
          </a:p>
          <a:p>
            <a:pPr marL="0" indent="0"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3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Disappointed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Frustrated</a:t>
            </a:r>
            <a:endParaRPr dirty="0"/>
          </a:p>
        </p:txBody>
      </p:sp>
      <p:sp>
        <p:nvSpPr>
          <p:cNvPr id="202" name="Google Shape;202;p41"/>
          <p:cNvSpPr txBox="1">
            <a:spLocks noGrp="1"/>
          </p:cNvSpPr>
          <p:nvPr>
            <p:ph type="body" idx="4"/>
          </p:nvPr>
        </p:nvSpPr>
        <p:spPr>
          <a:xfrm>
            <a:off x="4674000" y="9575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000" dirty="0"/>
              <a:t>The website doesn’t have what the user needs so she leaves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41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Angela</a:t>
            </a:r>
            <a:endParaRPr sz="1800" b="1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8509893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190</Words>
  <Application>Microsoft Macintosh PowerPoint</Application>
  <PresentationFormat>On-screen Show (16:9)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Google Sans Medium</vt:lpstr>
      <vt:lpstr>Arial</vt:lpstr>
      <vt:lpstr>Google Sans</vt:lpstr>
      <vt:lpstr>Google Recruitment 2018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Brian Thompson</cp:lastModifiedBy>
  <cp:revision>3</cp:revision>
  <dcterms:modified xsi:type="dcterms:W3CDTF">2021-12-27T18:11:01Z</dcterms:modified>
</cp:coreProperties>
</file>