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>
      <p:cViewPr varScale="1">
        <p:scale>
          <a:sx n="102" d="100"/>
          <a:sy n="102" d="100"/>
        </p:scale>
        <p:origin x="176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 wants to be able to pick the best bike possible stress-free.  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09861" y="1970853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easy to navigate website with a great selection of bikes that can be customized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Cliff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time worker and avid cyclist 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Thompson</cp:lastModifiedBy>
  <cp:revision>3</cp:revision>
  <dcterms:modified xsi:type="dcterms:W3CDTF">2021-12-28T05:10:47Z</dcterms:modified>
</cp:coreProperties>
</file>