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78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93FF14-7FFC-465B-BFA4-B0D23F0339AF}">
  <a:tblStyle styleId="{7893FF14-7FFC-465B-BFA4-B0D23F0339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4"/>
  </p:normalViewPr>
  <p:slideViewPr>
    <p:cSldViewPr snapToGrid="0">
      <p:cViewPr varScale="1">
        <p:scale>
          <a:sx n="127" d="100"/>
          <a:sy n="127" d="100"/>
        </p:scale>
        <p:origin x="6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0350d4a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30350d4a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0350d4a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30350d4a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8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"/>
              <a:buNone/>
              <a:defRPr sz="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"/>
              <a:buNone/>
              <a:defRPr sz="14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None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"/>
              <a:buNone/>
              <a:defRPr sz="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None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"/>
              <a:buNone/>
              <a:defRPr sz="8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"/>
              <a:buNone/>
              <a:defRPr sz="14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1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None/>
              <a:defRPr sz="1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○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■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●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○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■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●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"/>
              <a:buChar char="○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"/>
              <a:buChar char="■"/>
              <a:defRPr sz="2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None/>
              <a:defRPr sz="14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Google Sans"/>
                <a:ea typeface="Google Sans"/>
                <a:cs typeface="Google Sans"/>
                <a:sym typeface="Google Sans"/>
              </a:rPr>
              <a:t>Persona: Shane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Reserve books on their schedule and have books they want to read available when they arrive at the library. 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48" name="Google Shape;148;p32"/>
          <p:cNvGraphicFramePr/>
          <p:nvPr/>
        </p:nvGraphicFramePr>
        <p:xfrm>
          <a:off x="226350" y="848300"/>
          <a:ext cx="8582100" cy="4117180"/>
        </p:xfrm>
        <a:graphic>
          <a:graphicData uri="http://schemas.openxmlformats.org/drawingml/2006/table">
            <a:tbl>
              <a:tblPr>
                <a:noFill/>
                <a:tableStyleId>{7893FF14-7FFC-465B-BFA4-B0D23F0339AF}</a:tableStyleId>
              </a:tblPr>
              <a:tblGrid>
                <a:gridCol w="14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Browse the catalogue of books</a:t>
                      </a:r>
                      <a:endParaRPr sz="11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Choose a book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Reserve the book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Join a waitlist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Pick up the book from the library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Browse new releases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Sort books by genre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Search for authors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Scroll through pages of books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 available books to check out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Click “add to cart” button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Click “reserve” button to reserve a book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 “yes” button to enter a waitlist for a book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Receive confirmation of book loan and due date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Choose pick up window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Travel to library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Eager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Inquisitive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Optimistic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Enthusiastic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Curious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Disappointed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Dismayed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Trusting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Satisfied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Relieved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Ability to select multiple filters at once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Shopping cart full of books to check out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Easier “add to cart” button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None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a date range for expected availability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List place in line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Allow after hours pick up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171664" y="-638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Cliff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171664" y="1385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Purchases a custom bike through a website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48" name="Google Shape;148;p32"/>
          <p:cNvGraphicFramePr/>
          <p:nvPr>
            <p:extLst>
              <p:ext uri="{D42A27DB-BD31-4B8C-83A1-F6EECF244321}">
                <p14:modId xmlns:p14="http://schemas.microsoft.com/office/powerpoint/2010/main" val="818521411"/>
              </p:ext>
            </p:extLst>
          </p:nvPr>
        </p:nvGraphicFramePr>
        <p:xfrm>
          <a:off x="280950" y="455030"/>
          <a:ext cx="8582100" cy="4549970"/>
        </p:xfrm>
        <a:graphic>
          <a:graphicData uri="http://schemas.openxmlformats.org/drawingml/2006/table">
            <a:tbl>
              <a:tblPr>
                <a:noFill/>
                <a:tableStyleId>{7893FF14-7FFC-465B-BFA4-B0D23F0339AF}</a:tableStyleId>
              </a:tblPr>
              <a:tblGrid>
                <a:gridCol w="14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Goes to website </a:t>
                      </a:r>
                      <a:endParaRPr sz="1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Browse website for bikes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Customizes a bike 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Checks Out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Order Confirmation 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Choose a search browser</a:t>
                      </a: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Goes to website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Navigates through the bikes on the website </a:t>
                      </a: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Chooses a bike he would like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Goes through the options that can be customized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Selects what he wants to be customized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Adds bike and any other items to cart</a:t>
                      </a: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Goes to checkout </a:t>
                      </a: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Types in payment info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Cliff receives a order confirmation on the next page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Neutral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</a:t>
                      </a: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</a:t>
                      </a: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Frustrated </a:t>
                      </a: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endParaRPr lang="en-US"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Frustrated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Neutral/Happy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Include SEO for website so it is easy to search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 layout of website</a:t>
                      </a: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Need clear navigation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clear step by step instructions on how to customize </a:t>
                      </a:r>
                    </a:p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Have more options for customization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Have icons and clear design that shows items in cart and a defined place to checkout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Google Sans"/>
                        <a:buChar char="●"/>
                      </a:pPr>
                      <a:r>
                        <a:rPr lang="en-US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Send the confirmation to his email and phone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8223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320</Words>
  <Application>Microsoft Macintosh PowerPoint</Application>
  <PresentationFormat>On-screen Show (16:9)</PresentationFormat>
  <Paragraphs>75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Google Sans</vt:lpstr>
      <vt:lpstr>Simple Light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Brian Thompson</cp:lastModifiedBy>
  <cp:revision>3</cp:revision>
  <dcterms:modified xsi:type="dcterms:W3CDTF">2021-12-28T04:42:33Z</dcterms:modified>
</cp:coreProperties>
</file>