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9"/>
  </p:normalViewPr>
  <p:slideViewPr>
    <p:cSldViewPr snapToGrid="0">
      <p:cViewPr varScale="1">
        <p:scale>
          <a:sx n="102" d="100"/>
          <a:sy n="102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5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125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Angela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49" y="3614500"/>
            <a:ext cx="1943525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22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Associates in Arts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San Diego, California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2 Sisters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Office Assistant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“Riding my bike </a:t>
            </a:r>
            <a:r>
              <a:rPr lang="en" sz="1800" i="1" dirty="0">
                <a:latin typeface="Google Sans"/>
                <a:ea typeface="Google Sans"/>
                <a:cs typeface="Google Sans"/>
                <a:sym typeface="Google Sans"/>
              </a:rPr>
              <a:t>helps me relax and improves my health</a:t>
            </a: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Finish school to become a Physician Assistant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Start riding her bike with her sisters and spend time with them</a:t>
            </a:r>
            <a:endParaRPr lang="en"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4" y="1492000"/>
            <a:ext cx="2817525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Angela has a busy schedule and it makes it hard for her to find time to ride her bike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Needs special pedals for her feet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Hard to navigate websites that are cluttered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22250" y="3703387"/>
            <a:ext cx="5197800" cy="1217100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Angela is a thriving millennial located in San Diego. She is the middle child in her family as she has a older and younger sister. </a:t>
            </a:r>
            <a:r>
              <a:rPr lang="en" sz="1200" dirty="0">
                <a:latin typeface="Google Sans"/>
                <a:ea typeface="Google Sans"/>
                <a:cs typeface="Google Sans"/>
                <a:sym typeface="Google Sans"/>
              </a:rPr>
              <a:t>Angela and her sisters used to ride their bikes all the time as kids, but they haven’t in a long time and want to start again. Since Angela is back in school and working full time, her schedule is a bit limited. However she wants an easy and convenient way to find and buy custom bikes for her and her sisters. </a:t>
            </a:r>
            <a:endParaRPr sz="12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" name="Picture 2" descr="A Lot of Millennials Don&amp;#39;t See Themselves As Millennials">
            <a:extLst>
              <a:ext uri="{FF2B5EF4-FFF2-40B4-BE49-F238E27FC236}">
                <a16:creationId xmlns:a16="http://schemas.microsoft.com/office/drawing/2014/main" id="{EA5319A5-9611-2045-8DB5-BB80CFE49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0" y="475821"/>
            <a:ext cx="2758125" cy="27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Cliff</a:t>
            </a:r>
            <a:endParaRPr sz="1800" b="1" i="0" u="none" strike="noStrike" cap="none" dirty="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49" y="3614500"/>
            <a:ext cx="2021669" cy="1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33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Bachelors in Forensics</a:t>
            </a:r>
            <a:endParaRPr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Charlotte, NC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Single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Investigator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1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 am an adventurous person who likes to use my bike whenever I can.” </a:t>
            </a:r>
            <a:endParaRPr sz="1800" i="1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lang="en" sz="18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Obtain a promotion at his company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Perform a Triathlon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can’t find customized bikes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 i="0" u="none" strike="noStrike" cap="none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a ankle injury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Isn’t too tech savvy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Doesn’t have availability</a:t>
            </a:r>
            <a:r>
              <a:rPr lang="en-US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y</a:t>
            </a:r>
            <a:r>
              <a:rPr lang="en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to go to a local shop for a bike </a:t>
            </a:r>
            <a:endParaRPr lang="en" sz="1400" i="0" u="none" strike="noStrike" cap="none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4" y="3547774"/>
            <a:ext cx="5492625" cy="1595725"/>
          </a:xfrm>
          <a:prstGeom prst="rect">
            <a:avLst/>
          </a:prstGeom>
          <a:noFill/>
          <a:ln w="2857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Cliff is a bachelor who lives in the heart of downtow</a:t>
            </a: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n Charlotte, NC. Cliff works as a investigator for a Forensics company. He uses his bike whenever he can. Whether that’s commuting to work, on a trail, for a workout, or just a relaxing ride for fun with his friends. However he has some frustrations with ordering bikes online. He wants a bike he can customize for his needs, and is affordable. </a:t>
            </a:r>
            <a:endParaRPr sz="1400" i="0" u="none" strike="noStrike" cap="none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" name="Picture 4" descr="California hiker Alan Stringer is found dead on top of a glacier | CNN">
            <a:extLst>
              <a:ext uri="{FF2B5EF4-FFF2-40B4-BE49-F238E27FC236}">
                <a16:creationId xmlns:a16="http://schemas.microsoft.com/office/drawing/2014/main" id="{2D2E9954-8992-9845-9E91-7930EEAC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51" y="475383"/>
            <a:ext cx="2758200" cy="27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7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Lot of Millennials Don&amp;#39;t See Themselves As Millennials">
            <a:extLst>
              <a:ext uri="{FF2B5EF4-FFF2-40B4-BE49-F238E27FC236}">
                <a16:creationId xmlns:a16="http://schemas.microsoft.com/office/drawing/2014/main" id="{7A42E4CC-82CE-E14D-BFB0-8447544B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15" y="1325368"/>
            <a:ext cx="2709809" cy="20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ifornia hiker Alan Stringer is found dead on top of a glacier | CNN">
            <a:extLst>
              <a:ext uri="{FF2B5EF4-FFF2-40B4-BE49-F238E27FC236}">
                <a16:creationId xmlns:a16="http://schemas.microsoft.com/office/drawing/2014/main" id="{E2A2BAB5-E752-D442-8EA1-920BDA47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10" y="1110573"/>
            <a:ext cx="4376791" cy="24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309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350</Words>
  <Application>Microsoft Macintosh PowerPoint</Application>
  <PresentationFormat>On-screen Show (16:9)</PresentationFormat>
  <Paragraphs>43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Google Sans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Brian Thompson</cp:lastModifiedBy>
  <cp:revision>7</cp:revision>
  <dcterms:modified xsi:type="dcterms:W3CDTF">2021-12-27T19:17:52Z</dcterms:modified>
</cp:coreProperties>
</file>