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>
      <p:cViewPr varScale="1">
        <p:scale>
          <a:sx n="102" d="100"/>
          <a:sy n="102" d="100"/>
        </p:scale>
        <p:origin x="176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Full time worker and avid cyclist 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/>
              <a:t>I </a:t>
            </a:r>
            <a:r>
              <a:rPr lang="en-US" b="1"/>
              <a:t> can have all of the options that I need to enjoy riding my bike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be able to shop online for a custom bike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Cliff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Thompson</cp:lastModifiedBy>
  <cp:revision>2</cp:revision>
  <dcterms:modified xsi:type="dcterms:W3CDTF">2021-12-28T04:54:29Z</dcterms:modified>
</cp:coreProperties>
</file>