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F03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124" d="100"/>
          <a:sy n="124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76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942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942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eb0b58b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eb0b58b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eb0b594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eb0b594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eb0b59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eb0b59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eb0b58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eb0b58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eb0b58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eb0b58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94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94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2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h2BY4OHO94zt1nqb0Bhq3m/Digital-Wiremap-for-Stargaze-App?page-id=0%3A1&amp;node-id=2%3A6&amp;viewport=241%2C48%2C0.09&amp;scaling=scale-down&amp;starting-point-node-id=2%3A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1183109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Google Sans"/>
                <a:ea typeface="Google Sans"/>
                <a:cs typeface="Google Sans"/>
                <a:sym typeface="Google Sans"/>
              </a:rPr>
              <a:t>Stargaze App Usability Study </a:t>
            </a:r>
            <a:endParaRPr sz="4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December 20</a:t>
            </a:r>
            <a:r>
              <a:rPr lang="en" baseline="30000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, 2021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Team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Brian Thompson 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People want a place where they can see their account info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41052" y="1400123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dirty="0"/>
              <a:t>3 out of 5 participants wanted a page to see their account info.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>
              <a:spcBef>
                <a:spcPts val="1000"/>
              </a:spcBef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Maybe there could be a section about my account ”</a:t>
            </a:r>
          </a:p>
          <a:p>
            <a:pPr lvl="0">
              <a:spcBef>
                <a:spcPts val="1000"/>
              </a:spcBef>
            </a:pP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Jacob Kriegsman, high school student, Detroit, Michigan</a:t>
            </a: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8765D-86C6-CF4F-B622-AF17493F1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36" t="21615" r="40264" b="22963"/>
          <a:stretch/>
        </p:blipFill>
        <p:spPr>
          <a:xfrm>
            <a:off x="6086819" y="404600"/>
            <a:ext cx="2138070" cy="42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 Insights &amp; Recommendations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2285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168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23935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25819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46348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8231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55641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Unable to easily select location for movie theater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510112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Unable to easily select seats 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764583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Users want a My Account Page 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003343" y="1505617"/>
            <a:ext cx="1779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Point 4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18479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want to be able to make sure they can select the right location for their theater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526654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In general, users want to know how to select their seats for the movie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764579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want to have a place where they can check and see their account information 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Research insights 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148" name="Google Shape;148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indent="-311142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 only the Use My Current Location button on the select a theater page to show the theaters that are relevant to the user.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311142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Redesign the text of select your tickets and add instructions so that users can easily select their tickets.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>
              <a:lnSpc>
                <a:spcPct val="115000"/>
              </a:lnSpc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311142">
              <a:lnSpc>
                <a:spcPct val="115000"/>
              </a:lnSpc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 My Account Page in the more section of the app and Create a account Icon in the top right corner for users to access.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46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sz="2000"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Study Details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Insights &amp; Recommendations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4" y="404600"/>
            <a:ext cx="8751503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Background</a:t>
            </a:r>
            <a:endParaRPr sz="32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-US" sz="2400" dirty="0"/>
              <a:t>We’re creating a new app to help people purchase movie tickets hassle free.</a:t>
            </a:r>
          </a:p>
          <a:p>
            <a:endParaRPr lang="en-US" sz="2400" dirty="0"/>
          </a:p>
          <a:p>
            <a:r>
              <a:rPr lang="en-US" sz="2400" dirty="0"/>
              <a:t> Before launching we need to figure out if getting tickets through our app is easy for users to do. </a:t>
            </a:r>
          </a:p>
          <a:p>
            <a:endParaRPr lang="en-US" sz="2400" dirty="0"/>
          </a:p>
          <a:p>
            <a:r>
              <a:rPr lang="en-US" sz="2400" dirty="0"/>
              <a:t>We’d like to understand what specific challenges our users might face in the ordering, process and how we can help them fix those challenges.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Research Questions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55700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200" dirty="0">
                <a:solidFill>
                  <a:srgbClr val="5E6268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Google Sans" panose="020B0503030502040204" pitchFamily="34" charset="0"/>
              </a:rPr>
              <a:t>How long does it take a user to select a movie and book tickets and or food and drinks from start to finish? 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200" dirty="0">
                <a:solidFill>
                  <a:srgbClr val="5E6268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Google Sans" panose="020B0503030502040204" pitchFamily="34" charset="0"/>
              </a:rPr>
              <a:t>What can we learn from the steps users take to book their tickets?  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200" dirty="0">
                <a:solidFill>
                  <a:srgbClr val="5E6268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Google Sans" panose="020B0503030502040204" pitchFamily="34" charset="0"/>
              </a:rPr>
              <a:t>Are there any parts where users get stuck? 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200" dirty="0">
                <a:solidFill>
                  <a:srgbClr val="5E6268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Google Sans" panose="020B0503030502040204" pitchFamily="34" charset="0"/>
              </a:rPr>
              <a:t>Does the app provide a convenient or frustrating experience for the user?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200" dirty="0">
                <a:solidFill>
                  <a:srgbClr val="5E6268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Google Sans" panose="020B0503030502040204" pitchFamily="34" charset="0"/>
              </a:rPr>
              <a:t>How many times does a user use the app to get their movie tickets vs in person?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br>
              <a:rPr lang="en" sz="12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2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# participants: 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595959"/>
              </a:solidFill>
              <a:latin typeface="Roboto Light"/>
              <a:ea typeface="Google Sans" panose="020B0503030502040204" pitchFamily="34" charset="0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E6268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Google Sans" panose="020B0503030502040204" pitchFamily="34" charset="0"/>
              </a:rPr>
              <a:t>Two males, Two females and one nonbinary individual between ages 16-50</a:t>
            </a:r>
            <a:endParaRPr lang="en-US" dirty="0">
              <a:latin typeface="Arial" panose="020B0604020202020204" pitchFamily="34" charset="0"/>
              <a:ea typeface="Google Sans" panose="020B0503030502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5E6268"/>
              </a:solidFill>
              <a:latin typeface="Arial" panose="020B0604020202020204" pitchFamily="34" charset="0"/>
              <a:ea typeface="Google Sans" panose="020B0503030502040204" pitchFamily="34" charset="0"/>
              <a:cs typeface="Google Sans" panose="020B0503030502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E6268"/>
                </a:solidFill>
                <a:latin typeface="Google Sans" panose="020B0503030502040204" pitchFamily="34" charset="0"/>
                <a:ea typeface="Google Sans" panose="020B0503030502040204" pitchFamily="34" charset="0"/>
                <a:cs typeface="Google Sans" panose="020B0503030502040204" pitchFamily="34" charset="0"/>
              </a:rPr>
              <a:t>Full-time or part-time workers, students, and parents 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Methodology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# of minutes: 60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Location: United States, Remote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Format: Unmoderated Usability Study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were asked to navigate through the stargaze app and order movie tickets on a low-fidelity prototype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3625" y="404600"/>
            <a:ext cx="17649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 / Design Tested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0725" y="934250"/>
            <a:ext cx="32004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The low fidelity app for Stargaze was tested and can be tested</a:t>
            </a:r>
            <a:r>
              <a:rPr lang="en-US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 here </a:t>
            </a:r>
            <a:endParaRPr lang="en-US"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50" y="1429200"/>
            <a:ext cx="4397275" cy="22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CF108-CBCA-5A44-AAB2-BDF6532D45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988" t="7842" r="35761" b="11621"/>
          <a:stretch/>
        </p:blipFill>
        <p:spPr>
          <a:xfrm>
            <a:off x="6074264" y="423565"/>
            <a:ext cx="2155336" cy="42963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Themes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People want a simply way to select their movie theater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17871" y="1566023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indent="-31115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3 out of 5 participants had difficulties selecting their location for a movie theater </a:t>
            </a: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>
              <a:spcBef>
                <a:spcPts val="1000"/>
              </a:spcBef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"I assume when you click the zip code option it will give you the closest theaters near you but I’m not sure.” J</a:t>
            </a:r>
          </a:p>
          <a:p>
            <a:pPr lvl="0">
              <a:spcBef>
                <a:spcPts val="1000"/>
              </a:spcBef>
            </a:pP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Joe Brown, frequent movie goer in Denver, Colorado 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B0C10E-C6DD-D74C-8AA4-4CA3C97F3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32" t="21552" r="40264" b="23409"/>
          <a:stretch/>
        </p:blipFill>
        <p:spPr>
          <a:xfrm>
            <a:off x="6040703" y="404600"/>
            <a:ext cx="2165500" cy="4296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People want a simple way to select their seats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77290" y="1584977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indent="-31115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3 out of 5 participants thought they needed to click the select your seats icon to pick their seats.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>
              <a:spcBef>
                <a:spcPts val="1000"/>
              </a:spcBef>
            </a:pPr>
            <a:r>
              <a:rPr lang="en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"</a:t>
            </a: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Some buttons on the select your seats page and the theater page may need to be looked at. I thought I needed to click those but I didn’t”</a:t>
            </a:r>
          </a:p>
          <a:p>
            <a:pPr lvl="0">
              <a:spcBef>
                <a:spcPts val="1000"/>
              </a:spcBef>
            </a:pP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Amy Johnson, mother of family of four from Seattle, Washington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A587B-44D1-5D4A-B608-C2A42A7E7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72" t="21539" r="40703" b="23248"/>
          <a:stretch/>
        </p:blipFill>
        <p:spPr>
          <a:xfrm>
            <a:off x="6063921" y="404601"/>
            <a:ext cx="2165679" cy="42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3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603</Words>
  <Application>Microsoft Macintosh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Roboto Light</vt:lpstr>
      <vt:lpstr>Google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Themes </vt:lpstr>
      <vt:lpstr>PowerPoint Presentation</vt:lpstr>
      <vt:lpstr>PowerPoint Presentation</vt:lpstr>
      <vt:lpstr>PowerPoint Presentation</vt:lpstr>
      <vt:lpstr>Previous Insights &amp; Recommendations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Thompson</cp:lastModifiedBy>
  <cp:revision>14</cp:revision>
  <dcterms:modified xsi:type="dcterms:W3CDTF">2022-03-15T19:42:53Z</dcterms:modified>
</cp:coreProperties>
</file>