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sz="1400" b="1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sz="11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/>
          <p:nvPr/>
        </p:nvCxnSpPr>
        <p:spPr>
          <a:xfrm rot="5400000" flipH="1">
            <a:off x="7478552" y="1613392"/>
            <a:ext cx="130200" cy="1344900"/>
          </a:xfrm>
          <a:prstGeom prst="curvedConnector3">
            <a:avLst>
              <a:gd name="adj1" fmla="val -182892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sz="1100" b="1" dirty="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900" b="1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Order movie tickets, food and drinks to see a movie at a </a:t>
            </a: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movie theater. </a:t>
            </a:r>
            <a:endParaRPr sz="1400" dirty="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oogle Shape;59;p14">
            <a:extLst>
              <a:ext uri="{FF2B5EF4-FFF2-40B4-BE49-F238E27FC236}">
                <a16:creationId xmlns:a16="http://schemas.microsoft.com/office/drawing/2014/main" id="{FE67AFB6-C5BE-1F4E-99E0-E752CD325EB9}"/>
              </a:ext>
            </a:extLst>
          </p:cNvPr>
          <p:cNvGrpSpPr/>
          <p:nvPr/>
        </p:nvGrpSpPr>
        <p:grpSpPr>
          <a:xfrm>
            <a:off x="129122" y="809021"/>
            <a:ext cx="1003740" cy="743320"/>
            <a:chOff x="377675" y="1588421"/>
            <a:chExt cx="1396800" cy="1034400"/>
          </a:xfrm>
        </p:grpSpPr>
        <p:sp>
          <p:nvSpPr>
            <p:cNvPr id="4" name="Google Shape;58;p14">
              <a:extLst>
                <a:ext uri="{FF2B5EF4-FFF2-40B4-BE49-F238E27FC236}">
                  <a16:creationId xmlns:a16="http://schemas.microsoft.com/office/drawing/2014/main" id="{8FFD89CB-7481-354E-999D-81175EB63C6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" name="Google Shape;60;p14">
              <a:extLst>
                <a:ext uri="{FF2B5EF4-FFF2-40B4-BE49-F238E27FC236}">
                  <a16:creationId xmlns:a16="http://schemas.microsoft.com/office/drawing/2014/main" id="{BFFBDF10-FE0A-0A4C-9DAA-004E2653B30E}"/>
                </a:ext>
              </a:extLst>
            </p:cNvPr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Open the app 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850244B4-9381-224B-B812-41FFB72EC5C7}"/>
              </a:ext>
            </a:extLst>
          </p:cNvPr>
          <p:cNvCxnSpPr/>
          <p:nvPr/>
        </p:nvCxnSpPr>
        <p:spPr>
          <a:xfrm>
            <a:off x="1235736" y="1188830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" name="Google Shape;61;p14">
            <a:extLst>
              <a:ext uri="{FF2B5EF4-FFF2-40B4-BE49-F238E27FC236}">
                <a16:creationId xmlns:a16="http://schemas.microsoft.com/office/drawing/2014/main" id="{C69900E5-EEC8-3D4A-9A34-535C9F15EEE9}"/>
              </a:ext>
            </a:extLst>
          </p:cNvPr>
          <p:cNvGrpSpPr/>
          <p:nvPr/>
        </p:nvGrpSpPr>
        <p:grpSpPr>
          <a:xfrm>
            <a:off x="-18132" y="2740711"/>
            <a:ext cx="1565845" cy="512002"/>
            <a:chOff x="2822502" y="1868177"/>
            <a:chExt cx="1396800" cy="627300"/>
          </a:xfrm>
        </p:grpSpPr>
        <p:sp>
          <p:nvSpPr>
            <p:cNvPr id="11" name="Google Shape;62;p14">
              <a:extLst>
                <a:ext uri="{FF2B5EF4-FFF2-40B4-BE49-F238E27FC236}">
                  <a16:creationId xmlns:a16="http://schemas.microsoft.com/office/drawing/2014/main" id="{88B3522A-03E0-A043-8F0D-EB80B7D3DBB8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" name="Google Shape;63;p14">
              <a:extLst>
                <a:ext uri="{FF2B5EF4-FFF2-40B4-BE49-F238E27FC236}">
                  <a16:creationId xmlns:a16="http://schemas.microsoft.com/office/drawing/2014/main" id="{F3C6076A-39D1-234A-98D5-2E89134CBFEF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Seating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6" name="Google Shape;64;p14">
            <a:extLst>
              <a:ext uri="{FF2B5EF4-FFF2-40B4-BE49-F238E27FC236}">
                <a16:creationId xmlns:a16="http://schemas.microsoft.com/office/drawing/2014/main" id="{A046FDCA-08BA-A643-B03E-718BE5EA1831}"/>
              </a:ext>
            </a:extLst>
          </p:cNvPr>
          <p:cNvCxnSpPr/>
          <p:nvPr/>
        </p:nvCxnSpPr>
        <p:spPr>
          <a:xfrm>
            <a:off x="3150396" y="1159132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64;p14">
            <a:extLst>
              <a:ext uri="{FF2B5EF4-FFF2-40B4-BE49-F238E27FC236}">
                <a16:creationId xmlns:a16="http://schemas.microsoft.com/office/drawing/2014/main" id="{2A30DD55-7117-5049-B9CD-C3410900A3B3}"/>
              </a:ext>
            </a:extLst>
          </p:cNvPr>
          <p:cNvCxnSpPr/>
          <p:nvPr/>
        </p:nvCxnSpPr>
        <p:spPr>
          <a:xfrm>
            <a:off x="4730426" y="1180675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64;p14">
            <a:extLst>
              <a:ext uri="{FF2B5EF4-FFF2-40B4-BE49-F238E27FC236}">
                <a16:creationId xmlns:a16="http://schemas.microsoft.com/office/drawing/2014/main" id="{CD3C7DC8-274A-F145-A281-0B0823BFA548}"/>
              </a:ext>
            </a:extLst>
          </p:cNvPr>
          <p:cNvCxnSpPr/>
          <p:nvPr/>
        </p:nvCxnSpPr>
        <p:spPr>
          <a:xfrm>
            <a:off x="6301722" y="1136373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61;p14">
            <a:extLst>
              <a:ext uri="{FF2B5EF4-FFF2-40B4-BE49-F238E27FC236}">
                <a16:creationId xmlns:a16="http://schemas.microsoft.com/office/drawing/2014/main" id="{28E3BEBD-2DD5-F645-A88B-89294D47F1E6}"/>
              </a:ext>
            </a:extLst>
          </p:cNvPr>
          <p:cNvGrpSpPr/>
          <p:nvPr/>
        </p:nvGrpSpPr>
        <p:grpSpPr>
          <a:xfrm>
            <a:off x="6698117" y="2743271"/>
            <a:ext cx="2445883" cy="512002"/>
            <a:chOff x="2822502" y="1868177"/>
            <a:chExt cx="1434968" cy="627300"/>
          </a:xfrm>
        </p:grpSpPr>
        <p:sp>
          <p:nvSpPr>
            <p:cNvPr id="22" name="Google Shape;62;p14">
              <a:extLst>
                <a:ext uri="{FF2B5EF4-FFF2-40B4-BE49-F238E27FC236}">
                  <a16:creationId xmlns:a16="http://schemas.microsoft.com/office/drawing/2014/main" id="{D3E226FB-60DC-DF4F-8BBF-B255DC5FC36E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3" name="Google Shape;63;p14">
              <a:extLst>
                <a:ext uri="{FF2B5EF4-FFF2-40B4-BE49-F238E27FC236}">
                  <a16:creationId xmlns:a16="http://schemas.microsoft.com/office/drawing/2014/main" id="{E28C149B-D53E-E245-8C93-D821AA55B68B}"/>
                </a:ext>
              </a:extLst>
            </p:cNvPr>
            <p:cNvSpPr txBox="1"/>
            <p:nvPr/>
          </p:nvSpPr>
          <p:spPr>
            <a:xfrm>
              <a:off x="2822502" y="1868177"/>
              <a:ext cx="1434968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Movie Theater Selection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24" name="Google Shape;64;p14">
            <a:extLst>
              <a:ext uri="{FF2B5EF4-FFF2-40B4-BE49-F238E27FC236}">
                <a16:creationId xmlns:a16="http://schemas.microsoft.com/office/drawing/2014/main" id="{B7BE389A-CAD2-3641-87C9-66E1479A07EC}"/>
              </a:ext>
            </a:extLst>
          </p:cNvPr>
          <p:cNvCxnSpPr>
            <a:cxnSpLocks/>
          </p:cNvCxnSpPr>
          <p:nvPr/>
        </p:nvCxnSpPr>
        <p:spPr>
          <a:xfrm>
            <a:off x="8013690" y="1566120"/>
            <a:ext cx="0" cy="310397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" name="Google Shape;59;p14">
            <a:extLst>
              <a:ext uri="{FF2B5EF4-FFF2-40B4-BE49-F238E27FC236}">
                <a16:creationId xmlns:a16="http://schemas.microsoft.com/office/drawing/2014/main" id="{7F6F7EE1-FC7C-0D48-8A87-65ED67796AB9}"/>
              </a:ext>
            </a:extLst>
          </p:cNvPr>
          <p:cNvGrpSpPr/>
          <p:nvPr/>
        </p:nvGrpSpPr>
        <p:grpSpPr>
          <a:xfrm>
            <a:off x="5110271" y="809021"/>
            <a:ext cx="1281740" cy="997693"/>
            <a:chOff x="377675" y="1588421"/>
            <a:chExt cx="1396800" cy="1034400"/>
          </a:xfrm>
        </p:grpSpPr>
        <p:sp>
          <p:nvSpPr>
            <p:cNvPr id="27" name="Google Shape;58;p14">
              <a:extLst>
                <a:ext uri="{FF2B5EF4-FFF2-40B4-BE49-F238E27FC236}">
                  <a16:creationId xmlns:a16="http://schemas.microsoft.com/office/drawing/2014/main" id="{F00BF9BB-9810-A648-AA7F-F8827F5940D2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8" name="Google Shape;60;p14">
              <a:extLst>
                <a:ext uri="{FF2B5EF4-FFF2-40B4-BE49-F238E27FC236}">
                  <a16:creationId xmlns:a16="http://schemas.microsoft.com/office/drawing/2014/main" id="{E916D3F9-D3EA-DB46-8FA8-2FF5269BAC8D}"/>
                </a:ext>
              </a:extLst>
            </p:cNvPr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 Desired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Movie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9" name="Google Shape;59;p14">
            <a:extLst>
              <a:ext uri="{FF2B5EF4-FFF2-40B4-BE49-F238E27FC236}">
                <a16:creationId xmlns:a16="http://schemas.microsoft.com/office/drawing/2014/main" id="{6AC15A3C-3DB6-A246-8A20-7B9A90E5B160}"/>
              </a:ext>
            </a:extLst>
          </p:cNvPr>
          <p:cNvGrpSpPr/>
          <p:nvPr/>
        </p:nvGrpSpPr>
        <p:grpSpPr>
          <a:xfrm>
            <a:off x="5136503" y="2384080"/>
            <a:ext cx="1281740" cy="997693"/>
            <a:chOff x="377675" y="1588421"/>
            <a:chExt cx="1396800" cy="1034400"/>
          </a:xfrm>
        </p:grpSpPr>
        <p:sp>
          <p:nvSpPr>
            <p:cNvPr id="30" name="Google Shape;58;p14">
              <a:extLst>
                <a:ext uri="{FF2B5EF4-FFF2-40B4-BE49-F238E27FC236}">
                  <a16:creationId xmlns:a16="http://schemas.microsoft.com/office/drawing/2014/main" id="{F6934FB5-1996-9447-9B56-052B408FA9AF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1" name="Google Shape;60;p14">
              <a:extLst>
                <a:ext uri="{FF2B5EF4-FFF2-40B4-BE49-F238E27FC236}">
                  <a16:creationId xmlns:a16="http://schemas.microsoft.com/office/drawing/2014/main" id="{A3E29A72-A74D-654A-B818-81DCDF4BD953}"/>
                </a:ext>
              </a:extLst>
            </p:cNvPr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Type in zip-code or allow app to use current location</a:t>
              </a:r>
              <a:endParaRPr sz="8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32" name="Google Shape;64;p14">
            <a:extLst>
              <a:ext uri="{FF2B5EF4-FFF2-40B4-BE49-F238E27FC236}">
                <a16:creationId xmlns:a16="http://schemas.microsoft.com/office/drawing/2014/main" id="{5F9DE264-8B8B-6F40-9736-954A1A22790E}"/>
              </a:ext>
            </a:extLst>
          </p:cNvPr>
          <p:cNvCxnSpPr>
            <a:cxnSpLocks/>
          </p:cNvCxnSpPr>
          <p:nvPr/>
        </p:nvCxnSpPr>
        <p:spPr>
          <a:xfrm flipH="1">
            <a:off x="6323207" y="2923605"/>
            <a:ext cx="433339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69;p14">
            <a:extLst>
              <a:ext uri="{FF2B5EF4-FFF2-40B4-BE49-F238E27FC236}">
                <a16:creationId xmlns:a16="http://schemas.microsoft.com/office/drawing/2014/main" id="{C6CD6937-6C58-044C-88F0-D0A9028B2796}"/>
              </a:ext>
            </a:extLst>
          </p:cNvPr>
          <p:cNvSpPr/>
          <p:nvPr/>
        </p:nvSpPr>
        <p:spPr>
          <a:xfrm>
            <a:off x="6756265" y="687157"/>
            <a:ext cx="1440136" cy="1169893"/>
          </a:xfrm>
          <a:prstGeom prst="diamond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E68A96A3-4F3B-CC40-B188-72A04AEFF9B6}"/>
              </a:ext>
            </a:extLst>
          </p:cNvPr>
          <p:cNvSpPr txBox="1"/>
          <p:nvPr/>
        </p:nvSpPr>
        <p:spPr>
          <a:xfrm>
            <a:off x="2040476" y="2678908"/>
            <a:ext cx="1281740" cy="39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8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Does this theatre have your preferred time and viewing experience?</a:t>
            </a:r>
          </a:p>
        </p:txBody>
      </p:sp>
      <p:sp>
        <p:nvSpPr>
          <p:cNvPr id="37" name="Google Shape;71;p14">
            <a:extLst>
              <a:ext uri="{FF2B5EF4-FFF2-40B4-BE49-F238E27FC236}">
                <a16:creationId xmlns:a16="http://schemas.microsoft.com/office/drawing/2014/main" id="{70BBAA99-0BA6-DF47-973E-D7DB450CA891}"/>
              </a:ext>
            </a:extLst>
          </p:cNvPr>
          <p:cNvSpPr txBox="1"/>
          <p:nvPr/>
        </p:nvSpPr>
        <p:spPr>
          <a:xfrm>
            <a:off x="7870181" y="1928229"/>
            <a:ext cx="280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 sz="9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72;p14">
            <a:extLst>
              <a:ext uri="{FF2B5EF4-FFF2-40B4-BE49-F238E27FC236}">
                <a16:creationId xmlns:a16="http://schemas.microsoft.com/office/drawing/2014/main" id="{41D3BBEB-6FA2-B44C-9564-2916C771BEFE}"/>
              </a:ext>
            </a:extLst>
          </p:cNvPr>
          <p:cNvSpPr txBox="1"/>
          <p:nvPr/>
        </p:nvSpPr>
        <p:spPr>
          <a:xfrm>
            <a:off x="7010683" y="1926325"/>
            <a:ext cx="280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</a:t>
            </a:r>
            <a:endParaRPr b="1" dirty="0"/>
          </a:p>
        </p:txBody>
      </p:sp>
      <p:cxnSp>
        <p:nvCxnSpPr>
          <p:cNvPr id="39" name="Google Shape;66;p14">
            <a:extLst>
              <a:ext uri="{FF2B5EF4-FFF2-40B4-BE49-F238E27FC236}">
                <a16:creationId xmlns:a16="http://schemas.microsoft.com/office/drawing/2014/main" id="{FBABA028-A36D-374A-8BA4-CDF95209D405}"/>
              </a:ext>
            </a:extLst>
          </p:cNvPr>
          <p:cNvCxnSpPr>
            <a:cxnSpLocks/>
          </p:cNvCxnSpPr>
          <p:nvPr/>
        </p:nvCxnSpPr>
        <p:spPr>
          <a:xfrm rot="10800000">
            <a:off x="4123453" y="1605591"/>
            <a:ext cx="2941013" cy="430641"/>
          </a:xfrm>
          <a:prstGeom prst="curvedConnector2">
            <a:avLst/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47" name="Google Shape;70;p14">
            <a:extLst>
              <a:ext uri="{FF2B5EF4-FFF2-40B4-BE49-F238E27FC236}">
                <a16:creationId xmlns:a16="http://schemas.microsoft.com/office/drawing/2014/main" id="{87A4D2AB-8E69-8541-BA35-E03913B16503}"/>
              </a:ext>
            </a:extLst>
          </p:cNvPr>
          <p:cNvSpPr txBox="1"/>
          <p:nvPr/>
        </p:nvSpPr>
        <p:spPr>
          <a:xfrm>
            <a:off x="334058" y="3857174"/>
            <a:ext cx="861463" cy="4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Choose seats</a:t>
            </a:r>
          </a:p>
        </p:txBody>
      </p:sp>
      <p:sp>
        <p:nvSpPr>
          <p:cNvPr id="48" name="Google Shape;69;p14">
            <a:extLst>
              <a:ext uri="{FF2B5EF4-FFF2-40B4-BE49-F238E27FC236}">
                <a16:creationId xmlns:a16="http://schemas.microsoft.com/office/drawing/2014/main" id="{E111C7E6-0403-E244-92B1-9431E0A2A1E5}"/>
              </a:ext>
            </a:extLst>
          </p:cNvPr>
          <p:cNvSpPr/>
          <p:nvPr/>
        </p:nvSpPr>
        <p:spPr>
          <a:xfrm>
            <a:off x="3645408" y="2438433"/>
            <a:ext cx="1065892" cy="1032463"/>
          </a:xfrm>
          <a:prstGeom prst="diamond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9" name="Google Shape;64;p14">
            <a:extLst>
              <a:ext uri="{FF2B5EF4-FFF2-40B4-BE49-F238E27FC236}">
                <a16:creationId xmlns:a16="http://schemas.microsoft.com/office/drawing/2014/main" id="{1DCB0092-9119-D34C-8033-BD5A85EE7C0C}"/>
              </a:ext>
            </a:extLst>
          </p:cNvPr>
          <p:cNvCxnSpPr>
            <a:cxnSpLocks/>
          </p:cNvCxnSpPr>
          <p:nvPr/>
        </p:nvCxnSpPr>
        <p:spPr>
          <a:xfrm flipH="1">
            <a:off x="4746170" y="2947238"/>
            <a:ext cx="433339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64;p14">
            <a:extLst>
              <a:ext uri="{FF2B5EF4-FFF2-40B4-BE49-F238E27FC236}">
                <a16:creationId xmlns:a16="http://schemas.microsoft.com/office/drawing/2014/main" id="{8104C99A-4C81-2648-803C-9112CFE0AA00}"/>
              </a:ext>
            </a:extLst>
          </p:cNvPr>
          <p:cNvCxnSpPr>
            <a:cxnSpLocks/>
          </p:cNvCxnSpPr>
          <p:nvPr/>
        </p:nvCxnSpPr>
        <p:spPr>
          <a:xfrm flipH="1">
            <a:off x="1473132" y="2882919"/>
            <a:ext cx="433339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" name="Google Shape;59;p14">
            <a:extLst>
              <a:ext uri="{FF2B5EF4-FFF2-40B4-BE49-F238E27FC236}">
                <a16:creationId xmlns:a16="http://schemas.microsoft.com/office/drawing/2014/main" id="{1CB3611B-881A-A14F-A774-53D7E77E0F94}"/>
              </a:ext>
            </a:extLst>
          </p:cNvPr>
          <p:cNvGrpSpPr/>
          <p:nvPr/>
        </p:nvGrpSpPr>
        <p:grpSpPr>
          <a:xfrm>
            <a:off x="3637375" y="816055"/>
            <a:ext cx="1003740" cy="743320"/>
            <a:chOff x="377675" y="1588421"/>
            <a:chExt cx="1396800" cy="1034400"/>
          </a:xfrm>
        </p:grpSpPr>
        <p:sp>
          <p:nvSpPr>
            <p:cNvPr id="52" name="Google Shape;58;p14">
              <a:extLst>
                <a:ext uri="{FF2B5EF4-FFF2-40B4-BE49-F238E27FC236}">
                  <a16:creationId xmlns:a16="http://schemas.microsoft.com/office/drawing/2014/main" id="{8EFCF039-1C66-1D42-B749-0019F5662A82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3" name="Google Shape;60;p14">
              <a:extLst>
                <a:ext uri="{FF2B5EF4-FFF2-40B4-BE49-F238E27FC236}">
                  <a16:creationId xmlns:a16="http://schemas.microsoft.com/office/drawing/2014/main" id="{71E8C4F5-0B6D-C149-971A-377B10B34CAD}"/>
                </a:ext>
              </a:extLst>
            </p:cNvPr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Browse Movies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4" name="Google Shape;61;p14">
            <a:extLst>
              <a:ext uri="{FF2B5EF4-FFF2-40B4-BE49-F238E27FC236}">
                <a16:creationId xmlns:a16="http://schemas.microsoft.com/office/drawing/2014/main" id="{00D08989-5D5E-0D49-8C5A-CA49CAB72DB5}"/>
              </a:ext>
            </a:extLst>
          </p:cNvPr>
          <p:cNvGrpSpPr/>
          <p:nvPr/>
        </p:nvGrpSpPr>
        <p:grpSpPr>
          <a:xfrm>
            <a:off x="1651689" y="988642"/>
            <a:ext cx="1565845" cy="512002"/>
            <a:chOff x="2822502" y="1868177"/>
            <a:chExt cx="1396800" cy="627300"/>
          </a:xfrm>
        </p:grpSpPr>
        <p:sp>
          <p:nvSpPr>
            <p:cNvPr id="55" name="Google Shape;62;p14">
              <a:extLst>
                <a:ext uri="{FF2B5EF4-FFF2-40B4-BE49-F238E27FC236}">
                  <a16:creationId xmlns:a16="http://schemas.microsoft.com/office/drawing/2014/main" id="{62E2948A-4E58-D242-BA70-426FCD8B8801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6" name="Google Shape;63;p14">
              <a:extLst>
                <a:ext uri="{FF2B5EF4-FFF2-40B4-BE49-F238E27FC236}">
                  <a16:creationId xmlns:a16="http://schemas.microsoft.com/office/drawing/2014/main" id="{C511253E-E055-F74A-B8DE-35E4BCC27E46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 Screen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7" name="Google Shape;70;p14">
            <a:extLst>
              <a:ext uri="{FF2B5EF4-FFF2-40B4-BE49-F238E27FC236}">
                <a16:creationId xmlns:a16="http://schemas.microsoft.com/office/drawing/2014/main" id="{D4692A87-B741-C246-8B7A-FE59C940393A}"/>
              </a:ext>
            </a:extLst>
          </p:cNvPr>
          <p:cNvSpPr txBox="1"/>
          <p:nvPr/>
        </p:nvSpPr>
        <p:spPr>
          <a:xfrm>
            <a:off x="6861167" y="972836"/>
            <a:ext cx="1281740" cy="39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Is movie age appropriate?</a:t>
            </a:r>
          </a:p>
        </p:txBody>
      </p:sp>
      <p:sp>
        <p:nvSpPr>
          <p:cNvPr id="58" name="Google Shape;69;p14">
            <a:extLst>
              <a:ext uri="{FF2B5EF4-FFF2-40B4-BE49-F238E27FC236}">
                <a16:creationId xmlns:a16="http://schemas.microsoft.com/office/drawing/2014/main" id="{7CBB253D-7244-7B4B-AC33-FD8BE42F85D5}"/>
              </a:ext>
            </a:extLst>
          </p:cNvPr>
          <p:cNvSpPr/>
          <p:nvPr/>
        </p:nvSpPr>
        <p:spPr>
          <a:xfrm>
            <a:off x="2040476" y="2509320"/>
            <a:ext cx="1325058" cy="899147"/>
          </a:xfrm>
          <a:prstGeom prst="diamond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9" name="Google Shape;64;p14">
            <a:extLst>
              <a:ext uri="{FF2B5EF4-FFF2-40B4-BE49-F238E27FC236}">
                <a16:creationId xmlns:a16="http://schemas.microsoft.com/office/drawing/2014/main" id="{B4EDDDCD-40A2-CC4E-94AA-7C8120DED779}"/>
              </a:ext>
            </a:extLst>
          </p:cNvPr>
          <p:cNvCxnSpPr>
            <a:cxnSpLocks/>
          </p:cNvCxnSpPr>
          <p:nvPr/>
        </p:nvCxnSpPr>
        <p:spPr>
          <a:xfrm flipH="1">
            <a:off x="3239399" y="3121202"/>
            <a:ext cx="433339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6;p14">
            <a:extLst>
              <a:ext uri="{FF2B5EF4-FFF2-40B4-BE49-F238E27FC236}">
                <a16:creationId xmlns:a16="http://schemas.microsoft.com/office/drawing/2014/main" id="{4BAAA32D-87DD-AA4A-8BD3-CE90C8FCE63B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2739713" y="3470896"/>
            <a:ext cx="1438641" cy="54058"/>
          </a:xfrm>
          <a:prstGeom prst="curvedConnector2">
            <a:avLst/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65" name="Google Shape;71;p14">
            <a:extLst>
              <a:ext uri="{FF2B5EF4-FFF2-40B4-BE49-F238E27FC236}">
                <a16:creationId xmlns:a16="http://schemas.microsoft.com/office/drawing/2014/main" id="{FC83BDCB-699A-2245-B8E7-F1A463C88E63}"/>
              </a:ext>
            </a:extLst>
          </p:cNvPr>
          <p:cNvSpPr txBox="1"/>
          <p:nvPr/>
        </p:nvSpPr>
        <p:spPr>
          <a:xfrm>
            <a:off x="1737430" y="2879283"/>
            <a:ext cx="280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 sz="9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72;p14">
            <a:extLst>
              <a:ext uri="{FF2B5EF4-FFF2-40B4-BE49-F238E27FC236}">
                <a16:creationId xmlns:a16="http://schemas.microsoft.com/office/drawing/2014/main" id="{F89F9359-DAFC-994E-A616-30DC54788AC1}"/>
              </a:ext>
            </a:extLst>
          </p:cNvPr>
          <p:cNvSpPr txBox="1"/>
          <p:nvPr/>
        </p:nvSpPr>
        <p:spPr>
          <a:xfrm>
            <a:off x="2460873" y="3381773"/>
            <a:ext cx="280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</a:t>
            </a:r>
            <a:endParaRPr b="1" dirty="0"/>
          </a:p>
        </p:txBody>
      </p:sp>
      <p:cxnSp>
        <p:nvCxnSpPr>
          <p:cNvPr id="67" name="Google Shape;64;p14">
            <a:extLst>
              <a:ext uri="{FF2B5EF4-FFF2-40B4-BE49-F238E27FC236}">
                <a16:creationId xmlns:a16="http://schemas.microsoft.com/office/drawing/2014/main" id="{550FE22E-5023-BC49-BFE5-577A7687D0D2}"/>
              </a:ext>
            </a:extLst>
          </p:cNvPr>
          <p:cNvCxnSpPr>
            <a:cxnSpLocks/>
          </p:cNvCxnSpPr>
          <p:nvPr/>
        </p:nvCxnSpPr>
        <p:spPr>
          <a:xfrm>
            <a:off x="753829" y="3253268"/>
            <a:ext cx="0" cy="310397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9;p14">
            <a:extLst>
              <a:ext uri="{FF2B5EF4-FFF2-40B4-BE49-F238E27FC236}">
                <a16:creationId xmlns:a16="http://schemas.microsoft.com/office/drawing/2014/main" id="{167C951F-F82B-BE49-9ACE-7163384B5034}"/>
              </a:ext>
            </a:extLst>
          </p:cNvPr>
          <p:cNvSpPr/>
          <p:nvPr/>
        </p:nvSpPr>
        <p:spPr>
          <a:xfrm>
            <a:off x="220883" y="3688128"/>
            <a:ext cx="1065892" cy="752956"/>
          </a:xfrm>
          <a:prstGeom prst="diamond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70;p14">
            <a:extLst>
              <a:ext uri="{FF2B5EF4-FFF2-40B4-BE49-F238E27FC236}">
                <a16:creationId xmlns:a16="http://schemas.microsoft.com/office/drawing/2014/main" id="{23DB3AA1-739E-1D4E-8C92-3BF6957DCEB4}"/>
              </a:ext>
            </a:extLst>
          </p:cNvPr>
          <p:cNvSpPr txBox="1"/>
          <p:nvPr/>
        </p:nvSpPr>
        <p:spPr>
          <a:xfrm>
            <a:off x="3739671" y="2668972"/>
            <a:ext cx="861463" cy="4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7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Choose desired movie theatre, time, viewing experience?</a:t>
            </a:r>
          </a:p>
        </p:txBody>
      </p:sp>
      <p:cxnSp>
        <p:nvCxnSpPr>
          <p:cNvPr id="70" name="Google Shape;64;p14">
            <a:extLst>
              <a:ext uri="{FF2B5EF4-FFF2-40B4-BE49-F238E27FC236}">
                <a16:creationId xmlns:a16="http://schemas.microsoft.com/office/drawing/2014/main" id="{F60D10FA-3943-9C4E-9067-1C4C9CF2477C}"/>
              </a:ext>
            </a:extLst>
          </p:cNvPr>
          <p:cNvCxnSpPr/>
          <p:nvPr/>
        </p:nvCxnSpPr>
        <p:spPr>
          <a:xfrm>
            <a:off x="1488571" y="4104386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1" name="Google Shape;61;p14">
            <a:extLst>
              <a:ext uri="{FF2B5EF4-FFF2-40B4-BE49-F238E27FC236}">
                <a16:creationId xmlns:a16="http://schemas.microsoft.com/office/drawing/2014/main" id="{15BFC4CE-BC18-D24A-92AF-05D47FA04623}"/>
              </a:ext>
            </a:extLst>
          </p:cNvPr>
          <p:cNvGrpSpPr/>
          <p:nvPr/>
        </p:nvGrpSpPr>
        <p:grpSpPr>
          <a:xfrm>
            <a:off x="1920082" y="3925682"/>
            <a:ext cx="1565845" cy="512002"/>
            <a:chOff x="2822502" y="1868177"/>
            <a:chExt cx="1396800" cy="627300"/>
          </a:xfrm>
        </p:grpSpPr>
        <p:sp>
          <p:nvSpPr>
            <p:cNvPr id="72" name="Google Shape;62;p14">
              <a:extLst>
                <a:ext uri="{FF2B5EF4-FFF2-40B4-BE49-F238E27FC236}">
                  <a16:creationId xmlns:a16="http://schemas.microsoft.com/office/drawing/2014/main" id="{B3818DCF-A319-7B4D-BFCD-57EC3DFEA3EF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3" name="Google Shape;63;p14">
              <a:extLst>
                <a:ext uri="{FF2B5EF4-FFF2-40B4-BE49-F238E27FC236}">
                  <a16:creationId xmlns:a16="http://schemas.microsoft.com/office/drawing/2014/main" id="{8CECC62B-129C-0E4E-9BB3-6FA00B5847BF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Food and Drinks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74" name="Google Shape;59;p14">
            <a:extLst>
              <a:ext uri="{FF2B5EF4-FFF2-40B4-BE49-F238E27FC236}">
                <a16:creationId xmlns:a16="http://schemas.microsoft.com/office/drawing/2014/main" id="{C4E206E5-AC59-6240-A4FC-97C61FEDB15F}"/>
              </a:ext>
            </a:extLst>
          </p:cNvPr>
          <p:cNvGrpSpPr/>
          <p:nvPr/>
        </p:nvGrpSpPr>
        <p:grpSpPr>
          <a:xfrm>
            <a:off x="3772776" y="3732726"/>
            <a:ext cx="960283" cy="743320"/>
            <a:chOff x="407955" y="1588421"/>
            <a:chExt cx="1336325" cy="1034400"/>
          </a:xfrm>
        </p:grpSpPr>
        <p:sp>
          <p:nvSpPr>
            <p:cNvPr id="75" name="Google Shape;58;p14">
              <a:extLst>
                <a:ext uri="{FF2B5EF4-FFF2-40B4-BE49-F238E27FC236}">
                  <a16:creationId xmlns:a16="http://schemas.microsoft.com/office/drawing/2014/main" id="{2BA612C9-9F12-A24C-BFD5-2E9331AC5620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6" name="Google Shape;60;p14">
              <a:extLst>
                <a:ext uri="{FF2B5EF4-FFF2-40B4-BE49-F238E27FC236}">
                  <a16:creationId xmlns:a16="http://schemas.microsoft.com/office/drawing/2014/main" id="{55A568F3-E552-754E-AC4D-90D9C50A7641}"/>
                </a:ext>
              </a:extLst>
            </p:cNvPr>
            <p:cNvSpPr txBox="1"/>
            <p:nvPr/>
          </p:nvSpPr>
          <p:spPr>
            <a:xfrm>
              <a:off x="407955" y="1685682"/>
              <a:ext cx="1336325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 food and drinks </a:t>
              </a:r>
              <a:endParaRPr sz="10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78" name="Google Shape;64;p14">
            <a:extLst>
              <a:ext uri="{FF2B5EF4-FFF2-40B4-BE49-F238E27FC236}">
                <a16:creationId xmlns:a16="http://schemas.microsoft.com/office/drawing/2014/main" id="{50CB42DE-77F5-8448-918A-80CED4489AC4}"/>
              </a:ext>
            </a:extLst>
          </p:cNvPr>
          <p:cNvCxnSpPr/>
          <p:nvPr/>
        </p:nvCxnSpPr>
        <p:spPr>
          <a:xfrm>
            <a:off x="3359346" y="4104386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64;p14">
            <a:extLst>
              <a:ext uri="{FF2B5EF4-FFF2-40B4-BE49-F238E27FC236}">
                <a16:creationId xmlns:a16="http://schemas.microsoft.com/office/drawing/2014/main" id="{712E387C-D804-7C4C-8022-C99955E28259}"/>
              </a:ext>
            </a:extLst>
          </p:cNvPr>
          <p:cNvCxnSpPr/>
          <p:nvPr/>
        </p:nvCxnSpPr>
        <p:spPr>
          <a:xfrm>
            <a:off x="4837488" y="4064606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3" name="Google Shape;61;p14">
            <a:extLst>
              <a:ext uri="{FF2B5EF4-FFF2-40B4-BE49-F238E27FC236}">
                <a16:creationId xmlns:a16="http://schemas.microsoft.com/office/drawing/2014/main" id="{F15F3481-A178-6B48-8E27-E4DAB0D2A526}"/>
              </a:ext>
            </a:extLst>
          </p:cNvPr>
          <p:cNvGrpSpPr/>
          <p:nvPr/>
        </p:nvGrpSpPr>
        <p:grpSpPr>
          <a:xfrm>
            <a:off x="7150933" y="3885493"/>
            <a:ext cx="2185936" cy="512002"/>
            <a:chOff x="2822502" y="1868177"/>
            <a:chExt cx="1396800" cy="627300"/>
          </a:xfrm>
        </p:grpSpPr>
        <p:sp>
          <p:nvSpPr>
            <p:cNvPr id="84" name="Google Shape;62;p14">
              <a:extLst>
                <a:ext uri="{FF2B5EF4-FFF2-40B4-BE49-F238E27FC236}">
                  <a16:creationId xmlns:a16="http://schemas.microsoft.com/office/drawing/2014/main" id="{8150BECC-F034-EE47-93C3-D0A3AC2E0919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" name="Google Shape;63;p14">
              <a:extLst>
                <a:ext uri="{FF2B5EF4-FFF2-40B4-BE49-F238E27FC236}">
                  <a16:creationId xmlns:a16="http://schemas.microsoft.com/office/drawing/2014/main" id="{3D52A695-59BA-9246-B085-A3BA7895EC1C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Checkout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6" name="Google Shape;64;p14">
            <a:extLst>
              <a:ext uri="{FF2B5EF4-FFF2-40B4-BE49-F238E27FC236}">
                <a16:creationId xmlns:a16="http://schemas.microsoft.com/office/drawing/2014/main" id="{FF1994CF-D816-2846-A4B7-46E337684A37}"/>
              </a:ext>
            </a:extLst>
          </p:cNvPr>
          <p:cNvCxnSpPr>
            <a:cxnSpLocks/>
          </p:cNvCxnSpPr>
          <p:nvPr/>
        </p:nvCxnSpPr>
        <p:spPr>
          <a:xfrm>
            <a:off x="6666868" y="4106189"/>
            <a:ext cx="319209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64;p14">
            <a:extLst>
              <a:ext uri="{FF2B5EF4-FFF2-40B4-BE49-F238E27FC236}">
                <a16:creationId xmlns:a16="http://schemas.microsoft.com/office/drawing/2014/main" id="{AAEAFF04-F252-6D46-B38F-30F73CF9D9E8}"/>
              </a:ext>
            </a:extLst>
          </p:cNvPr>
          <p:cNvCxnSpPr>
            <a:cxnSpLocks/>
          </p:cNvCxnSpPr>
          <p:nvPr/>
        </p:nvCxnSpPr>
        <p:spPr>
          <a:xfrm>
            <a:off x="8118702" y="4320847"/>
            <a:ext cx="0" cy="310397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8" name="Google Shape;59;p14">
            <a:extLst>
              <a:ext uri="{FF2B5EF4-FFF2-40B4-BE49-F238E27FC236}">
                <a16:creationId xmlns:a16="http://schemas.microsoft.com/office/drawing/2014/main" id="{17DF7E5F-7248-254D-9B88-A99611127205}"/>
              </a:ext>
            </a:extLst>
          </p:cNvPr>
          <p:cNvGrpSpPr/>
          <p:nvPr/>
        </p:nvGrpSpPr>
        <p:grpSpPr>
          <a:xfrm>
            <a:off x="6777545" y="4269032"/>
            <a:ext cx="877248" cy="874451"/>
            <a:chOff x="444733" y="1588421"/>
            <a:chExt cx="1396800" cy="1139604"/>
          </a:xfrm>
        </p:grpSpPr>
        <p:sp>
          <p:nvSpPr>
            <p:cNvPr id="89" name="Google Shape;58;p14">
              <a:extLst>
                <a:ext uri="{FF2B5EF4-FFF2-40B4-BE49-F238E27FC236}">
                  <a16:creationId xmlns:a16="http://schemas.microsoft.com/office/drawing/2014/main" id="{47D34606-4B0D-C448-969F-6CAFB5270884}"/>
                </a:ext>
              </a:extLst>
            </p:cNvPr>
            <p:cNvSpPr/>
            <p:nvPr/>
          </p:nvSpPr>
          <p:spPr>
            <a:xfrm>
              <a:off x="535819" y="1588421"/>
              <a:ext cx="1214629" cy="1139604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0" name="Google Shape;60;p14">
              <a:extLst>
                <a:ext uri="{FF2B5EF4-FFF2-40B4-BE49-F238E27FC236}">
                  <a16:creationId xmlns:a16="http://schemas.microsoft.com/office/drawing/2014/main" id="{0BAA34C1-6014-294E-8456-168EDE5843EF}"/>
                </a:ext>
              </a:extLst>
            </p:cNvPr>
            <p:cNvSpPr txBox="1"/>
            <p:nvPr/>
          </p:nvSpPr>
          <p:spPr>
            <a:xfrm>
              <a:off x="444733" y="1858205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Insert checkout info</a:t>
              </a:r>
              <a:endParaRPr sz="8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1" name="Google Shape;64;p14">
            <a:extLst>
              <a:ext uri="{FF2B5EF4-FFF2-40B4-BE49-F238E27FC236}">
                <a16:creationId xmlns:a16="http://schemas.microsoft.com/office/drawing/2014/main" id="{F5046E0D-E236-2C41-A712-594F322F2522}"/>
              </a:ext>
            </a:extLst>
          </p:cNvPr>
          <p:cNvCxnSpPr>
            <a:cxnSpLocks/>
          </p:cNvCxnSpPr>
          <p:nvPr/>
        </p:nvCxnSpPr>
        <p:spPr>
          <a:xfrm flipH="1">
            <a:off x="6201573" y="4715854"/>
            <a:ext cx="433339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69;p14">
            <a:extLst>
              <a:ext uri="{FF2B5EF4-FFF2-40B4-BE49-F238E27FC236}">
                <a16:creationId xmlns:a16="http://schemas.microsoft.com/office/drawing/2014/main" id="{56E7C338-1F35-D14B-BA3C-56D2595344AA}"/>
              </a:ext>
            </a:extLst>
          </p:cNvPr>
          <p:cNvSpPr/>
          <p:nvPr/>
        </p:nvSpPr>
        <p:spPr>
          <a:xfrm>
            <a:off x="5299531" y="4343660"/>
            <a:ext cx="759409" cy="699165"/>
          </a:xfrm>
          <a:prstGeom prst="diamond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70;p14">
            <a:extLst>
              <a:ext uri="{FF2B5EF4-FFF2-40B4-BE49-F238E27FC236}">
                <a16:creationId xmlns:a16="http://schemas.microsoft.com/office/drawing/2014/main" id="{90BE1694-E35A-6446-8BBF-E3DD30E935F3}"/>
              </a:ext>
            </a:extLst>
          </p:cNvPr>
          <p:cNvSpPr txBox="1"/>
          <p:nvPr/>
        </p:nvSpPr>
        <p:spPr>
          <a:xfrm>
            <a:off x="5242716" y="4501469"/>
            <a:ext cx="861463" cy="4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7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Confirm order details? </a:t>
            </a:r>
          </a:p>
        </p:txBody>
      </p:sp>
      <p:sp>
        <p:nvSpPr>
          <p:cNvPr id="97" name="Google Shape;71;p14">
            <a:extLst>
              <a:ext uri="{FF2B5EF4-FFF2-40B4-BE49-F238E27FC236}">
                <a16:creationId xmlns:a16="http://schemas.microsoft.com/office/drawing/2014/main" id="{476CC643-4120-0F41-976D-6ABA04B987CF}"/>
              </a:ext>
            </a:extLst>
          </p:cNvPr>
          <p:cNvSpPr txBox="1"/>
          <p:nvPr/>
        </p:nvSpPr>
        <p:spPr>
          <a:xfrm>
            <a:off x="5005072" y="4742875"/>
            <a:ext cx="280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 sz="9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8" name="Google Shape;64;p14">
            <a:extLst>
              <a:ext uri="{FF2B5EF4-FFF2-40B4-BE49-F238E27FC236}">
                <a16:creationId xmlns:a16="http://schemas.microsoft.com/office/drawing/2014/main" id="{5D9841C4-EB60-404B-AED8-0F72E39D8A86}"/>
              </a:ext>
            </a:extLst>
          </p:cNvPr>
          <p:cNvCxnSpPr>
            <a:cxnSpLocks/>
          </p:cNvCxnSpPr>
          <p:nvPr/>
        </p:nvCxnSpPr>
        <p:spPr>
          <a:xfrm flipH="1">
            <a:off x="4572000" y="4916333"/>
            <a:ext cx="433339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72;p14">
            <a:extLst>
              <a:ext uri="{FF2B5EF4-FFF2-40B4-BE49-F238E27FC236}">
                <a16:creationId xmlns:a16="http://schemas.microsoft.com/office/drawing/2014/main" id="{9B127126-182E-8343-B839-AB0E9B47C854}"/>
              </a:ext>
            </a:extLst>
          </p:cNvPr>
          <p:cNvSpPr txBox="1"/>
          <p:nvPr/>
        </p:nvSpPr>
        <p:spPr>
          <a:xfrm>
            <a:off x="5006533" y="4361566"/>
            <a:ext cx="280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</a:t>
            </a:r>
            <a:endParaRPr b="1" dirty="0"/>
          </a:p>
        </p:txBody>
      </p:sp>
      <p:cxnSp>
        <p:nvCxnSpPr>
          <p:cNvPr id="101" name="Google Shape;66;p14">
            <a:extLst>
              <a:ext uri="{FF2B5EF4-FFF2-40B4-BE49-F238E27FC236}">
                <a16:creationId xmlns:a16="http://schemas.microsoft.com/office/drawing/2014/main" id="{600927FF-1AE4-EC4A-8C56-1B2A160C79C2}"/>
              </a:ext>
            </a:extLst>
          </p:cNvPr>
          <p:cNvCxnSpPr>
            <a:cxnSpLocks/>
            <a:stCxn id="99" idx="3"/>
            <a:endCxn id="89" idx="1"/>
          </p:cNvCxnSpPr>
          <p:nvPr/>
        </p:nvCxnSpPr>
        <p:spPr>
          <a:xfrm flipV="1">
            <a:off x="5287033" y="4397092"/>
            <a:ext cx="1659433" cy="148374"/>
          </a:xfrm>
          <a:prstGeom prst="curvedConnector4">
            <a:avLst>
              <a:gd name="adj1" fmla="val 46634"/>
              <a:gd name="adj2" fmla="val 99534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06" name="Google Shape;69;p14">
            <a:extLst>
              <a:ext uri="{FF2B5EF4-FFF2-40B4-BE49-F238E27FC236}">
                <a16:creationId xmlns:a16="http://schemas.microsoft.com/office/drawing/2014/main" id="{526BF612-D416-6A42-95BD-022C0C840747}"/>
              </a:ext>
            </a:extLst>
          </p:cNvPr>
          <p:cNvSpPr/>
          <p:nvPr/>
        </p:nvSpPr>
        <p:spPr>
          <a:xfrm>
            <a:off x="5661505" y="3711479"/>
            <a:ext cx="759409" cy="699165"/>
          </a:xfrm>
          <a:prstGeom prst="diamond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70;p14">
            <a:extLst>
              <a:ext uri="{FF2B5EF4-FFF2-40B4-BE49-F238E27FC236}">
                <a16:creationId xmlns:a16="http://schemas.microsoft.com/office/drawing/2014/main" id="{6AB5579F-15A4-D448-AE1D-983148A84AE0}"/>
              </a:ext>
            </a:extLst>
          </p:cNvPr>
          <p:cNvSpPr txBox="1"/>
          <p:nvPr/>
        </p:nvSpPr>
        <p:spPr>
          <a:xfrm>
            <a:off x="5616255" y="3875657"/>
            <a:ext cx="861463" cy="4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7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Confirm order details? </a:t>
            </a:r>
          </a:p>
        </p:txBody>
      </p:sp>
      <p:sp>
        <p:nvSpPr>
          <p:cNvPr id="108" name="Google Shape;71;p14">
            <a:extLst>
              <a:ext uri="{FF2B5EF4-FFF2-40B4-BE49-F238E27FC236}">
                <a16:creationId xmlns:a16="http://schemas.microsoft.com/office/drawing/2014/main" id="{34676B4F-7B5B-7544-9551-50A035FF0DB2}"/>
              </a:ext>
            </a:extLst>
          </p:cNvPr>
          <p:cNvSpPr txBox="1"/>
          <p:nvPr/>
        </p:nvSpPr>
        <p:spPr>
          <a:xfrm>
            <a:off x="6445520" y="3918225"/>
            <a:ext cx="280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 sz="9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72;p14">
            <a:extLst>
              <a:ext uri="{FF2B5EF4-FFF2-40B4-BE49-F238E27FC236}">
                <a16:creationId xmlns:a16="http://schemas.microsoft.com/office/drawing/2014/main" id="{D78F394C-01D9-BF4C-AFA3-EBBEB1557D94}"/>
              </a:ext>
            </a:extLst>
          </p:cNvPr>
          <p:cNvSpPr txBox="1"/>
          <p:nvPr/>
        </p:nvSpPr>
        <p:spPr>
          <a:xfrm>
            <a:off x="6407098" y="3602892"/>
            <a:ext cx="280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</a:t>
            </a:r>
            <a:endParaRPr b="1" dirty="0"/>
          </a:p>
        </p:txBody>
      </p:sp>
      <p:cxnSp>
        <p:nvCxnSpPr>
          <p:cNvPr id="110" name="Google Shape;66;p14">
            <a:extLst>
              <a:ext uri="{FF2B5EF4-FFF2-40B4-BE49-F238E27FC236}">
                <a16:creationId xmlns:a16="http://schemas.microsoft.com/office/drawing/2014/main" id="{02204D32-1AE9-9446-BA57-166623631F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0" y="3740834"/>
            <a:ext cx="1967876" cy="516259"/>
          </a:xfrm>
          <a:prstGeom prst="curvedConnector3">
            <a:avLst>
              <a:gd name="adj1" fmla="val 90591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115" name="Google Shape;61;p14">
            <a:extLst>
              <a:ext uri="{FF2B5EF4-FFF2-40B4-BE49-F238E27FC236}">
                <a16:creationId xmlns:a16="http://schemas.microsoft.com/office/drawing/2014/main" id="{AC1781E9-ED90-5B4E-8E76-748077DF9151}"/>
              </a:ext>
            </a:extLst>
          </p:cNvPr>
          <p:cNvGrpSpPr/>
          <p:nvPr/>
        </p:nvGrpSpPr>
        <p:grpSpPr>
          <a:xfrm>
            <a:off x="2344812" y="4660332"/>
            <a:ext cx="2185936" cy="512002"/>
            <a:chOff x="2822502" y="1868177"/>
            <a:chExt cx="1396800" cy="627300"/>
          </a:xfrm>
        </p:grpSpPr>
        <p:sp>
          <p:nvSpPr>
            <p:cNvPr id="116" name="Google Shape;62;p14">
              <a:extLst>
                <a:ext uri="{FF2B5EF4-FFF2-40B4-BE49-F238E27FC236}">
                  <a16:creationId xmlns:a16="http://schemas.microsoft.com/office/drawing/2014/main" id="{E0203AD4-6D8F-B44B-80EE-565736735ED2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7" name="Google Shape;63;p14">
              <a:extLst>
                <a:ext uri="{FF2B5EF4-FFF2-40B4-BE49-F238E27FC236}">
                  <a16:creationId xmlns:a16="http://schemas.microsoft.com/office/drawing/2014/main" id="{9697DEDC-016D-254A-A02A-C681E35457C8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Order Confirmation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129</Words>
  <Application>Microsoft Macintosh PowerPoint</Application>
  <PresentationFormat>On-screen Show (16:9)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Arial</vt:lpstr>
      <vt:lpstr>Google Sans</vt:lpstr>
      <vt:lpstr>Simple Light</vt:lpstr>
      <vt:lpstr>Outline a user flow Copy and paste each image into your own user flow on the next slide, and edit as needed. </vt:lpstr>
      <vt:lpstr>User task: Order movie tickets, food and drinks to see a movie at a movie theater.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a user flow Copy and paste each image into your own user flow on the next slide, and edit as needed. </dc:title>
  <cp:lastModifiedBy>Brian Thompson</cp:lastModifiedBy>
  <cp:revision>7</cp:revision>
  <dcterms:modified xsi:type="dcterms:W3CDTF">2021-12-14T03:55:16Z</dcterms:modified>
</cp:coreProperties>
</file>