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7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C36C1-38E0-41C7-9107-D14FCE3ED4CE}" v="37" dt="2024-04-30T09:45:26.244"/>
    <p1510:client id="{CA169628-95F4-472E-A8A1-789206F50457}" v="6" dt="2024-04-30T09:45:30.752"/>
    <p1510:client id="{DBDF63AA-3EE7-492E-AFA3-ED9C9ABEC3C5}" v="254" dt="2024-04-30T10:25:2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6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2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0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Strukturiertes Testen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Von Maurice Lohr und Melina Arnold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7D28-1C85-8A6D-771F-F56096E1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C2 Überdeckung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2E0C5-E797-08FA-BAC5-52DE6243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22 Pfade für 1 Klasse</a:t>
            </a:r>
          </a:p>
          <a:p>
            <a:r>
              <a:rPr lang="de-DE"/>
              <a:t>3 Klassen: 66 Pfade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/>
              <a:t>66 Testfälle</a:t>
            </a:r>
          </a:p>
        </p:txBody>
      </p:sp>
    </p:spTree>
    <p:extLst>
      <p:ext uri="{BB962C8B-B14F-4D97-AF65-F5344CB8AC3E}">
        <p14:creationId xmlns:p14="http://schemas.microsoft.com/office/powerpoint/2010/main" val="219691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9D660-EC18-058F-2567-7D75DE122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Vielen Dank für eure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818CA2-EED2-AE02-3058-C421F9CDF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Fragen? Feedback?</a:t>
            </a:r>
          </a:p>
        </p:txBody>
      </p:sp>
    </p:spTree>
    <p:extLst>
      <p:ext uri="{BB962C8B-B14F-4D97-AF65-F5344CB8AC3E}">
        <p14:creationId xmlns:p14="http://schemas.microsoft.com/office/powerpoint/2010/main" val="31614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8DC9-122B-90AC-8AA0-2896A99D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Inhaltsverzeichnis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FF81C-5837-6215-F6EC-820BFD97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Programmablaufplan</a:t>
            </a:r>
          </a:p>
          <a:p>
            <a:r>
              <a:rPr lang="de-DE">
                <a:ea typeface="Calibri"/>
                <a:cs typeface="Calibri"/>
              </a:rPr>
              <a:t>Code</a:t>
            </a:r>
          </a:p>
          <a:p>
            <a:r>
              <a:rPr lang="de-DE">
                <a:ea typeface="Calibri"/>
                <a:cs typeface="Calibri"/>
              </a:rPr>
              <a:t>Testfälle</a:t>
            </a:r>
          </a:p>
          <a:p>
            <a:pPr lvl="1">
              <a:buFont typeface="Courier New" charset="2"/>
              <a:buChar char="o"/>
            </a:pPr>
            <a:r>
              <a:rPr lang="de-DE">
                <a:ea typeface="Calibri"/>
                <a:cs typeface="Calibri"/>
              </a:rPr>
              <a:t>C0-Überdeckung</a:t>
            </a:r>
          </a:p>
          <a:p>
            <a:pPr lvl="1">
              <a:buFont typeface="Courier New" charset="2"/>
              <a:buChar char="o"/>
            </a:pPr>
            <a:r>
              <a:rPr lang="de-DE">
                <a:ea typeface="Calibri"/>
                <a:cs typeface="Calibri"/>
              </a:rPr>
              <a:t>C1-Überdeckung</a:t>
            </a:r>
          </a:p>
          <a:p>
            <a:pPr lvl="1">
              <a:buFont typeface="Courier New" charset="2"/>
              <a:buChar char="o"/>
            </a:pPr>
            <a:r>
              <a:rPr lang="de-DE">
                <a:ea typeface="Calibri"/>
                <a:cs typeface="Calibri"/>
              </a:rPr>
              <a:t>C2-Überdeckung</a:t>
            </a:r>
          </a:p>
        </p:txBody>
      </p:sp>
    </p:spTree>
    <p:extLst>
      <p:ext uri="{BB962C8B-B14F-4D97-AF65-F5344CB8AC3E}">
        <p14:creationId xmlns:p14="http://schemas.microsoft.com/office/powerpoint/2010/main" val="20056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A6F9-A03E-DFF0-2C85-BAB6E23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PAP</a:t>
            </a:r>
            <a:endParaRPr lang="de-DE"/>
          </a:p>
        </p:txBody>
      </p:sp>
      <p:pic>
        <p:nvPicPr>
          <p:cNvPr id="7" name="Inhaltsplatzhalter 6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7B7D47C6-5509-AF19-9856-4EB6FD9E1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905" y="2322929"/>
            <a:ext cx="8126489" cy="3636511"/>
          </a:xfrm>
        </p:spPr>
      </p:pic>
    </p:spTree>
    <p:extLst>
      <p:ext uri="{BB962C8B-B14F-4D97-AF65-F5344CB8AC3E}">
        <p14:creationId xmlns:p14="http://schemas.microsoft.com/office/powerpoint/2010/main" val="248819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A6F9-A03E-DFF0-2C85-BAB6E23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PAP</a:t>
            </a:r>
            <a:endParaRPr lang="de-DE"/>
          </a:p>
        </p:txBody>
      </p:sp>
      <p:pic>
        <p:nvPicPr>
          <p:cNvPr id="5" name="Inhaltsplatzhalter 4" descr="Ein Bild, das Diagramm, Text, Reihe, Origami enthält.&#10;&#10;Beschreibung automatisch generiert.">
            <a:extLst>
              <a:ext uri="{FF2B5EF4-FFF2-40B4-BE49-F238E27FC236}">
                <a16:creationId xmlns:a16="http://schemas.microsoft.com/office/drawing/2014/main" id="{7FA2073D-4F68-22E1-1043-764E09D92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6301" y="338853"/>
            <a:ext cx="8019358" cy="6181303"/>
          </a:xfrm>
        </p:spPr>
      </p:pic>
    </p:spTree>
    <p:extLst>
      <p:ext uri="{BB962C8B-B14F-4D97-AF65-F5344CB8AC3E}">
        <p14:creationId xmlns:p14="http://schemas.microsoft.com/office/powerpoint/2010/main" val="21019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A6F9-A03E-DFF0-2C85-BAB6E23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PAP</a:t>
            </a:r>
            <a:endParaRPr lang="de-DE"/>
          </a:p>
        </p:txBody>
      </p:sp>
      <p:pic>
        <p:nvPicPr>
          <p:cNvPr id="6" name="Inhaltsplatzhalter 5" descr="Ein Bild, das Diagramm, Reihe, Text, Plan enthält.&#10;&#10;Beschreibung automatisch generiert.">
            <a:extLst>
              <a:ext uri="{FF2B5EF4-FFF2-40B4-BE49-F238E27FC236}">
                <a16:creationId xmlns:a16="http://schemas.microsoft.com/office/drawing/2014/main" id="{056354A9-ECB5-52BB-0F3D-7E89CB435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261" y="2436029"/>
            <a:ext cx="8477250" cy="3352800"/>
          </a:xfrm>
        </p:spPr>
      </p:pic>
    </p:spTree>
    <p:extLst>
      <p:ext uri="{BB962C8B-B14F-4D97-AF65-F5344CB8AC3E}">
        <p14:creationId xmlns:p14="http://schemas.microsoft.com/office/powerpoint/2010/main" val="188905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A6F9-A03E-DFF0-2C85-BAB6E23B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PAP</a:t>
            </a:r>
            <a:endParaRPr lang="de-DE"/>
          </a:p>
        </p:txBody>
      </p:sp>
      <p:pic>
        <p:nvPicPr>
          <p:cNvPr id="5" name="Inhaltsplatzhalter 4" descr="Ein Bild, das Diagramm, technische Zeichnung, Plan, Reihe enthält.&#10;&#10;Beschreibung automatisch generiert.">
            <a:extLst>
              <a:ext uri="{FF2B5EF4-FFF2-40B4-BE49-F238E27FC236}">
                <a16:creationId xmlns:a16="http://schemas.microsoft.com/office/drawing/2014/main" id="{C5F5ABF3-E77E-F927-E72E-BFAB81A0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441" y="806294"/>
            <a:ext cx="8970887" cy="5863873"/>
          </a:xfrm>
        </p:spPr>
      </p:pic>
    </p:spTree>
    <p:extLst>
      <p:ext uri="{BB962C8B-B14F-4D97-AF65-F5344CB8AC3E}">
        <p14:creationId xmlns:p14="http://schemas.microsoft.com/office/powerpoint/2010/main" val="26492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B0AB3-17CB-5F2E-0A65-CA364879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9040F-2255-16E7-6DDB-4435447F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479" y="2089692"/>
            <a:ext cx="5085041" cy="4602053"/>
          </a:xfrm>
        </p:spPr>
      </p:pic>
    </p:spTree>
    <p:extLst>
      <p:ext uri="{BB962C8B-B14F-4D97-AF65-F5344CB8AC3E}">
        <p14:creationId xmlns:p14="http://schemas.microsoft.com/office/powerpoint/2010/main" val="24270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220AD-0997-EA2B-4C47-53F5B180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C0 Überdeckung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0EA65-FFD9-BFA3-E45F-F5047D02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3 Testfälle für 16/16 Knoten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C101AC-9D3E-AC3B-5E68-5D5F641F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68" y="0"/>
            <a:ext cx="3642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BA62A-93E0-0B91-630A-1BF03D4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C1 Überdeckung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D7EA8-5565-C778-7D17-8ACECB53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6 Testfälle für 24/24 Zweigen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7A2C7F-7CED-E818-3753-E4BE548F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68" y="0"/>
            <a:ext cx="3642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Century Gothic</vt:lpstr>
      <vt:lpstr>Courier New</vt:lpstr>
      <vt:lpstr>Wingdings</vt:lpstr>
      <vt:lpstr>Wingdings 2</vt:lpstr>
      <vt:lpstr>Quotable</vt:lpstr>
      <vt:lpstr>Strukturiertes Testen</vt:lpstr>
      <vt:lpstr>Inhaltsverzeichnis</vt:lpstr>
      <vt:lpstr>PAP</vt:lpstr>
      <vt:lpstr>PAP</vt:lpstr>
      <vt:lpstr>PAP</vt:lpstr>
      <vt:lpstr>PAP</vt:lpstr>
      <vt:lpstr>Code</vt:lpstr>
      <vt:lpstr>C0 Überdeckung</vt:lpstr>
      <vt:lpstr>C1 Überdeckung</vt:lpstr>
      <vt:lpstr>C2 Überdeckung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Maurice</dc:creator>
  <cp:lastModifiedBy>Maurice</cp:lastModifiedBy>
  <cp:revision>3</cp:revision>
  <dcterms:created xsi:type="dcterms:W3CDTF">2024-03-12T11:18:41Z</dcterms:created>
  <dcterms:modified xsi:type="dcterms:W3CDTF">2024-04-30T11:08:17Z</dcterms:modified>
</cp:coreProperties>
</file>