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17"/>
  </p:notesMasterIdLst>
  <p:handoutMasterIdLst>
    <p:handoutMasterId r:id="rId18"/>
  </p:handoutMasterIdLst>
  <p:sldIdLst>
    <p:sldId id="445" r:id="rId3"/>
    <p:sldId id="374" r:id="rId4"/>
    <p:sldId id="653" r:id="rId5"/>
    <p:sldId id="648" r:id="rId6"/>
    <p:sldId id="650" r:id="rId7"/>
    <p:sldId id="649" r:id="rId8"/>
    <p:sldId id="651" r:id="rId9"/>
    <p:sldId id="652" r:id="rId10"/>
    <p:sldId id="654" r:id="rId11"/>
    <p:sldId id="657" r:id="rId12"/>
    <p:sldId id="655" r:id="rId13"/>
    <p:sldId id="656" r:id="rId14"/>
    <p:sldId id="658" r:id="rId15"/>
    <p:sldId id="603" r:id="rId16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5E9EFF"/>
    <a:srgbClr val="CC94E0"/>
    <a:srgbClr val="B287D3"/>
    <a:srgbClr val="FFFF00"/>
    <a:srgbClr val="FFCC00"/>
    <a:srgbClr val="8AAF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47" d="100"/>
          <a:sy n="4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14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69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267793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378540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xmlns="" val="378540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0604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 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TypeScript </a:t>
            </a:r>
            <a:r>
              <a:rPr lang="es-E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(parte 2)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03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r>
              <a:rPr lang="es-AR" dirty="0" smtClean="0"/>
              <a:t> </a:t>
            </a:r>
            <a:r>
              <a:rPr lang="es-AR" sz="3200" dirty="0" smtClean="0"/>
              <a:t>(1/4)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95159"/>
          </a:xfrm>
        </p:spPr>
        <p:txBody>
          <a:bodyPr/>
          <a:lstStyle/>
          <a:p>
            <a:r>
              <a:rPr lang="es-AR" sz="2800" dirty="0" smtClean="0"/>
              <a:t>Concepto similar al que utiliza C#.</a:t>
            </a:r>
          </a:p>
          <a:p>
            <a:endParaRPr lang="es-AR" sz="2200" dirty="0" smtClean="0"/>
          </a:p>
          <a:p>
            <a:r>
              <a:rPr lang="es-AR" sz="2800" dirty="0" smtClean="0"/>
              <a:t>Agrupaciones lógicas de elementos.</a:t>
            </a:r>
          </a:p>
          <a:p>
            <a:endParaRPr lang="es-AR" sz="2200" dirty="0" smtClean="0"/>
          </a:p>
          <a:p>
            <a:r>
              <a:rPr lang="es-AR" sz="2800" dirty="0" smtClean="0"/>
              <a:t>Separación física de elementos de un mismo proyecto.</a:t>
            </a:r>
          </a:p>
          <a:p>
            <a:endParaRPr lang="es-AR" sz="2200" dirty="0" smtClean="0"/>
          </a:p>
          <a:p>
            <a:r>
              <a:rPr lang="es-AR" sz="2800" dirty="0" smtClean="0"/>
              <a:t>Se pueden incluir clases, funciones, variables y otros </a:t>
            </a:r>
            <a:r>
              <a:rPr lang="es-AR" sz="2800" dirty="0" err="1" smtClean="0"/>
              <a:t>namespaces</a:t>
            </a:r>
            <a:r>
              <a:rPr lang="es-AR" sz="2800" dirty="0" smtClean="0"/>
              <a:t>.</a:t>
            </a:r>
          </a:p>
          <a:p>
            <a:endParaRPr lang="es-AR" sz="2200" dirty="0" smtClean="0"/>
          </a:p>
          <a:p>
            <a:r>
              <a:rPr lang="es-AR" sz="2800" dirty="0" smtClean="0"/>
              <a:t>Las interfaces se pueden derivar.</a:t>
            </a:r>
            <a:endParaRPr lang="es-AR" sz="2800" dirty="0" smtClean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r>
              <a:rPr lang="es-AR" dirty="0" smtClean="0"/>
              <a:t> </a:t>
            </a:r>
            <a:r>
              <a:rPr lang="es-AR" sz="3200" dirty="0" smtClean="0"/>
              <a:t>(2/4)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12776"/>
            <a:ext cx="7018884" cy="5112568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r>
              <a:rPr lang="es-AR" dirty="0" smtClean="0"/>
              <a:t> </a:t>
            </a:r>
            <a:r>
              <a:rPr lang="es-AR" sz="3200" dirty="0" smtClean="0"/>
              <a:t>(3/4)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8313876" cy="496855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Namespaces</a:t>
            </a:r>
            <a:r>
              <a:rPr lang="es-AR" dirty="0" smtClean="0"/>
              <a:t> </a:t>
            </a:r>
            <a:r>
              <a:rPr lang="es-AR" sz="3200" dirty="0" smtClean="0"/>
              <a:t>(4/4)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751249"/>
          </a:xfrm>
        </p:spPr>
        <p:txBody>
          <a:bodyPr/>
          <a:lstStyle/>
          <a:p>
            <a:r>
              <a:rPr lang="es-AR" sz="2800" dirty="0" smtClean="0"/>
              <a:t>Para poder acceder a los miembros de un </a:t>
            </a:r>
            <a:r>
              <a:rPr lang="es-AR" sz="2800" dirty="0" err="1" smtClean="0"/>
              <a:t>namespace</a:t>
            </a:r>
            <a:r>
              <a:rPr lang="es-AR" sz="2800" dirty="0" smtClean="0"/>
              <a:t> (por fuera del archivo actual) se debe agregar la palabra reservada </a:t>
            </a:r>
            <a:r>
              <a:rPr lang="es-AR" sz="2800" b="1" i="1" dirty="0" err="1" smtClean="0"/>
              <a:t>export</a:t>
            </a:r>
            <a:r>
              <a:rPr lang="es-AR" sz="2800" dirty="0" smtClean="0"/>
              <a:t>.</a:t>
            </a:r>
          </a:p>
          <a:p>
            <a:endParaRPr lang="es-AR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3181032"/>
            <a:ext cx="6840760" cy="3416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Entidades{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export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{</a:t>
            </a:r>
          </a:p>
          <a:p>
            <a:endParaRPr lang="es-AR" sz="12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constructor(marca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(marca);	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115724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POO</a:t>
            </a:r>
          </a:p>
          <a:p>
            <a:pPr eaLnBrk="1" hangingPunct="1">
              <a:defRPr/>
            </a:pPr>
            <a:r>
              <a:rPr lang="es-ES" dirty="0" err="1" smtClean="0"/>
              <a:t>Namespaces</a:t>
            </a: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</a:t>
            </a:r>
            <a:r>
              <a:rPr lang="es-AR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311950"/>
          </a:xfrm>
        </p:spPr>
        <p:txBody>
          <a:bodyPr/>
          <a:lstStyle/>
          <a:p>
            <a:r>
              <a:rPr lang="es-AR" sz="2800" dirty="0" smtClean="0"/>
              <a:t>Los miembros de una clase poseen modificadores de visibilidad</a:t>
            </a:r>
          </a:p>
          <a:p>
            <a:pPr lvl="1"/>
            <a:r>
              <a:rPr lang="es-AR" sz="2400" dirty="0" err="1" smtClean="0"/>
              <a:t>pubilc</a:t>
            </a:r>
            <a:r>
              <a:rPr lang="es-AR" sz="2400" dirty="0" smtClean="0"/>
              <a:t> (defecto), </a:t>
            </a:r>
            <a:r>
              <a:rPr lang="es-AR" sz="2400" dirty="0" err="1" smtClean="0"/>
              <a:t>protected</a:t>
            </a:r>
            <a:r>
              <a:rPr lang="es-AR" sz="2400" dirty="0" smtClean="0"/>
              <a:t> y </a:t>
            </a:r>
            <a:r>
              <a:rPr lang="es-AR" sz="2400" dirty="0" err="1" smtClean="0"/>
              <a:t>private</a:t>
            </a:r>
            <a:endParaRPr lang="es-AR" sz="2400" dirty="0" smtClean="0"/>
          </a:p>
          <a:p>
            <a:r>
              <a:rPr lang="es-AR" sz="2800" dirty="0" smtClean="0"/>
              <a:t>Los miembros de una clase pueden ser estáticos y no estáticos</a:t>
            </a:r>
          </a:p>
          <a:p>
            <a:pPr lvl="1"/>
            <a:r>
              <a:rPr lang="es-AR" sz="2400" dirty="0" smtClean="0"/>
              <a:t>Con el modificador </a:t>
            </a:r>
            <a:r>
              <a:rPr lang="es-AR" sz="2400" b="1" i="1" dirty="0" err="1" smtClean="0"/>
              <a:t>static</a:t>
            </a:r>
            <a:r>
              <a:rPr lang="es-AR" sz="2400" dirty="0" smtClean="0"/>
              <a:t>, se marcan los miembros estáticos de una clase.</a:t>
            </a:r>
          </a:p>
          <a:p>
            <a:r>
              <a:rPr lang="es-AR" sz="2800" dirty="0" smtClean="0"/>
              <a:t>Los constructores se definen utilizando la palabra reservada ‘</a:t>
            </a:r>
            <a:r>
              <a:rPr lang="es-AR" sz="2800" b="1" i="1" dirty="0" smtClean="0"/>
              <a:t>constructor</a:t>
            </a:r>
            <a:r>
              <a:rPr lang="es-AR" sz="2800" dirty="0" smtClean="0"/>
              <a:t>’.</a:t>
            </a:r>
          </a:p>
          <a:p>
            <a:r>
              <a:rPr lang="es-AR" sz="2800" dirty="0" smtClean="0"/>
              <a:t>En TypeScript no existe la herencia múltiple.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</a:t>
            </a:r>
            <a:r>
              <a:rPr lang="es-AR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0783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Auto{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_precio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GetPrecio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._precio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constructor(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color: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precio: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._precio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= precio;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35531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_marca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constructor(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marca: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){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._marca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= marca;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constructor(marca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(marca);	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542026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IAutoBase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GetColor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SetColor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color: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IAutoBase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//……….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GetColor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SetColor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.color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color;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47089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protected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marca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24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Acelerar():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s-AR" sz="12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kumimoji="0" lang="es-AR" sz="12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//……….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Acelerar()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	console.log(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"Acelerando…"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Generics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1259632" y="1412776"/>
            <a:ext cx="6840760" cy="45243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vehiculos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&gt;;</a:t>
            </a:r>
          </a:p>
          <a:p>
            <a:endParaRPr lang="es-AR" sz="2400" b="0" baseline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a2 = </a:t>
            </a:r>
            <a:r>
              <a:rPr lang="es-AR" sz="2400" b="0" baseline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s-AR" sz="2400" b="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,10,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"FIAT"</a:t>
            </a:r>
            <a:r>
              <a:rPr lang="es-AR" sz="2400" b="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kumimoji="0" lang="es-AR" sz="2400" b="0" i="0" u="none" strike="noStrike" cap="none" normalizeH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vehiculos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[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Auto(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"azul"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,12,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"BMW"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), a2];</a:t>
            </a:r>
          </a:p>
          <a:p>
            <a:endParaRPr lang="es-AR" sz="2400" b="0" baseline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vehiculos.foreach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(Mostrar);</a:t>
            </a:r>
          </a:p>
          <a:p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Mostrar(v :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Vehiculo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console.log(</a:t>
            </a:r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v.Mostrar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());</a:t>
            </a:r>
          </a:p>
          <a:p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117262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POO</a:t>
            </a:r>
          </a:p>
          <a:p>
            <a:pPr eaLnBrk="1" hangingPunct="1">
              <a:defRPr/>
            </a:pPr>
            <a:r>
              <a:rPr lang="es-ES" sz="3600" dirty="0" err="1" smtClean="0"/>
              <a:t>Namespaces</a:t>
            </a:r>
            <a:endParaRPr lang="es-ES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3961</TotalTime>
  <Words>353</Words>
  <Application>Microsoft Office PowerPoint</Application>
  <PresentationFormat>Presentación en pantalla (4:3)</PresentationFormat>
  <Paragraphs>126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PlantillaUTN</vt:lpstr>
      <vt:lpstr>2_VS_NET Launch Template</vt:lpstr>
      <vt:lpstr>Maximiliano Neiner</vt:lpstr>
      <vt:lpstr>Temas a Tratar</vt:lpstr>
      <vt:lpstr>Clases (1/2)</vt:lpstr>
      <vt:lpstr>Clases (2/2)</vt:lpstr>
      <vt:lpstr>Herencia</vt:lpstr>
      <vt:lpstr>Interfaces</vt:lpstr>
      <vt:lpstr>Clases Abstractas</vt:lpstr>
      <vt:lpstr>Generics</vt:lpstr>
      <vt:lpstr>Temas a Tratar</vt:lpstr>
      <vt:lpstr>Namespaces (1/4)</vt:lpstr>
      <vt:lpstr>Namespaces (2/4)</vt:lpstr>
      <vt:lpstr>Namespaces (3/4)</vt:lpstr>
      <vt:lpstr>Namespaces (4/4)</vt:lpstr>
      <vt:lpstr>Ejercitación</vt:lpstr>
    </vt:vector>
  </TitlesOfParts>
  <Company>Max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TypeScript part. 02</dc:subject>
  <dc:creator>Neiner, Maximiliano</dc:creator>
  <cp:lastModifiedBy>Neiner Maximiliano</cp:lastModifiedBy>
  <cp:revision>331</cp:revision>
  <dcterms:created xsi:type="dcterms:W3CDTF">2010-03-12T12:22:54Z</dcterms:created>
  <dcterms:modified xsi:type="dcterms:W3CDTF">2017-07-27T15:37:37Z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