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90" r:id="rId2"/>
    <p:sldId id="438" r:id="rId3"/>
    <p:sldId id="439" r:id="rId4"/>
    <p:sldId id="428" r:id="rId5"/>
    <p:sldId id="394" r:id="rId6"/>
    <p:sldId id="393" r:id="rId7"/>
    <p:sldId id="442" r:id="rId8"/>
    <p:sldId id="401" r:id="rId9"/>
    <p:sldId id="429" r:id="rId10"/>
    <p:sldId id="421" r:id="rId11"/>
    <p:sldId id="443" r:id="rId12"/>
    <p:sldId id="422" r:id="rId13"/>
    <p:sldId id="444" r:id="rId14"/>
    <p:sldId id="430" r:id="rId15"/>
    <p:sldId id="431" r:id="rId16"/>
    <p:sldId id="445" r:id="rId17"/>
    <p:sldId id="432" r:id="rId18"/>
    <p:sldId id="433" r:id="rId19"/>
    <p:sldId id="446" r:id="rId20"/>
    <p:sldId id="425" r:id="rId21"/>
    <p:sldId id="427" r:id="rId22"/>
    <p:sldId id="447" r:id="rId23"/>
    <p:sldId id="434" r:id="rId24"/>
    <p:sldId id="390" r:id="rId25"/>
    <p:sldId id="391" r:id="rId26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mno" initials="a" lastIdx="1" clrIdx="0">
    <p:extLst>
      <p:ext uri="{19B8F6BF-5375-455C-9EA6-DF929625EA0E}">
        <p15:presenceInfo xmlns:p15="http://schemas.microsoft.com/office/powerpoint/2012/main" xmlns="" userId="alum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3300"/>
    <a:srgbClr val="0000FF"/>
    <a:srgbClr val="FF0000"/>
    <a:srgbClr val="969696"/>
    <a:srgbClr val="C0C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9587" autoAdjust="0"/>
  </p:normalViewPr>
  <p:slideViewPr>
    <p:cSldViewPr>
      <p:cViewPr varScale="1">
        <p:scale>
          <a:sx n="50" d="100"/>
          <a:sy n="50" d="100"/>
        </p:scale>
        <p:origin x="-4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3004D049-02D5-4DE4-9124-0DAFA90AE90F}" type="slidenum">
              <a:rPr lang="es-AR" altLang="en-US"/>
              <a:pPr/>
              <a:t>‹Nº›</a:t>
            </a:fld>
            <a:endParaRPr lang="es-A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13874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/>
              <a:t>Click to edit Master text styles</a:t>
            </a:r>
          </a:p>
          <a:p>
            <a:pPr lvl="1"/>
            <a:r>
              <a:rPr lang="es-AR" noProof="0"/>
              <a:t>Second level</a:t>
            </a:r>
          </a:p>
          <a:p>
            <a:pPr lvl="2"/>
            <a:r>
              <a:rPr lang="es-AR" noProof="0"/>
              <a:t>Third level</a:t>
            </a:r>
          </a:p>
          <a:p>
            <a:pPr lvl="3"/>
            <a:r>
              <a:rPr lang="es-AR" noProof="0"/>
              <a:t>Fourth level</a:t>
            </a:r>
          </a:p>
          <a:p>
            <a:pPr lvl="4"/>
            <a:r>
              <a:rPr lang="es-AR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CA4C1254-2E63-4D99-BA92-F96B4BA71C4D}" type="slidenum">
              <a:rPr lang="es-AR" altLang="en-US"/>
              <a:pPr/>
              <a:t>‹Nº›</a:t>
            </a:fld>
            <a:endParaRPr lang="es-A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8694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CD7B92-44F5-450B-A4AB-223E3EBB081E}" type="slidenum">
              <a:rPr lang="es-AR" altLang="en-US"/>
              <a:pPr eaLnBrk="1" hangingPunct="1"/>
              <a:t>1</a:t>
            </a:fld>
            <a:endParaRPr lang="es-AR" altLang="en-US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247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DBEF8D-E90D-43BC-ADD2-424A03CF12DA}" type="slidenum">
              <a:rPr lang="es-AR" altLang="en-US"/>
              <a:pPr eaLnBrk="1" hangingPunct="1"/>
              <a:t>5</a:t>
            </a:fld>
            <a:endParaRPr lang="es-AR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726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7325A7-6B02-4CE0-83CB-308A008D9FF2}" type="slidenum">
              <a:rPr lang="es-AR" altLang="en-US"/>
              <a:pPr eaLnBrk="1" hangingPunct="1"/>
              <a:t>6</a:t>
            </a:fld>
            <a:endParaRPr lang="es-AR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s-ES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s-ES" altLang="en-US" sz="800" dirty="0"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2606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DBEF8D-E90D-43BC-ADD2-424A03CF12DA}" type="slidenum">
              <a:rPr lang="es-AR" altLang="en-US"/>
              <a:pPr eaLnBrk="1" hangingPunct="1"/>
              <a:t>8</a:t>
            </a:fld>
            <a:endParaRPr lang="es-AR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0375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C1254-2E63-4D99-BA92-F96B4BA71C4D}" type="slidenum">
              <a:rPr lang="es-AR" altLang="en-US" smtClean="0"/>
              <a:pPr/>
              <a:t>9</a:t>
            </a:fld>
            <a:endParaRPr lang="es-A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44245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DBEF8D-E90D-43BC-ADD2-424A03CF12DA}" type="slidenum">
              <a:rPr lang="es-AR" altLang="en-US"/>
              <a:pPr eaLnBrk="1" hangingPunct="1"/>
              <a:t>10</a:t>
            </a:fld>
            <a:endParaRPr lang="es-AR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 smtClean="0"/>
              <a:t>Cuando ejecuta la aplicación </a:t>
            </a:r>
            <a:r>
              <a:rPr lang="es-ES" sz="1000" dirty="0" err="1" smtClean="0"/>
              <a:t>Slim</a:t>
            </a:r>
            <a:r>
              <a:rPr lang="es-ES" sz="1000" dirty="0" smtClean="0"/>
              <a:t>, los objetos </a:t>
            </a:r>
            <a:r>
              <a:rPr lang="es-ES" sz="1000" dirty="0" err="1" smtClean="0"/>
              <a:t>Request</a:t>
            </a:r>
            <a:r>
              <a:rPr lang="es-ES" sz="1000" dirty="0" smtClean="0"/>
              <a:t> y Response atraviesan la estructura middleware desde el exterior hacia adentro.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 smtClean="0"/>
              <a:t>Primero ingresan el middleware más externo, luego al middleware externo más próximo, y así sucesivamente, hasta que finalmente llegan a la aplicación </a:t>
            </a:r>
            <a:r>
              <a:rPr lang="es-ES" sz="1000" dirty="0" err="1" smtClean="0"/>
              <a:t>Slim</a:t>
            </a:r>
            <a:r>
              <a:rPr lang="es-ES" sz="1000" dirty="0" smtClean="0"/>
              <a:t> en sí.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 smtClean="0"/>
              <a:t>Después de que la aplicación </a:t>
            </a:r>
            <a:r>
              <a:rPr lang="es-ES" sz="1000" dirty="0" err="1" smtClean="0"/>
              <a:t>Slim</a:t>
            </a:r>
            <a:r>
              <a:rPr lang="es-ES" sz="1000" dirty="0" smtClean="0"/>
              <a:t> distribuya la ruta adecuada, el objeto Response resultante sale de la aplicación </a:t>
            </a:r>
            <a:r>
              <a:rPr lang="es-ES" sz="1000" dirty="0" err="1" smtClean="0"/>
              <a:t>Slim</a:t>
            </a:r>
            <a:r>
              <a:rPr lang="es-ES" sz="1000" dirty="0" smtClean="0"/>
              <a:t> y atraviesa la estructura de middleware de adentro hacia afuera.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 smtClean="0"/>
              <a:t>En última instancia, un objeto de respuesta final sale del middleware más externo, se serializa en una respuesta HTTP sin procesar y se devuelve al cliente HTTP. </a:t>
            </a:r>
          </a:p>
        </p:txBody>
      </p:sp>
    </p:spTree>
    <p:extLst>
      <p:ext uri="{BB962C8B-B14F-4D97-AF65-F5344CB8AC3E}">
        <p14:creationId xmlns:p14="http://schemas.microsoft.com/office/powerpoint/2010/main" xmlns="" val="318037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12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7597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20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7597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21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759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78452977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647264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96260438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xmlns="" val="125902552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80584234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1512127113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769142894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586598354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266176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03083725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237142101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310942560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-fig.org/psr/psr-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706068"/>
            <a:ext cx="8697912" cy="20867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/>
              <a:t>Maximiliano </a:t>
            </a:r>
            <a:r>
              <a:rPr lang="es-AR" dirty="0" smtClean="0"/>
              <a:t>Neiner</a:t>
            </a:r>
            <a:br>
              <a:rPr lang="es-AR" dirty="0" smtClean="0"/>
            </a:br>
            <a:r>
              <a:rPr lang="es-AR" dirty="0" smtClean="0"/>
              <a:t>Villegas Octavio</a:t>
            </a:r>
            <a:br>
              <a:rPr lang="es-AR" dirty="0" smtClean="0"/>
            </a:br>
            <a:r>
              <a:rPr lang="es-AR" dirty="0" smtClean="0"/>
              <a:t>Rampi Mario</a:t>
            </a:r>
            <a:endParaRPr lang="es-AR" dirty="0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Programación III</a:t>
            </a:r>
            <a:r>
              <a:rPr lang="es-AR" sz="4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b="1" dirty="0">
                <a:solidFill>
                  <a:srgbClr val="FFCC2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</a:rPr>
              <a:t>API REST - SLIM</a:t>
            </a:r>
            <a:endParaRPr lang="es-AR" sz="48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AR" sz="4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AR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10</a:t>
            </a:r>
            <a:endParaRPr lang="es-AR" sz="48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Middleware en </a:t>
            </a:r>
            <a:r>
              <a:rPr lang="es-AR" dirty="0" err="1" smtClean="0"/>
              <a:t>Slim</a:t>
            </a:r>
            <a:r>
              <a:rPr lang="es-AR" dirty="0" smtClean="0"/>
              <a:t> </a:t>
            </a:r>
            <a:r>
              <a:rPr lang="es-AR" sz="3200" dirty="0" smtClean="0"/>
              <a:t>(3/3)</a:t>
            </a:r>
            <a:endParaRPr lang="es-ES" sz="3200" dirty="0"/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0" y="1416409"/>
            <a:ext cx="2895600" cy="5136791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Entrada:</a:t>
            </a:r>
          </a:p>
          <a:p>
            <a:pPr lvl="1" eaLnBrk="1" hangingPunct="1">
              <a:defRPr/>
            </a:pPr>
            <a:r>
              <a:rPr lang="es-AR" dirty="0" smtClean="0"/>
              <a:t>3</a:t>
            </a:r>
          </a:p>
          <a:p>
            <a:pPr lvl="1" eaLnBrk="1" hangingPunct="1">
              <a:defRPr/>
            </a:pPr>
            <a:r>
              <a:rPr lang="es-AR" dirty="0" smtClean="0"/>
              <a:t>2</a:t>
            </a:r>
          </a:p>
          <a:p>
            <a:pPr lvl="1" eaLnBrk="1" hangingPunct="1">
              <a:defRPr/>
            </a:pPr>
            <a:r>
              <a:rPr lang="es-AR" dirty="0" smtClean="0"/>
              <a:t>1</a:t>
            </a:r>
          </a:p>
          <a:p>
            <a:pPr lvl="1" eaLnBrk="1" hangingPunct="1">
              <a:defRPr/>
            </a:pPr>
            <a:r>
              <a:rPr lang="es-AR" dirty="0" smtClean="0"/>
              <a:t>Mi API</a:t>
            </a:r>
          </a:p>
          <a:p>
            <a:pPr eaLnBrk="1" hangingPunct="1">
              <a:defRPr/>
            </a:pPr>
            <a:r>
              <a:rPr lang="es-AR" dirty="0" smtClean="0"/>
              <a:t>Salida</a:t>
            </a:r>
          </a:p>
          <a:p>
            <a:pPr lvl="1" eaLnBrk="1" hangingPunct="1">
              <a:defRPr/>
            </a:pPr>
            <a:r>
              <a:rPr lang="es-AR" dirty="0" smtClean="0"/>
              <a:t>Mi API</a:t>
            </a:r>
          </a:p>
          <a:p>
            <a:pPr lvl="1" eaLnBrk="1" hangingPunct="1">
              <a:defRPr/>
            </a:pPr>
            <a:r>
              <a:rPr lang="es-AR" dirty="0" smtClean="0"/>
              <a:t>1</a:t>
            </a:r>
          </a:p>
          <a:p>
            <a:pPr lvl="1" eaLnBrk="1" hangingPunct="1">
              <a:defRPr/>
            </a:pPr>
            <a:r>
              <a:rPr lang="es-AR" dirty="0" smtClean="0"/>
              <a:t>2</a:t>
            </a:r>
          </a:p>
          <a:p>
            <a:pPr lvl="1" eaLnBrk="1" hangingPunct="1">
              <a:defRPr/>
            </a:pPr>
            <a:r>
              <a:rPr lang="es-AR" dirty="0"/>
              <a:t>3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787861" y="399534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Mi API</a:t>
            </a:r>
            <a:endParaRPr lang="es-AR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489753" y="3048000"/>
            <a:ext cx="1576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1-Verificardor Origen</a:t>
            </a:r>
            <a:endParaRPr lang="es-AR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11 Anillo"/>
          <p:cNvSpPr/>
          <p:nvPr/>
        </p:nvSpPr>
        <p:spPr bwMode="auto">
          <a:xfrm>
            <a:off x="571500" y="1795846"/>
            <a:ext cx="4229100" cy="4038600"/>
          </a:xfrm>
          <a:prstGeom prst="donu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3" name="12 Anillo"/>
          <p:cNvSpPr/>
          <p:nvPr/>
        </p:nvSpPr>
        <p:spPr bwMode="auto">
          <a:xfrm>
            <a:off x="1466849" y="2802920"/>
            <a:ext cx="2438400" cy="2362200"/>
          </a:xfrm>
          <a:prstGeom prst="donu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4" name="13 Anillo"/>
          <p:cNvSpPr/>
          <p:nvPr/>
        </p:nvSpPr>
        <p:spPr bwMode="auto">
          <a:xfrm>
            <a:off x="1466851" y="2814247"/>
            <a:ext cx="2438400" cy="2362200"/>
          </a:xfrm>
          <a:prstGeom prst="donu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2286000" y="3810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Mi </a:t>
            </a:r>
            <a:r>
              <a:rPr lang="es-AR" dirty="0" smtClean="0"/>
              <a:t>API</a:t>
            </a:r>
            <a:endParaRPr lang="es-AR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905000" y="46598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Middleware 1</a:t>
            </a:r>
            <a:endParaRPr lang="es-AR" dirty="0"/>
          </a:p>
        </p:txBody>
      </p:sp>
      <p:sp>
        <p:nvSpPr>
          <p:cNvPr id="18" name="17 Anillo"/>
          <p:cNvSpPr/>
          <p:nvPr/>
        </p:nvSpPr>
        <p:spPr bwMode="auto">
          <a:xfrm>
            <a:off x="152400" y="1514385"/>
            <a:ext cx="5067299" cy="4961925"/>
          </a:xfrm>
          <a:prstGeom prst="donut">
            <a:avLst>
              <a:gd name="adj" fmla="val 1305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" name="20 Flecha abajo"/>
          <p:cNvSpPr/>
          <p:nvPr/>
        </p:nvSpPr>
        <p:spPr bwMode="auto">
          <a:xfrm rot="4182701">
            <a:off x="4448804" y="1653012"/>
            <a:ext cx="663701" cy="31242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 rot="20361235">
            <a:off x="3950657" y="2914794"/>
            <a:ext cx="218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2"/>
                </a:solidFill>
              </a:rPr>
              <a:t>Entrada HTTP</a:t>
            </a:r>
            <a:endParaRPr lang="es-AR" dirty="0">
              <a:solidFill>
                <a:schemeClr val="bg2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 rot="1401634">
            <a:off x="4109002" y="4843487"/>
            <a:ext cx="144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2"/>
                </a:solidFill>
              </a:rPr>
              <a:t>Salida</a:t>
            </a:r>
            <a:endParaRPr lang="es-AR" dirty="0">
              <a:solidFill>
                <a:schemeClr val="bg2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905000" y="52694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2"/>
                </a:solidFill>
              </a:rPr>
              <a:t>Middleware 2</a:t>
            </a:r>
            <a:endParaRPr lang="es-AR" dirty="0">
              <a:solidFill>
                <a:schemeClr val="bg2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1905000" y="59552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2"/>
                </a:solidFill>
              </a:rPr>
              <a:t>Middleware 3</a:t>
            </a:r>
            <a:endParaRPr lang="es-AR" dirty="0">
              <a:solidFill>
                <a:schemeClr val="bg2"/>
              </a:solidFill>
            </a:endParaRPr>
          </a:p>
        </p:txBody>
      </p:sp>
      <p:sp>
        <p:nvSpPr>
          <p:cNvPr id="8" name="7 Flecha abajo"/>
          <p:cNvSpPr/>
          <p:nvPr/>
        </p:nvSpPr>
        <p:spPr bwMode="auto">
          <a:xfrm rot="17694511">
            <a:off x="4374834" y="3370726"/>
            <a:ext cx="710457" cy="323019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81702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36502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Definición de </a:t>
            </a:r>
            <a:r>
              <a:rPr lang="es-AR" dirty="0" smtClean="0"/>
              <a:t>Middleware en PSR7</a:t>
            </a:r>
            <a:endParaRPr lang="es-AR" dirty="0"/>
          </a:p>
          <a:p>
            <a:pPr eaLnBrk="1" hangingPunct="1">
              <a:defRPr/>
            </a:pPr>
            <a:r>
              <a:rPr lang="es-AR" sz="3600" dirty="0" smtClean="0"/>
              <a:t>Middleware en </a:t>
            </a:r>
            <a:r>
              <a:rPr lang="es-AR" sz="3600" dirty="0" err="1" smtClean="0"/>
              <a:t>Slim</a:t>
            </a:r>
            <a:endParaRPr lang="es-AR" sz="3600" dirty="0" smtClean="0"/>
          </a:p>
          <a:p>
            <a:pPr lvl="1" eaLnBrk="1" hangingPunct="1">
              <a:defRPr/>
            </a:pPr>
            <a:r>
              <a:rPr lang="es-AR" dirty="0" smtClean="0">
                <a:solidFill>
                  <a:schemeClr val="accent1"/>
                </a:solidFill>
              </a:rPr>
              <a:t>Funciones middleware</a:t>
            </a:r>
          </a:p>
          <a:p>
            <a:pPr lvl="1" eaLnBrk="1" hangingPunct="1">
              <a:defRPr/>
            </a:pPr>
            <a:r>
              <a:rPr lang="es-ES" dirty="0" smtClean="0"/>
              <a:t>Middleware </a:t>
            </a:r>
            <a:r>
              <a:rPr lang="es-ES" dirty="0" err="1" smtClean="0"/>
              <a:t>Route</a:t>
            </a:r>
            <a:endParaRPr lang="es-AR" dirty="0" smtClean="0"/>
          </a:p>
          <a:p>
            <a:pPr lvl="1" eaLnBrk="1" hangingPunct="1">
              <a:defRPr/>
            </a:pPr>
            <a:r>
              <a:rPr lang="es-AR" dirty="0" smtClean="0"/>
              <a:t>Middleware </a:t>
            </a:r>
            <a:r>
              <a:rPr lang="es-AR" dirty="0" err="1" smtClean="0"/>
              <a:t>Group</a:t>
            </a:r>
            <a:endParaRPr lang="es-AR" dirty="0" smtClean="0"/>
          </a:p>
          <a:p>
            <a:pPr lvl="1" eaLnBrk="1" hangingPunct="1">
              <a:defRPr/>
            </a:pPr>
            <a:r>
              <a:rPr lang="es-ES" dirty="0" smtClean="0"/>
              <a:t>Middleware con </a:t>
            </a:r>
            <a:r>
              <a:rPr lang="es-ES" dirty="0" smtClean="0"/>
              <a:t>POO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smtClean="0"/>
              <a:t>Utilidades</a:t>
            </a:r>
            <a:endParaRPr lang="es-E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1781" y="228600"/>
            <a:ext cx="8666019" cy="75713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Funciones </a:t>
            </a:r>
            <a:r>
              <a:rPr lang="es-AR" dirty="0" smtClean="0"/>
              <a:t>Middleware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81000" y="1371600"/>
            <a:ext cx="8604079" cy="445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s-AR" sz="2800" dirty="0" smtClean="0"/>
              <a:t>Para definir la función se debe respetar la firma de la estandarización PSR7</a:t>
            </a:r>
          </a:p>
          <a:p>
            <a:pPr eaLnBrk="1" hangingPunct="1">
              <a:lnSpc>
                <a:spcPct val="80000"/>
              </a:lnSpc>
              <a:defRPr/>
            </a:pPr>
            <a:endParaRPr lang="es-AR" sz="28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s-AR" sz="28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s-AR" sz="28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s-AR" sz="28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s-AR" sz="28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s-AR" sz="28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s-AR" sz="1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s-AR" sz="2800" dirty="0" smtClean="0"/>
              <a:t>Para agregarla, se hace con el método de instancia </a:t>
            </a:r>
            <a:r>
              <a:rPr lang="es-AR" sz="2800" dirty="0" err="1" smtClean="0"/>
              <a:t>add</a:t>
            </a:r>
            <a:r>
              <a:rPr lang="es-AR" sz="2800" dirty="0" smtClean="0"/>
              <a:t>(), de </a:t>
            </a:r>
            <a:r>
              <a:rPr lang="es-AR" sz="2800" dirty="0" err="1" smtClean="0"/>
              <a:t>application</a:t>
            </a:r>
            <a:r>
              <a:rPr lang="es-AR" sz="2800" dirty="0" smtClean="0"/>
              <a:t>, </a:t>
            </a:r>
            <a:r>
              <a:rPr lang="es-AR" sz="2800" dirty="0" err="1" smtClean="0"/>
              <a:t>route</a:t>
            </a:r>
            <a:r>
              <a:rPr lang="es-AR" sz="2800" dirty="0" smtClean="0"/>
              <a:t> o </a:t>
            </a:r>
            <a:r>
              <a:rPr lang="es-AR" sz="2800" dirty="0" err="1" smtClean="0"/>
              <a:t>group</a:t>
            </a:r>
            <a:r>
              <a:rPr lang="es-AR" sz="2800" dirty="0" smtClean="0"/>
              <a:t>.</a:t>
            </a:r>
            <a:endParaRPr lang="es-AR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175" y="2209800"/>
            <a:ext cx="72866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225" y="5905500"/>
            <a:ext cx="72675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983674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36502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Definición de </a:t>
            </a:r>
            <a:r>
              <a:rPr lang="es-AR" dirty="0" smtClean="0"/>
              <a:t>Middleware en PSR7</a:t>
            </a:r>
            <a:endParaRPr lang="es-AR" dirty="0"/>
          </a:p>
          <a:p>
            <a:pPr eaLnBrk="1" hangingPunct="1">
              <a:defRPr/>
            </a:pPr>
            <a:r>
              <a:rPr lang="es-AR" sz="3600" dirty="0" smtClean="0"/>
              <a:t>Middleware en </a:t>
            </a:r>
            <a:r>
              <a:rPr lang="es-AR" sz="3600" dirty="0" err="1" smtClean="0"/>
              <a:t>Slim</a:t>
            </a:r>
            <a:endParaRPr lang="es-AR" sz="3600" dirty="0" smtClean="0"/>
          </a:p>
          <a:p>
            <a:pPr lvl="1" eaLnBrk="1" hangingPunct="1">
              <a:defRPr/>
            </a:pPr>
            <a:r>
              <a:rPr lang="es-AR" dirty="0" smtClean="0"/>
              <a:t>Funciones middleware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Middleware </a:t>
            </a:r>
            <a:r>
              <a:rPr lang="es-ES" dirty="0" err="1" smtClean="0">
                <a:solidFill>
                  <a:schemeClr val="accent1"/>
                </a:solidFill>
              </a:rPr>
              <a:t>Route</a:t>
            </a:r>
            <a:endParaRPr lang="es-AR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AR" dirty="0" smtClean="0"/>
              <a:t>Middleware </a:t>
            </a:r>
            <a:r>
              <a:rPr lang="es-AR" dirty="0" err="1" smtClean="0"/>
              <a:t>Group</a:t>
            </a:r>
            <a:endParaRPr lang="es-AR" dirty="0" smtClean="0"/>
          </a:p>
          <a:p>
            <a:pPr lvl="1" eaLnBrk="1" hangingPunct="1">
              <a:defRPr/>
            </a:pPr>
            <a:r>
              <a:rPr lang="es-ES" dirty="0" smtClean="0"/>
              <a:t>Middleware con POO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smtClean="0"/>
              <a:t>Utilidades</a:t>
            </a:r>
            <a:endParaRPr lang="es-E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r>
              <a:rPr lang="es-AR" dirty="0" smtClean="0"/>
              <a:t>Middleware - </a:t>
            </a:r>
            <a:r>
              <a:rPr lang="es-AR" dirty="0" err="1" smtClean="0"/>
              <a:t>Route</a:t>
            </a:r>
            <a:r>
              <a:rPr lang="es-AR" dirty="0" smtClean="0"/>
              <a:t> </a:t>
            </a:r>
            <a:r>
              <a:rPr lang="es-AR" sz="3200" dirty="0" smtClean="0"/>
              <a:t>(1/2)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371600"/>
            <a:ext cx="8763000" cy="4151906"/>
          </a:xfrm>
        </p:spPr>
        <p:txBody>
          <a:bodyPr/>
          <a:lstStyle/>
          <a:p>
            <a:r>
              <a:rPr lang="es-ES" sz="2800" dirty="0" smtClean="0"/>
              <a:t>El ‘middleware de ruta’ solo se invoca si su ruta coincide con el método de solicitud HTTP actual y la URI. </a:t>
            </a:r>
          </a:p>
          <a:p>
            <a:endParaRPr lang="es-ES" sz="1000" dirty="0" smtClean="0"/>
          </a:p>
          <a:p>
            <a:r>
              <a:rPr lang="es-ES" sz="2800" dirty="0" smtClean="0"/>
              <a:t>Este middleware es ejecutado inmediatamente después de invocar cualquiera de los métodos de enrutamiento de la aplicación </a:t>
            </a:r>
            <a:r>
              <a:rPr lang="es-ES" sz="2800" dirty="0" err="1" smtClean="0"/>
              <a:t>Slim</a:t>
            </a:r>
            <a:r>
              <a:rPr lang="es-ES" sz="2800" dirty="0" smtClean="0"/>
              <a:t> (por ejemplo, </a:t>
            </a:r>
            <a:r>
              <a:rPr lang="es-ES" sz="2800" dirty="0" err="1" smtClean="0"/>
              <a:t>get</a:t>
            </a:r>
            <a:r>
              <a:rPr lang="es-ES" sz="2800" dirty="0" smtClean="0"/>
              <a:t> o post). </a:t>
            </a:r>
          </a:p>
          <a:p>
            <a:endParaRPr lang="es-ES" sz="1000" dirty="0" smtClean="0"/>
          </a:p>
          <a:p>
            <a:r>
              <a:rPr lang="es-ES" sz="2800" dirty="0" smtClean="0"/>
              <a:t>El middleware se agrega con el método </a:t>
            </a:r>
            <a:r>
              <a:rPr lang="es-ES" sz="2800" dirty="0" err="1" smtClean="0"/>
              <a:t>add</a:t>
            </a:r>
            <a:r>
              <a:rPr lang="es-ES" sz="2800" dirty="0" smtClean="0"/>
              <a:t>() </a:t>
            </a:r>
            <a:r>
              <a:rPr lang="es-ES" sz="2800" dirty="0" smtClean="0"/>
              <a:t>de la instancia </a:t>
            </a:r>
            <a:r>
              <a:rPr lang="es-ES" sz="2800" dirty="0" err="1" smtClean="0"/>
              <a:t>Route</a:t>
            </a:r>
            <a:r>
              <a:rPr lang="es-ES" sz="2800" dirty="0" smtClean="0"/>
              <a:t>.</a:t>
            </a:r>
            <a:endParaRPr lang="es-AR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Middleware - </a:t>
            </a:r>
            <a:r>
              <a:rPr lang="es-AR" dirty="0" err="1" smtClean="0"/>
              <a:t>Route</a:t>
            </a:r>
            <a:r>
              <a:rPr lang="es-AR" dirty="0" smtClean="0"/>
              <a:t> </a:t>
            </a:r>
            <a:r>
              <a:rPr lang="es-AR" sz="3200" dirty="0" smtClean="0"/>
              <a:t>(2/2)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25184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36502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Definición de </a:t>
            </a:r>
            <a:r>
              <a:rPr lang="es-AR" dirty="0" smtClean="0"/>
              <a:t>Middleware en PSR7</a:t>
            </a:r>
            <a:endParaRPr lang="es-AR" dirty="0"/>
          </a:p>
          <a:p>
            <a:pPr eaLnBrk="1" hangingPunct="1">
              <a:defRPr/>
            </a:pPr>
            <a:r>
              <a:rPr lang="es-AR" sz="3600" dirty="0" smtClean="0"/>
              <a:t>Middleware en </a:t>
            </a:r>
            <a:r>
              <a:rPr lang="es-AR" sz="3600" dirty="0" err="1" smtClean="0"/>
              <a:t>Slim</a:t>
            </a:r>
            <a:endParaRPr lang="es-AR" sz="3600" dirty="0" smtClean="0"/>
          </a:p>
          <a:p>
            <a:pPr lvl="1" eaLnBrk="1" hangingPunct="1">
              <a:defRPr/>
            </a:pPr>
            <a:r>
              <a:rPr lang="es-AR" dirty="0" smtClean="0"/>
              <a:t>Funciones middleware</a:t>
            </a:r>
          </a:p>
          <a:p>
            <a:pPr lvl="1" eaLnBrk="1" hangingPunct="1">
              <a:defRPr/>
            </a:pPr>
            <a:r>
              <a:rPr lang="es-ES" dirty="0" smtClean="0"/>
              <a:t>Middleware </a:t>
            </a:r>
            <a:r>
              <a:rPr lang="es-ES" dirty="0" err="1" smtClean="0"/>
              <a:t>Route</a:t>
            </a:r>
            <a:endParaRPr lang="es-AR" dirty="0" smtClean="0"/>
          </a:p>
          <a:p>
            <a:pPr lvl="1" eaLnBrk="1" hangingPunct="1">
              <a:defRPr/>
            </a:pPr>
            <a:r>
              <a:rPr lang="es-AR" dirty="0" smtClean="0">
                <a:solidFill>
                  <a:schemeClr val="accent1"/>
                </a:solidFill>
              </a:rPr>
              <a:t>Middleware </a:t>
            </a:r>
            <a:r>
              <a:rPr lang="es-AR" dirty="0" err="1" smtClean="0">
                <a:solidFill>
                  <a:schemeClr val="accent1"/>
                </a:solidFill>
              </a:rPr>
              <a:t>Group</a:t>
            </a:r>
            <a:endParaRPr lang="es-AR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ES" dirty="0" smtClean="0"/>
              <a:t>Middleware </a:t>
            </a:r>
            <a:r>
              <a:rPr lang="es-ES" dirty="0" smtClean="0"/>
              <a:t>con POO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smtClean="0"/>
              <a:t>Utilidades</a:t>
            </a:r>
            <a:endParaRPr lang="es-E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Middleware - </a:t>
            </a:r>
            <a:r>
              <a:rPr lang="es-AR" dirty="0" err="1" smtClean="0"/>
              <a:t>Group</a:t>
            </a:r>
            <a:r>
              <a:rPr lang="es-AR" dirty="0" smtClean="0"/>
              <a:t> </a:t>
            </a:r>
            <a:r>
              <a:rPr lang="es-AR" sz="3200" dirty="0" smtClean="0"/>
              <a:t>(1/2)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539704"/>
          </a:xfrm>
        </p:spPr>
        <p:txBody>
          <a:bodyPr/>
          <a:lstStyle/>
          <a:p>
            <a:r>
              <a:rPr lang="es-ES" sz="2800" dirty="0" smtClean="0"/>
              <a:t>Los middlewares, además de poder </a:t>
            </a:r>
            <a:r>
              <a:rPr lang="es-ES" sz="2800" dirty="0" smtClean="0"/>
              <a:t>agregarse </a:t>
            </a:r>
            <a:r>
              <a:rPr lang="es-ES" sz="2800" dirty="0" smtClean="0"/>
              <a:t>a la aplicación y a las rutas, pueden también agregarse a los métodos de grupos, como a las rutas individuales internas. </a:t>
            </a:r>
          </a:p>
          <a:p>
            <a:endParaRPr lang="es-ES" sz="1000" dirty="0" smtClean="0"/>
          </a:p>
          <a:p>
            <a:r>
              <a:rPr lang="es-ES" sz="2800" dirty="0" smtClean="0"/>
              <a:t>El ‘middleware de grupo</a:t>
            </a:r>
            <a:r>
              <a:rPr lang="es-ES" sz="2800" smtClean="0"/>
              <a:t>’ </a:t>
            </a:r>
            <a:r>
              <a:rPr lang="es-ES" sz="2800" smtClean="0"/>
              <a:t>solo </a:t>
            </a:r>
            <a:r>
              <a:rPr lang="es-ES" sz="2800" dirty="0" smtClean="0"/>
              <a:t>se invoca si su ruta coincide con uno de los métodos de solicitud HTTP definidos y los URI del grupo. </a:t>
            </a:r>
          </a:p>
          <a:p>
            <a:endParaRPr lang="es-ES" sz="1000" dirty="0" smtClean="0"/>
          </a:p>
          <a:p>
            <a:r>
              <a:rPr lang="es-ES" sz="2800" dirty="0" smtClean="0"/>
              <a:t>Para agregar el middleware dentro de un </a:t>
            </a:r>
            <a:r>
              <a:rPr lang="es-ES" sz="2800" i="1" dirty="0" err="1" smtClean="0"/>
              <a:t>callback</a:t>
            </a:r>
            <a:r>
              <a:rPr lang="es-ES" sz="2800" dirty="0" smtClean="0"/>
              <a:t> individual o para todo el grupo, se establecerá mediante el método de instancia </a:t>
            </a:r>
            <a:r>
              <a:rPr lang="es-ES" sz="2800" dirty="0" err="1" smtClean="0"/>
              <a:t>add</a:t>
            </a:r>
            <a:r>
              <a:rPr lang="es-ES" sz="2800" dirty="0" smtClean="0"/>
              <a:t>().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Middleware - </a:t>
            </a:r>
            <a:r>
              <a:rPr lang="es-AR" dirty="0" err="1" smtClean="0"/>
              <a:t>Group</a:t>
            </a:r>
            <a:r>
              <a:rPr lang="es-AR" dirty="0" smtClean="0"/>
              <a:t> </a:t>
            </a:r>
            <a:r>
              <a:rPr lang="es-AR" sz="3200" dirty="0" smtClean="0"/>
              <a:t>(2/2)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1295400"/>
            <a:ext cx="8001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36502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Definición de </a:t>
            </a:r>
            <a:r>
              <a:rPr lang="es-AR" dirty="0" smtClean="0"/>
              <a:t>Middleware en PSR7</a:t>
            </a:r>
            <a:endParaRPr lang="es-AR" dirty="0"/>
          </a:p>
          <a:p>
            <a:pPr eaLnBrk="1" hangingPunct="1">
              <a:defRPr/>
            </a:pPr>
            <a:r>
              <a:rPr lang="es-AR" sz="3600" dirty="0" smtClean="0"/>
              <a:t>Middleware en </a:t>
            </a:r>
            <a:r>
              <a:rPr lang="es-AR" sz="3600" dirty="0" err="1" smtClean="0"/>
              <a:t>Slim</a:t>
            </a:r>
            <a:endParaRPr lang="es-AR" sz="3600" dirty="0" smtClean="0"/>
          </a:p>
          <a:p>
            <a:pPr lvl="1" eaLnBrk="1" hangingPunct="1">
              <a:defRPr/>
            </a:pPr>
            <a:r>
              <a:rPr lang="es-AR" dirty="0" smtClean="0"/>
              <a:t>Funciones middleware</a:t>
            </a:r>
          </a:p>
          <a:p>
            <a:pPr lvl="1" eaLnBrk="1" hangingPunct="1">
              <a:defRPr/>
            </a:pPr>
            <a:r>
              <a:rPr lang="es-ES" dirty="0" smtClean="0"/>
              <a:t>Middleware </a:t>
            </a:r>
            <a:r>
              <a:rPr lang="es-ES" dirty="0" err="1" smtClean="0"/>
              <a:t>Route</a:t>
            </a:r>
            <a:endParaRPr lang="es-AR" dirty="0" smtClean="0"/>
          </a:p>
          <a:p>
            <a:pPr lvl="1" eaLnBrk="1" hangingPunct="1">
              <a:defRPr/>
            </a:pPr>
            <a:r>
              <a:rPr lang="es-AR" dirty="0" smtClean="0"/>
              <a:t>Middleware </a:t>
            </a:r>
            <a:r>
              <a:rPr lang="es-AR" dirty="0" err="1" smtClean="0"/>
              <a:t>Group</a:t>
            </a:r>
            <a:endParaRPr lang="es-AR" dirty="0" smtClean="0"/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Middleware con POO</a:t>
            </a:r>
          </a:p>
          <a:p>
            <a:pPr lvl="1" eaLnBrk="1" hangingPunct="1">
              <a:defRPr/>
            </a:pPr>
            <a:r>
              <a:rPr lang="es-ES" dirty="0" smtClean="0"/>
              <a:t>Utilidades</a:t>
            </a:r>
            <a:endParaRPr lang="es-E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110184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Definición de </a:t>
            </a:r>
            <a:r>
              <a:rPr lang="es-AR" dirty="0" smtClean="0"/>
              <a:t>Middleware en PSR7</a:t>
            </a:r>
            <a:endParaRPr lang="es-AR" dirty="0"/>
          </a:p>
          <a:p>
            <a:pPr eaLnBrk="1" hangingPunct="1">
              <a:defRPr/>
            </a:pPr>
            <a:r>
              <a:rPr lang="es-AR" dirty="0" smtClean="0"/>
              <a:t>Middleware en </a:t>
            </a:r>
            <a:r>
              <a:rPr lang="es-AR" dirty="0" err="1" smtClean="0"/>
              <a:t>Slim</a:t>
            </a:r>
            <a:endParaRPr lang="es-AR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1781" y="293602"/>
            <a:ext cx="8666019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Middleware</a:t>
            </a:r>
            <a:r>
              <a:rPr lang="es-ES" dirty="0" smtClean="0"/>
              <a:t> con POO </a:t>
            </a:r>
            <a:r>
              <a:rPr lang="es-ES" sz="3200" dirty="0" smtClean="0"/>
              <a:t>(1/2)</a:t>
            </a:r>
            <a:endParaRPr lang="es-ES" sz="3200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57199" y="1428048"/>
            <a:ext cx="8686801" cy="78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s-AR" sz="2800" dirty="0" smtClean="0"/>
              <a:t>Se pueden crear clases con los métodos que puedan ser usados como middleware</a:t>
            </a:r>
            <a:endParaRPr lang="es-A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3963" y="2390775"/>
            <a:ext cx="66960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667960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1781" y="293602"/>
            <a:ext cx="8666019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Middleware con POO </a:t>
            </a:r>
            <a:r>
              <a:rPr lang="es-AR" sz="3200" dirty="0" smtClean="0"/>
              <a:t>(2/2)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57199" y="1447800"/>
            <a:ext cx="8686801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s-AR" sz="2800" dirty="0" smtClean="0"/>
              <a:t>Lo agrego a </a:t>
            </a:r>
            <a:r>
              <a:rPr lang="es-AR" sz="2800" dirty="0" smtClean="0"/>
              <a:t>la api, rutas </a:t>
            </a:r>
            <a:r>
              <a:rPr lang="es-AR" sz="2800" dirty="0" smtClean="0"/>
              <a:t>o </a:t>
            </a:r>
            <a:r>
              <a:rPr lang="es-AR" sz="2800" dirty="0" smtClean="0"/>
              <a:t>grupos.</a:t>
            </a:r>
            <a:endParaRPr lang="es-AR" sz="28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2362200"/>
            <a:ext cx="6705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810490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36502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Definición de </a:t>
            </a:r>
            <a:r>
              <a:rPr lang="es-AR" dirty="0" smtClean="0"/>
              <a:t>Middleware en PSR7</a:t>
            </a:r>
            <a:endParaRPr lang="es-AR" dirty="0"/>
          </a:p>
          <a:p>
            <a:pPr eaLnBrk="1" hangingPunct="1">
              <a:defRPr/>
            </a:pPr>
            <a:r>
              <a:rPr lang="es-AR" sz="3600" dirty="0" smtClean="0"/>
              <a:t>Middleware en </a:t>
            </a:r>
            <a:r>
              <a:rPr lang="es-AR" sz="3600" dirty="0" err="1" smtClean="0"/>
              <a:t>Slim</a:t>
            </a:r>
            <a:endParaRPr lang="es-AR" sz="3600" dirty="0" smtClean="0"/>
          </a:p>
          <a:p>
            <a:pPr lvl="1" eaLnBrk="1" hangingPunct="1">
              <a:defRPr/>
            </a:pPr>
            <a:r>
              <a:rPr lang="es-AR" dirty="0" smtClean="0"/>
              <a:t>Funciones middleware</a:t>
            </a:r>
          </a:p>
          <a:p>
            <a:pPr lvl="1" eaLnBrk="1" hangingPunct="1">
              <a:defRPr/>
            </a:pPr>
            <a:r>
              <a:rPr lang="es-ES" dirty="0" smtClean="0"/>
              <a:t>Middleware </a:t>
            </a:r>
            <a:r>
              <a:rPr lang="es-ES" dirty="0" err="1" smtClean="0"/>
              <a:t>Route</a:t>
            </a:r>
            <a:endParaRPr lang="es-AR" dirty="0" smtClean="0"/>
          </a:p>
          <a:p>
            <a:pPr lvl="1" eaLnBrk="1" hangingPunct="1">
              <a:defRPr/>
            </a:pPr>
            <a:r>
              <a:rPr lang="es-AR" dirty="0" smtClean="0"/>
              <a:t>Middleware </a:t>
            </a:r>
            <a:r>
              <a:rPr lang="es-AR" dirty="0" err="1" smtClean="0"/>
              <a:t>Group</a:t>
            </a:r>
            <a:endParaRPr lang="es-AR" dirty="0" smtClean="0"/>
          </a:p>
          <a:p>
            <a:pPr lvl="1" eaLnBrk="1" hangingPunct="1">
              <a:defRPr/>
            </a:pPr>
            <a:r>
              <a:rPr lang="es-ES" dirty="0" smtClean="0"/>
              <a:t>Middleware </a:t>
            </a:r>
            <a:r>
              <a:rPr lang="es-ES" dirty="0" smtClean="0"/>
              <a:t>con </a:t>
            </a:r>
            <a:r>
              <a:rPr lang="es-ES" dirty="0" smtClean="0"/>
              <a:t>POO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Utilidades</a:t>
            </a:r>
            <a:endParaRPr lang="es-ES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Middleware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5329151"/>
          </a:xfrm>
        </p:spPr>
        <p:txBody>
          <a:bodyPr/>
          <a:lstStyle/>
          <a:p>
            <a:r>
              <a:rPr lang="es-AR" sz="2800" dirty="0" smtClean="0"/>
              <a:t>Posibles utilidades:</a:t>
            </a:r>
          </a:p>
          <a:p>
            <a:pPr lvl="1"/>
            <a:r>
              <a:rPr lang="es-AR" sz="2400" dirty="0" smtClean="0"/>
              <a:t>Habilitar CORS (Cross </a:t>
            </a:r>
            <a:r>
              <a:rPr lang="es-AR" sz="2400" dirty="0" err="1" smtClean="0"/>
              <a:t>Origin</a:t>
            </a:r>
            <a:r>
              <a:rPr lang="es-AR" sz="2400" dirty="0" smtClean="0"/>
              <a:t> </a:t>
            </a:r>
            <a:r>
              <a:rPr lang="es-AR" sz="2400" dirty="0" err="1" smtClean="0"/>
              <a:t>Resource</a:t>
            </a:r>
            <a:r>
              <a:rPr lang="es-AR" sz="2400" dirty="0" smtClean="0"/>
              <a:t> </a:t>
            </a:r>
            <a:r>
              <a:rPr lang="es-AR" sz="2400" dirty="0" err="1" smtClean="0"/>
              <a:t>Sharing</a:t>
            </a:r>
            <a:r>
              <a:rPr lang="es-AR" sz="2400" dirty="0" smtClean="0"/>
              <a:t>)</a:t>
            </a:r>
          </a:p>
          <a:p>
            <a:pPr lvl="1"/>
            <a:endParaRPr lang="es-AR" sz="2400" dirty="0" smtClean="0"/>
          </a:p>
          <a:p>
            <a:pPr lvl="1"/>
            <a:endParaRPr lang="es-AR" sz="2400" dirty="0" smtClean="0"/>
          </a:p>
          <a:p>
            <a:pPr lvl="1"/>
            <a:endParaRPr lang="es-AR" sz="2400" dirty="0" smtClean="0"/>
          </a:p>
          <a:p>
            <a:pPr lvl="1"/>
            <a:endParaRPr lang="es-AR" sz="2400" dirty="0" smtClean="0"/>
          </a:p>
          <a:p>
            <a:pPr lvl="1"/>
            <a:endParaRPr lang="es-AR" sz="1000" dirty="0" smtClean="0"/>
          </a:p>
          <a:p>
            <a:pPr lvl="1" eaLnBrk="1" hangingPunct="1">
              <a:defRPr/>
            </a:pPr>
            <a:r>
              <a:rPr lang="es-AR" sz="2400" dirty="0" smtClean="0"/>
              <a:t>Manipular archivos, modificar tamaño de imágenes.</a:t>
            </a:r>
          </a:p>
          <a:p>
            <a:pPr lvl="1" eaLnBrk="1" hangingPunct="1">
              <a:defRPr/>
            </a:pPr>
            <a:r>
              <a:rPr lang="es-AR" sz="2400" dirty="0" smtClean="0"/>
              <a:t>Encriptar, firewall, validaciones. </a:t>
            </a:r>
          </a:p>
          <a:p>
            <a:pPr lvl="1" eaLnBrk="1" hangingPunct="1">
              <a:defRPr/>
            </a:pPr>
            <a:r>
              <a:rPr lang="es-AR" sz="2400" dirty="0" smtClean="0"/>
              <a:t>Verificador de credenciales (JWT)</a:t>
            </a:r>
          </a:p>
          <a:p>
            <a:pPr lvl="1" eaLnBrk="1" hangingPunct="1">
              <a:defRPr/>
            </a:pPr>
            <a:r>
              <a:rPr lang="es-AR" sz="2400" dirty="0" smtClean="0"/>
              <a:t>Información del cliente: </a:t>
            </a:r>
            <a:r>
              <a:rPr lang="es-AR" sz="2400" dirty="0" err="1" smtClean="0"/>
              <a:t>Geolocalización</a:t>
            </a:r>
            <a:r>
              <a:rPr lang="es-AR" sz="2400" dirty="0" smtClean="0"/>
              <a:t>, dispositivos, </a:t>
            </a:r>
            <a:r>
              <a:rPr lang="es-AR" sz="2400" dirty="0" err="1" smtClean="0"/>
              <a:t>IPs</a:t>
            </a:r>
            <a:r>
              <a:rPr lang="es-AR" sz="2400" dirty="0" smtClean="0"/>
              <a:t>. </a:t>
            </a:r>
          </a:p>
          <a:p>
            <a:pPr lvl="1" eaLnBrk="1" hangingPunct="1">
              <a:defRPr/>
            </a:pPr>
            <a:r>
              <a:rPr lang="es-AR" sz="2400" dirty="0" err="1" smtClean="0"/>
              <a:t>Querés</a:t>
            </a:r>
            <a:r>
              <a:rPr lang="es-AR" sz="2400" dirty="0" smtClean="0"/>
              <a:t> MAS?? </a:t>
            </a:r>
          </a:p>
          <a:p>
            <a:pPr lvl="1" eaLnBrk="1" hangingPunct="1">
              <a:buNone/>
              <a:defRPr/>
            </a:pPr>
            <a:r>
              <a:rPr lang="es-AR" sz="2400" dirty="0" smtClean="0"/>
              <a:t>https://github.com/oscarotero/psr7-middlewares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438400"/>
            <a:ext cx="75057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/>
              <a:t>Ejercitación</a:t>
            </a:r>
          </a:p>
        </p:txBody>
      </p:sp>
      <p:pic>
        <p:nvPicPr>
          <p:cNvPr id="3277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dirty="0" smtClean="0"/>
              <a:t>Ejercicios</a:t>
            </a:r>
            <a:endParaRPr lang="es-ES" sz="4400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763000" cy="4681282"/>
          </a:xfrm>
        </p:spPr>
        <p:txBody>
          <a:bodyPr/>
          <a:lstStyle/>
          <a:p>
            <a:pPr eaLnBrk="1" hangingPunct="1">
              <a:defRPr/>
            </a:pPr>
            <a:r>
              <a:rPr lang="es-AR" sz="2800" dirty="0" smtClean="0"/>
              <a:t>Hacer un </a:t>
            </a:r>
            <a:r>
              <a:rPr lang="es-AR" sz="2800" dirty="0" smtClean="0"/>
              <a:t>middleware de aplicación </a:t>
            </a:r>
            <a:r>
              <a:rPr lang="es-AR" sz="2800" dirty="0" smtClean="0"/>
              <a:t>que tome usuario y </a:t>
            </a:r>
            <a:r>
              <a:rPr lang="es-AR" sz="2800" dirty="0" smtClean="0"/>
              <a:t>contraseña </a:t>
            </a:r>
            <a:r>
              <a:rPr lang="es-AR" sz="2800" dirty="0" smtClean="0"/>
              <a:t>y </a:t>
            </a:r>
            <a:r>
              <a:rPr lang="es-AR" sz="2800" dirty="0" smtClean="0"/>
              <a:t>verifique en BD.</a:t>
            </a:r>
            <a:endParaRPr lang="es-AR" sz="2800" dirty="0" smtClean="0"/>
          </a:p>
          <a:p>
            <a:pPr eaLnBrk="1" hangingPunct="1">
              <a:defRPr/>
            </a:pPr>
            <a:r>
              <a:rPr lang="es-AR" sz="2800" dirty="0" smtClean="0"/>
              <a:t>Hacer middleware de grupo, solo para post, que permita agregar un nuevo usuario, si el perfil es ‘</a:t>
            </a:r>
            <a:r>
              <a:rPr lang="es-AR" sz="2800" dirty="0" err="1" smtClean="0"/>
              <a:t>admin</a:t>
            </a:r>
            <a:r>
              <a:rPr lang="es-AR" sz="2800" dirty="0" smtClean="0"/>
              <a:t>’.</a:t>
            </a:r>
            <a:endParaRPr lang="es-AR" sz="2800" dirty="0" smtClean="0"/>
          </a:p>
          <a:p>
            <a:pPr eaLnBrk="1" hangingPunct="1">
              <a:defRPr/>
            </a:pPr>
            <a:r>
              <a:rPr lang="es-AR" sz="2800" dirty="0" smtClean="0"/>
              <a:t>Hacer </a:t>
            </a:r>
            <a:r>
              <a:rPr lang="es-AR" sz="2800" dirty="0" smtClean="0"/>
              <a:t>middleware de grupo, </a:t>
            </a:r>
            <a:r>
              <a:rPr lang="es-AR" sz="2800" dirty="0" smtClean="0"/>
              <a:t>solo para </a:t>
            </a:r>
            <a:r>
              <a:rPr lang="es-AR" sz="2800" dirty="0" err="1" smtClean="0"/>
              <a:t>delete</a:t>
            </a:r>
            <a:r>
              <a:rPr lang="es-AR" sz="2800" dirty="0" smtClean="0"/>
              <a:t>, que </a:t>
            </a:r>
            <a:r>
              <a:rPr lang="es-AR" sz="2800" dirty="0" smtClean="0"/>
              <a:t>permita </a:t>
            </a:r>
            <a:r>
              <a:rPr lang="es-AR" sz="2800" dirty="0" smtClean="0"/>
              <a:t>borrar un usuario</a:t>
            </a:r>
            <a:r>
              <a:rPr lang="es-AR" sz="2800" dirty="0" smtClean="0"/>
              <a:t>, si el perfil es </a:t>
            </a:r>
            <a:r>
              <a:rPr lang="es-AR" sz="2800" dirty="0" smtClean="0"/>
              <a:t>‘</a:t>
            </a:r>
            <a:r>
              <a:rPr lang="es-AR" sz="2800" dirty="0" err="1" smtClean="0"/>
              <a:t>super_admin</a:t>
            </a:r>
            <a:r>
              <a:rPr lang="es-AR" sz="2800" dirty="0" smtClean="0"/>
              <a:t>’.</a:t>
            </a:r>
            <a:endParaRPr lang="es-AR" sz="2800" dirty="0" smtClean="0"/>
          </a:p>
          <a:p>
            <a:pPr eaLnBrk="1" hangingPunct="1">
              <a:defRPr/>
            </a:pPr>
            <a:r>
              <a:rPr lang="es-AR" sz="2800" dirty="0"/>
              <a:t>Hacer </a:t>
            </a:r>
            <a:r>
              <a:rPr lang="es-AR" sz="2800" dirty="0" smtClean="0"/>
              <a:t>middleware de ruta, solo para </a:t>
            </a:r>
            <a:r>
              <a:rPr lang="es-AR" sz="2800" dirty="0" err="1" smtClean="0"/>
              <a:t>put</a:t>
            </a:r>
            <a:r>
              <a:rPr lang="es-AR" sz="2800" dirty="0" smtClean="0"/>
              <a:t> y </a:t>
            </a:r>
            <a:r>
              <a:rPr lang="es-AR" sz="2800" dirty="0" err="1" smtClean="0"/>
              <a:t>get</a:t>
            </a:r>
            <a:r>
              <a:rPr lang="es-AR" sz="2800" dirty="0" smtClean="0"/>
              <a:t>, que </a:t>
            </a:r>
            <a:r>
              <a:rPr lang="es-AR" sz="2800" dirty="0" smtClean="0"/>
              <a:t>tome el tiempo de demora entre que entra y sale la petición</a:t>
            </a:r>
            <a:r>
              <a:rPr lang="es-AR" sz="2800" dirty="0" smtClean="0"/>
              <a:t>.</a:t>
            </a:r>
            <a:endParaRPr lang="es-AR" sz="28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1157240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/>
              <a:t>Definición de </a:t>
            </a:r>
            <a:r>
              <a:rPr lang="es-AR" sz="3600" dirty="0" smtClean="0"/>
              <a:t>Middleware en PSR7</a:t>
            </a:r>
            <a:endParaRPr lang="es-AR" sz="3600" dirty="0"/>
          </a:p>
          <a:p>
            <a:pPr eaLnBrk="1" hangingPunct="1">
              <a:defRPr/>
            </a:pPr>
            <a:r>
              <a:rPr lang="es-AR" dirty="0" smtClean="0"/>
              <a:t>Middleware en </a:t>
            </a:r>
            <a:r>
              <a:rPr lang="es-AR" dirty="0" err="1" smtClean="0"/>
              <a:t>Slim</a:t>
            </a:r>
            <a:endParaRPr lang="es-AR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Middleware - PSR7 </a:t>
            </a:r>
            <a:r>
              <a:rPr lang="es-AR" sz="3200" dirty="0" smtClean="0"/>
              <a:t>(1/3)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349157"/>
          </a:xfrm>
        </p:spPr>
        <p:txBody>
          <a:bodyPr/>
          <a:lstStyle/>
          <a:p>
            <a:r>
              <a:rPr lang="es-ES" sz="2800" dirty="0" smtClean="0"/>
              <a:t>Middleware es un software que asiste a una aplicación para interactuar o comunicarse con otras aplicaciones, software, redes, hardware y/o sistemas operativos. </a:t>
            </a:r>
          </a:p>
          <a:p>
            <a:endParaRPr lang="es-ES" sz="2800" dirty="0" smtClean="0"/>
          </a:p>
          <a:p>
            <a:r>
              <a:rPr lang="es-ES" sz="2800" dirty="0" smtClean="0"/>
              <a:t>Técnicamente hablando, un middleware es una  función que puede retornar un </a:t>
            </a:r>
            <a:r>
              <a:rPr lang="es-ES" sz="2800" i="1" dirty="0" err="1" smtClean="0"/>
              <a:t>callable</a:t>
            </a:r>
            <a:r>
              <a:rPr lang="es-ES" sz="2800" i="1" dirty="0" smtClean="0"/>
              <a:t>,</a:t>
            </a:r>
            <a:r>
              <a:rPr lang="es-ES" sz="2800" dirty="0" smtClean="0"/>
              <a:t> que acepta tres argumentos:</a:t>
            </a:r>
          </a:p>
          <a:p>
            <a:pPr lvl="1"/>
            <a:r>
              <a:rPr lang="es-ES" sz="2400" dirty="0" smtClean="0"/>
              <a:t>\</a:t>
            </a:r>
            <a:r>
              <a:rPr lang="es-ES" sz="2400" dirty="0" err="1" smtClean="0"/>
              <a:t>Psr</a:t>
            </a:r>
            <a:r>
              <a:rPr lang="es-ES" sz="2400" dirty="0" smtClean="0"/>
              <a:t>\Http\</a:t>
            </a:r>
            <a:r>
              <a:rPr lang="es-ES" sz="2400" dirty="0" err="1" smtClean="0"/>
              <a:t>Message</a:t>
            </a:r>
            <a:r>
              <a:rPr lang="es-ES" sz="2400" dirty="0" smtClean="0"/>
              <a:t>\</a:t>
            </a:r>
            <a:r>
              <a:rPr lang="es-ES" sz="2400" dirty="0" err="1" smtClean="0"/>
              <a:t>ServerRequestInterface</a:t>
            </a:r>
            <a:r>
              <a:rPr lang="es-ES" sz="2400" dirty="0" smtClean="0"/>
              <a:t> - El objeto de solicitud PSR7</a:t>
            </a:r>
          </a:p>
          <a:p>
            <a:pPr lvl="1"/>
            <a:r>
              <a:rPr lang="es-ES" sz="2400" dirty="0" smtClean="0"/>
              <a:t> \</a:t>
            </a:r>
            <a:r>
              <a:rPr lang="es-ES" sz="2400" dirty="0" err="1" smtClean="0"/>
              <a:t>Psr</a:t>
            </a:r>
            <a:r>
              <a:rPr lang="es-ES" sz="2400" dirty="0" smtClean="0"/>
              <a:t>\Http\</a:t>
            </a:r>
            <a:r>
              <a:rPr lang="es-ES" sz="2400" dirty="0" err="1" smtClean="0"/>
              <a:t>Message</a:t>
            </a:r>
            <a:r>
              <a:rPr lang="es-ES" sz="2400" dirty="0" smtClean="0"/>
              <a:t>\</a:t>
            </a:r>
            <a:r>
              <a:rPr lang="es-ES" sz="2400" dirty="0" err="1" smtClean="0"/>
              <a:t>ResponseInterface</a:t>
            </a:r>
            <a:r>
              <a:rPr lang="es-ES" sz="2400" dirty="0" smtClean="0"/>
              <a:t> - El objeto de respuesta PSR7 </a:t>
            </a:r>
          </a:p>
          <a:p>
            <a:pPr lvl="1"/>
            <a:r>
              <a:rPr lang="es-ES" sz="2400" dirty="0" err="1" smtClean="0"/>
              <a:t>callable</a:t>
            </a:r>
            <a:r>
              <a:rPr lang="es-ES" sz="2400" dirty="0" smtClean="0"/>
              <a:t> - El siguiente middleware </a:t>
            </a:r>
            <a:r>
              <a:rPr lang="es-ES" sz="2400" dirty="0" err="1" smtClean="0"/>
              <a:t>callable</a:t>
            </a:r>
            <a:r>
              <a:rPr lang="es-ES" sz="2400" dirty="0" smtClean="0"/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Middleware - PSR7 </a:t>
            </a:r>
            <a:r>
              <a:rPr lang="es-AR" sz="3200" dirty="0" smtClean="0"/>
              <a:t>(2/3)</a:t>
            </a:r>
            <a:endParaRPr lang="es-ES" dirty="0"/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11321" y="1371600"/>
            <a:ext cx="8832679" cy="4884414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s-AR" sz="2800" dirty="0" smtClean="0"/>
              <a:t>PHP </a:t>
            </a:r>
            <a:r>
              <a:rPr lang="es-AR" sz="2800" dirty="0" err="1" smtClean="0"/>
              <a:t>Standards</a:t>
            </a:r>
            <a:r>
              <a:rPr lang="es-AR" sz="2800" dirty="0" smtClean="0"/>
              <a:t> </a:t>
            </a:r>
            <a:r>
              <a:rPr lang="es-AR" sz="2800" dirty="0" err="1" smtClean="0"/>
              <a:t>Recommendations</a:t>
            </a:r>
            <a:r>
              <a:rPr lang="es-AR" sz="2800" dirty="0" smtClean="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AR" sz="2800" dirty="0" smtClean="0"/>
              <a:t>Documentación </a:t>
            </a:r>
            <a:r>
              <a:rPr lang="es-AR" sz="2800" dirty="0"/>
              <a:t>oficial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AR" sz="2400" dirty="0">
                <a:hlinkClick r:id="rId3"/>
              </a:rPr>
              <a:t>http://www.php-fig.org/psr/psr-7</a:t>
            </a:r>
            <a:r>
              <a:rPr lang="es-AR" sz="2400" dirty="0" smtClean="0">
                <a:hlinkClick r:id="rId3"/>
              </a:rPr>
              <a:t>/</a:t>
            </a:r>
            <a:endParaRPr lang="es-AR" sz="2800" dirty="0" smtClean="0"/>
          </a:p>
          <a:p>
            <a:pPr eaLnBrk="1" hangingPunct="1">
              <a:defRPr/>
            </a:pPr>
            <a:endParaRPr lang="es-AR" sz="2800" dirty="0" smtClean="0"/>
          </a:p>
          <a:p>
            <a:pPr eaLnBrk="1" hangingPunct="1">
              <a:defRPr/>
            </a:pPr>
            <a:r>
              <a:rPr lang="es-AR" sz="2800" dirty="0" smtClean="0"/>
              <a:t>Un </a:t>
            </a:r>
            <a:r>
              <a:rPr lang="es-AR" sz="2800" dirty="0"/>
              <a:t>mensaje HTTP es una petición de un cliente a un servidor o una respuesta de un servidor a un </a:t>
            </a:r>
            <a:r>
              <a:rPr lang="es-AR" sz="2800" dirty="0" smtClean="0"/>
              <a:t>cliente.</a:t>
            </a:r>
          </a:p>
          <a:p>
            <a:pPr eaLnBrk="1" hangingPunct="1">
              <a:defRPr/>
            </a:pPr>
            <a:endParaRPr lang="es-AR" sz="2800" dirty="0" smtClean="0"/>
          </a:p>
          <a:p>
            <a:pPr eaLnBrk="1" hangingPunct="1">
              <a:defRPr/>
            </a:pPr>
            <a:r>
              <a:rPr lang="es-AR" sz="2800" dirty="0" smtClean="0"/>
              <a:t>Esta </a:t>
            </a:r>
            <a:r>
              <a:rPr lang="es-AR" sz="2800" dirty="0"/>
              <a:t>especificación define interfaces para los </a:t>
            </a:r>
            <a:r>
              <a:rPr lang="es-AR" sz="2800" dirty="0" smtClean="0"/>
              <a:t>mensajes HTTP:</a:t>
            </a:r>
          </a:p>
          <a:p>
            <a:pPr lvl="1" eaLnBrk="1" hangingPunct="1">
              <a:defRPr/>
            </a:pPr>
            <a:r>
              <a:rPr lang="es-AR" sz="2400" u="sng" dirty="0" err="1" smtClean="0"/>
              <a:t>Psr</a:t>
            </a:r>
            <a:r>
              <a:rPr lang="es-AR" sz="2400" u="sng" dirty="0" smtClean="0"/>
              <a:t>\Http\</a:t>
            </a:r>
            <a:r>
              <a:rPr lang="es-AR" sz="2400" u="sng" dirty="0" err="1" smtClean="0"/>
              <a:t>Message</a:t>
            </a:r>
            <a:r>
              <a:rPr lang="es-AR" sz="2400" u="sng" dirty="0" smtClean="0"/>
              <a:t>\</a:t>
            </a:r>
            <a:r>
              <a:rPr lang="es-AR" sz="2400" u="sng" dirty="0" err="1" smtClean="0"/>
              <a:t>RequestInterface</a:t>
            </a:r>
            <a:r>
              <a:rPr lang="es-AR" sz="2400" dirty="0" smtClean="0"/>
              <a:t>  </a:t>
            </a:r>
          </a:p>
          <a:p>
            <a:pPr lvl="1" eaLnBrk="1" hangingPunct="1">
              <a:defRPr/>
            </a:pPr>
            <a:r>
              <a:rPr lang="es-AR" sz="2400" u="sng" dirty="0" err="1" smtClean="0"/>
              <a:t>Psr</a:t>
            </a:r>
            <a:r>
              <a:rPr lang="es-AR" sz="2400" u="sng" dirty="0" smtClean="0"/>
              <a:t>\Http\</a:t>
            </a:r>
            <a:r>
              <a:rPr lang="es-AR" sz="2400" u="sng" dirty="0" err="1" smtClean="0"/>
              <a:t>Message</a:t>
            </a:r>
            <a:r>
              <a:rPr lang="es-AR" sz="2400" u="sng" dirty="0" smtClean="0"/>
              <a:t>\</a:t>
            </a:r>
            <a:r>
              <a:rPr lang="es-AR" sz="2400" u="sng" dirty="0" err="1" smtClean="0"/>
              <a:t>ResponseInterface</a:t>
            </a:r>
            <a:endParaRPr lang="es-AR" sz="2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Middleware - PSR7 </a:t>
            </a:r>
            <a:r>
              <a:rPr lang="es-AR" sz="3200" dirty="0" smtClean="0"/>
              <a:t>(3/3)</a:t>
            </a:r>
            <a:endParaRPr lang="es-ES" dirty="0"/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3022366"/>
          </a:xfrm>
        </p:spPr>
        <p:txBody>
          <a:bodyPr/>
          <a:lstStyle/>
          <a:p>
            <a:r>
              <a:rPr lang="es-ES" sz="2800" dirty="0" smtClean="0"/>
              <a:t>El </a:t>
            </a:r>
            <a:r>
              <a:rPr lang="es-ES" sz="2800" dirty="0"/>
              <a:t>único requisito </a:t>
            </a:r>
            <a:r>
              <a:rPr lang="es-ES" sz="2800" dirty="0" smtClean="0"/>
              <a:t>es </a:t>
            </a:r>
            <a:r>
              <a:rPr lang="es-ES" sz="2800" dirty="0"/>
              <a:t>que un middleware DEBE devolver una instancia de </a:t>
            </a:r>
            <a:r>
              <a:rPr lang="es-ES" sz="2800" u="sng" dirty="0" smtClean="0"/>
              <a:t>\</a:t>
            </a:r>
            <a:r>
              <a:rPr lang="es-ES" sz="2800" u="sng" dirty="0" err="1" smtClean="0"/>
              <a:t>Psr</a:t>
            </a:r>
            <a:r>
              <a:rPr lang="es-ES" sz="2800" u="sng" dirty="0" smtClean="0"/>
              <a:t>\Http\</a:t>
            </a:r>
            <a:r>
              <a:rPr lang="es-ES" sz="2800" u="sng" dirty="0" err="1" smtClean="0"/>
              <a:t>Message</a:t>
            </a:r>
            <a:r>
              <a:rPr lang="es-ES" sz="2800" u="sng" dirty="0" smtClean="0"/>
              <a:t>\</a:t>
            </a:r>
            <a:r>
              <a:rPr lang="es-ES" sz="2800" u="sng" dirty="0" err="1" smtClean="0"/>
              <a:t>ResponseInterface</a:t>
            </a:r>
            <a:r>
              <a:rPr lang="es-ES" sz="2800" dirty="0"/>
              <a:t>. </a:t>
            </a:r>
            <a:endParaRPr lang="es-ES" sz="2800" dirty="0" smtClean="0"/>
          </a:p>
          <a:p>
            <a:endParaRPr lang="es-ES" sz="2800" dirty="0" smtClean="0"/>
          </a:p>
          <a:p>
            <a:r>
              <a:rPr lang="es-ES" sz="2800" dirty="0" smtClean="0"/>
              <a:t>Cada </a:t>
            </a:r>
            <a:r>
              <a:rPr lang="es-ES" sz="2800" dirty="0"/>
              <a:t>middleware DEBERÍA invocar al siguiente middleware y pasarle los objetos </a:t>
            </a:r>
            <a:r>
              <a:rPr lang="es-ES" sz="2800" dirty="0" err="1"/>
              <a:t>Request</a:t>
            </a:r>
            <a:r>
              <a:rPr lang="es-ES" sz="2800" dirty="0"/>
              <a:t> y Response como argumentos.</a:t>
            </a:r>
            <a:endParaRPr lang="es-AR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1172629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Definición de </a:t>
            </a:r>
            <a:r>
              <a:rPr lang="es-AR" dirty="0" smtClean="0"/>
              <a:t>Middleware en PSR7</a:t>
            </a:r>
            <a:endParaRPr lang="es-AR" dirty="0"/>
          </a:p>
          <a:p>
            <a:pPr eaLnBrk="1" hangingPunct="1">
              <a:defRPr/>
            </a:pPr>
            <a:r>
              <a:rPr lang="es-AR" sz="3600" dirty="0" smtClean="0"/>
              <a:t>Middleware en </a:t>
            </a:r>
            <a:r>
              <a:rPr lang="es-AR" sz="3600" dirty="0" err="1" smtClean="0"/>
              <a:t>Slim</a:t>
            </a:r>
            <a:endParaRPr lang="es-AR" sz="36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Middleware en </a:t>
            </a:r>
            <a:r>
              <a:rPr lang="es-AR" dirty="0" err="1" smtClean="0"/>
              <a:t>Slim</a:t>
            </a:r>
            <a:r>
              <a:rPr lang="es-AR" dirty="0" smtClean="0"/>
              <a:t> </a:t>
            </a:r>
            <a:r>
              <a:rPr lang="es-AR" sz="3200" dirty="0" smtClean="0"/>
              <a:t>(1/3)</a:t>
            </a:r>
            <a:endParaRPr lang="es-ES" sz="3200" dirty="0"/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2679" cy="5232202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dirty="0" smtClean="0"/>
              <a:t>En </a:t>
            </a:r>
            <a:r>
              <a:rPr lang="es-ES" sz="2800" dirty="0" err="1" smtClean="0"/>
              <a:t>Slim</a:t>
            </a:r>
            <a:r>
              <a:rPr lang="es-ES" sz="2800" dirty="0" smtClean="0"/>
              <a:t>, podemos ejecutar </a:t>
            </a:r>
            <a:r>
              <a:rPr lang="es-ES" sz="2800" dirty="0"/>
              <a:t>código antes y después de </a:t>
            </a:r>
            <a:r>
              <a:rPr lang="es-ES" sz="2800" dirty="0" smtClean="0"/>
              <a:t>una llamada a nuestra </a:t>
            </a:r>
            <a:r>
              <a:rPr lang="es-ES" sz="2800" dirty="0" err="1" smtClean="0"/>
              <a:t>apiRest</a:t>
            </a:r>
            <a:r>
              <a:rPr lang="es-ES" sz="2800" dirty="0" smtClean="0"/>
              <a:t>, para poder manipular </a:t>
            </a:r>
            <a:r>
              <a:rPr lang="es-ES" sz="2800" dirty="0"/>
              <a:t>los objetos </a:t>
            </a:r>
            <a:r>
              <a:rPr lang="es-ES" sz="2800" dirty="0" err="1" smtClean="0"/>
              <a:t>Request</a:t>
            </a:r>
            <a:r>
              <a:rPr lang="es-ES" sz="2800" dirty="0" smtClean="0"/>
              <a:t> y Response </a:t>
            </a:r>
            <a:r>
              <a:rPr lang="es-ES" sz="2800" dirty="0"/>
              <a:t>como mejor </a:t>
            </a:r>
            <a:r>
              <a:rPr lang="es-ES" sz="2800" dirty="0" smtClean="0"/>
              <a:t>nos parezca</a:t>
            </a:r>
            <a:r>
              <a:rPr lang="es-ES" sz="2800" dirty="0"/>
              <a:t>. </a:t>
            </a:r>
            <a:endParaRPr lang="es-ES" sz="2800" dirty="0" smtClean="0"/>
          </a:p>
          <a:p>
            <a:pPr eaLnBrk="1" hangingPunct="1">
              <a:defRPr/>
            </a:pPr>
            <a:endParaRPr lang="es-ES" sz="2800" dirty="0" smtClean="0"/>
          </a:p>
          <a:p>
            <a:pPr eaLnBrk="1" hangingPunct="1">
              <a:defRPr/>
            </a:pPr>
            <a:r>
              <a:rPr lang="es-ES" sz="2800" dirty="0" smtClean="0"/>
              <a:t>Esto </a:t>
            </a:r>
            <a:r>
              <a:rPr lang="es-ES" sz="2800" dirty="0"/>
              <a:t>se </a:t>
            </a:r>
            <a:r>
              <a:rPr lang="es-ES" sz="2800" dirty="0" smtClean="0"/>
              <a:t>realiza por medio de un middleware</a:t>
            </a:r>
            <a:r>
              <a:rPr lang="es-ES" sz="2800" dirty="0"/>
              <a:t>. </a:t>
            </a:r>
            <a:endParaRPr lang="es-ES" sz="2800" dirty="0" smtClean="0"/>
          </a:p>
          <a:p>
            <a:pPr eaLnBrk="1" hangingPunct="1">
              <a:defRPr/>
            </a:pPr>
            <a:endParaRPr lang="es-ES" sz="2800" dirty="0" smtClean="0"/>
          </a:p>
          <a:p>
            <a:pPr eaLnBrk="1" hangingPunct="1">
              <a:defRPr/>
            </a:pPr>
            <a:r>
              <a:rPr lang="es-ES" sz="2800" dirty="0" smtClean="0"/>
              <a:t>Posibles </a:t>
            </a:r>
            <a:r>
              <a:rPr lang="es-ES" sz="2800" dirty="0" smtClean="0"/>
              <a:t>usos: </a:t>
            </a:r>
          </a:p>
          <a:p>
            <a:pPr lvl="1" eaLnBrk="1" hangingPunct="1">
              <a:defRPr/>
            </a:pPr>
            <a:r>
              <a:rPr lang="es-ES" sz="2400" dirty="0" smtClean="0"/>
              <a:t>Proteger la </a:t>
            </a:r>
            <a:r>
              <a:rPr lang="es-ES" sz="2400" dirty="0"/>
              <a:t>aplicación de la falsificación de solicitudes cruzadas. </a:t>
            </a:r>
            <a:endParaRPr lang="es-ES" sz="2400" dirty="0" smtClean="0"/>
          </a:p>
          <a:p>
            <a:pPr lvl="1" eaLnBrk="1" hangingPunct="1">
              <a:defRPr/>
            </a:pPr>
            <a:r>
              <a:rPr lang="es-ES" sz="2400" dirty="0" smtClean="0"/>
              <a:t>Autenticar </a:t>
            </a:r>
            <a:r>
              <a:rPr lang="es-ES" sz="2400" dirty="0"/>
              <a:t>las solicitudes antes de ejecutar su aplicación. </a:t>
            </a:r>
            <a:endParaRPr lang="es-ES" sz="2400" dirty="0" smtClean="0"/>
          </a:p>
          <a:p>
            <a:pPr lvl="1" eaLnBrk="1" hangingPunct="1">
              <a:defRPr/>
            </a:pPr>
            <a:r>
              <a:rPr lang="es-ES" sz="2400" dirty="0" smtClean="0"/>
              <a:t>Etc</a:t>
            </a:r>
            <a:r>
              <a:rPr lang="es-ES" sz="2400" dirty="0" smtClean="0"/>
              <a:t>.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9614454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r>
              <a:rPr lang="es-AR" dirty="0" smtClean="0"/>
              <a:t>Middleware en </a:t>
            </a:r>
            <a:r>
              <a:rPr lang="es-AR" dirty="0" err="1" smtClean="0"/>
              <a:t>Slim</a:t>
            </a:r>
            <a:r>
              <a:rPr lang="es-AR" dirty="0" smtClean="0"/>
              <a:t> </a:t>
            </a:r>
            <a:r>
              <a:rPr lang="es-AR" sz="3200" dirty="0" smtClean="0"/>
              <a:t>(2/3)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371600"/>
            <a:ext cx="8763000" cy="4436599"/>
          </a:xfrm>
        </p:spPr>
        <p:txBody>
          <a:bodyPr/>
          <a:lstStyle/>
          <a:p>
            <a:r>
              <a:rPr lang="es-ES" sz="2800" dirty="0" err="1" smtClean="0"/>
              <a:t>Slim</a:t>
            </a:r>
            <a:r>
              <a:rPr lang="es-ES" sz="2800" dirty="0" smtClean="0"/>
              <a:t> añade middleware como capas concéntricas que rodean su aplicación principal. </a:t>
            </a:r>
          </a:p>
          <a:p>
            <a:endParaRPr lang="es-ES" sz="1000" dirty="0" smtClean="0"/>
          </a:p>
          <a:p>
            <a:r>
              <a:rPr lang="es-ES" sz="2800" dirty="0" smtClean="0"/>
              <a:t>Cada nueva capa de middleware rodea cualquier capa de middleware existente. </a:t>
            </a:r>
          </a:p>
          <a:p>
            <a:endParaRPr lang="es-ES" sz="1000" dirty="0" smtClean="0"/>
          </a:p>
          <a:p>
            <a:r>
              <a:rPr lang="es-ES" sz="2800" dirty="0" smtClean="0"/>
              <a:t>La estructura concéntrica se expande hacia afuera a medida que se añaden capas de middleware adicionales. </a:t>
            </a:r>
          </a:p>
          <a:p>
            <a:endParaRPr lang="es-ES" sz="1000" dirty="0" smtClean="0"/>
          </a:p>
          <a:p>
            <a:r>
              <a:rPr lang="es-ES" sz="2800" dirty="0" smtClean="0"/>
              <a:t>La última capa de middleware agregada es la primera en ser ejecutada.</a:t>
            </a:r>
            <a:endParaRPr lang="en-US" sz="2800" b="1" i="1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3814</TotalTime>
  <Words>960</Words>
  <Application>Microsoft Office PowerPoint</Application>
  <PresentationFormat>Presentación en pantalla (4:3)</PresentationFormat>
  <Paragraphs>170</Paragraphs>
  <Slides>25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1_VS_NET Launch Template</vt:lpstr>
      <vt:lpstr>Maximiliano Neiner Villegas Octavio Rampi Mario</vt:lpstr>
      <vt:lpstr>Temas a Tratar</vt:lpstr>
      <vt:lpstr>Temas a Tratar</vt:lpstr>
      <vt:lpstr>Middleware - PSR7 (1/3)</vt:lpstr>
      <vt:lpstr>Middleware - PSR7 (2/3)</vt:lpstr>
      <vt:lpstr>Middleware - PSR7 (3/3)</vt:lpstr>
      <vt:lpstr>Temas a Tratar</vt:lpstr>
      <vt:lpstr>Middleware en Slim (1/3)</vt:lpstr>
      <vt:lpstr>Middleware en Slim (2/3)</vt:lpstr>
      <vt:lpstr>Middleware en Slim (3/3)</vt:lpstr>
      <vt:lpstr>Temas a Tratar</vt:lpstr>
      <vt:lpstr>Funciones Middleware </vt:lpstr>
      <vt:lpstr>Temas a Tratar</vt:lpstr>
      <vt:lpstr>Middleware - Route (1/2)</vt:lpstr>
      <vt:lpstr>Middleware - Route (2/2)</vt:lpstr>
      <vt:lpstr>Temas a Tratar</vt:lpstr>
      <vt:lpstr>Middleware - Group (1/2)</vt:lpstr>
      <vt:lpstr>Middleware - Group (2/2)</vt:lpstr>
      <vt:lpstr>Temas a Tratar</vt:lpstr>
      <vt:lpstr>Middleware con POO (1/2)</vt:lpstr>
      <vt:lpstr>Middleware con POO (2/2) </vt:lpstr>
      <vt:lpstr>Temas a Tratar</vt:lpstr>
      <vt:lpstr>Funciones Middleware</vt:lpstr>
      <vt:lpstr>Ejercitación</vt:lpstr>
      <vt:lpstr>Ejercicios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Laboratorio_III_Clase_01</dc:title>
  <dc:subject>Depuración, WindowsForm y Controles</dc:subject>
  <dc:creator>profesor</dc:creator>
  <cp:lastModifiedBy>Neiner Maximiliano</cp:lastModifiedBy>
  <cp:revision>250</cp:revision>
  <cp:lastPrinted>1601-01-01T00:00:00Z</cp:lastPrinted>
  <dcterms:created xsi:type="dcterms:W3CDTF">1601-01-01T00:00:00Z</dcterms:created>
  <dcterms:modified xsi:type="dcterms:W3CDTF">2017-10-26T21:20:29Z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