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E787-EB95-43A6-8A50-5B90D5AA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698CE-3190-4E64-8294-8D5F24AA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2B469-C08C-4AB5-89D1-D3758B78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6ECE1-331A-4B25-B764-B9D9C495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2E3F-1551-422A-95A4-AE6944CA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4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3A59-5E00-42E6-9D1E-F9B118DA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E3469-E761-40D3-9C00-19A0C285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4E867-071D-40BD-ABDD-68015FB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7D052-BF35-4D68-B0D6-AEB0B7E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CE3B-21F1-45C3-9BA9-B54C182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8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E3D413-8BA6-4505-BA35-AC2710C4F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7FC93-A8F8-46B2-81B2-858090D4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3855A-B4E6-43C8-8A39-A46D823E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E7B98-3165-4FA0-86F1-EEEAA579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D336-C00D-463B-91B3-715147EC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04501-A50D-4F05-BD47-12B82DF9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B7F7-0939-451C-824B-E8B97795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7A5A3-4F92-466A-B286-AD855C6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FF3B-889A-4A40-A6FE-36A50380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0876-C966-4E4D-8F5F-FC516BED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55D6-A955-4F6C-B798-3DB0E942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64D12-2D87-4EDF-A593-00FDE1A8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457A-327F-4497-B5DB-F6DDA3DE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9D43E-0F10-44F6-8DD6-AB6A037C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1B05F-131B-4E0D-BE88-2E942E66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4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844A0-488E-4B3A-8F84-A3C6F0F3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48AB-B525-446D-BC3D-928E9AED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070F4-255D-4F3F-8707-EE840034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1418E-3444-4AB5-8609-2AE637B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59A99-D5FA-4F21-ABBB-AA6293F8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68DC5-2580-49B2-AB67-6942E2FC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D938C-81B9-4487-8626-BEAA8C94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9994E-8EAC-45EF-95D3-F0B54FBB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1BEED-8B12-4F1F-B037-895E7F24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ED813-F5A7-44F5-8CD7-F3B4EBE7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CE200-6BAB-4452-B288-4C091766D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28FC2-2925-4C85-9ED3-6D8CD018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3BBC-C5A2-489D-BFE5-63E4D62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922623-F096-4011-9366-19EE2BE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EB535-E18C-4865-8254-FABB9962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61143-E149-4DD1-A370-A4FAA147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E2E22-DA4B-4168-9951-2FB839C6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77E76-8C5F-4E20-A5FA-383C3BAD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F7A42-98D3-41F8-8B2C-7CA46974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CA7CB-5C70-4F13-B39E-BC0CC4A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8DD04-47EF-4D84-8FE5-8436E52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B0A0-1E54-4709-871A-EA0507DE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69136-4681-46EF-9958-C5C63B26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A466C5-5944-45AC-95C1-342F31C6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42898-F396-40E4-8FED-C13F2D18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B4F1E-72BA-48DE-B888-BCED0A6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80158-C6C7-4791-AB13-94824A4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7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E79AA-274E-4B25-BBD4-9BB0765D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5DCE3-5ABB-49A9-889A-FD9C55C99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3597E-FEA7-45D3-9F33-C4678A5C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9E280-8DA9-4838-8D5A-DAEA6C67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7BE6-73BC-4030-9447-A0AA466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4CFA1-8D6E-42EE-8021-561CF6D8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1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C22DC8-6A8E-4049-97E0-B9A15088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294AB-35FA-458F-AE1A-9CDD0C3D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16711-DE05-4E18-A51F-2AD1B88DA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D5129-BDCA-46A9-9C56-58D966FDADF7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FBE74-4D2D-4D32-B039-A76B814F7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C4D02-F4E3-428F-B83E-89D611AB5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F786-55F1-40CF-B971-23E57CAD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354F-E3AB-40B4-A6CC-8134D2A61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1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F625-A14B-4A26-B01A-E5F656BC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点击运行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E37FE7-E5F8-4F16-A6F1-75F3D5749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1825625"/>
            <a:ext cx="7609643" cy="4082256"/>
          </a:xfrm>
        </p:spPr>
      </p:pic>
    </p:spTree>
    <p:extLst>
      <p:ext uri="{BB962C8B-B14F-4D97-AF65-F5344CB8AC3E}">
        <p14:creationId xmlns:p14="http://schemas.microsoft.com/office/powerpoint/2010/main" val="19102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770C-48D0-45ED-91BF-29BF65A3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同步</a:t>
            </a:r>
            <a:r>
              <a:rPr lang="en-US" altLang="zh-CN" sz="3200" dirty="0"/>
              <a:t>bucket</a:t>
            </a:r>
            <a:r>
              <a:rPr lang="zh-CN" altLang="en-US" sz="3200" dirty="0"/>
              <a:t>到本地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79C3C-666D-4E00-A811-C25097F8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7374"/>
            <a:ext cx="10515600" cy="1863252"/>
          </a:xfrm>
        </p:spPr>
      </p:pic>
    </p:spTree>
    <p:extLst>
      <p:ext uri="{BB962C8B-B14F-4D97-AF65-F5344CB8AC3E}">
        <p14:creationId xmlns:p14="http://schemas.microsoft.com/office/powerpoint/2010/main" val="310336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956393-C8C6-4A00-ADFB-F63E1E5C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8664"/>
            <a:ext cx="10515600" cy="163822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16BB760-9E8A-4FCF-BDD4-5769DDBC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修改</a:t>
            </a:r>
            <a:r>
              <a:rPr lang="en-US" altLang="zh-CN" sz="3200" dirty="0"/>
              <a:t>1.text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5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53A2-D445-452D-8E65-C1BFEBAD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删除</a:t>
            </a:r>
            <a:r>
              <a:rPr lang="en-US" altLang="zh-CN" sz="3200" dirty="0"/>
              <a:t>1.text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53D4D8-CF46-4980-9D3D-3BF5DDBA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308"/>
            <a:ext cx="10515600" cy="1475748"/>
          </a:xfrm>
        </p:spPr>
      </p:pic>
    </p:spTree>
    <p:extLst>
      <p:ext uri="{BB962C8B-B14F-4D97-AF65-F5344CB8AC3E}">
        <p14:creationId xmlns:p14="http://schemas.microsoft.com/office/powerpoint/2010/main" val="12774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08E9-9AB4-40DE-B5BC-16979B0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04.mp4(37M)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534E90-D4D6-487B-A14D-6B2A1819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1690689"/>
            <a:ext cx="10865528" cy="17383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DE5274-648C-4CE8-93A1-821A609D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3429000"/>
            <a:ext cx="10865528" cy="20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演示ppt</vt:lpstr>
      <vt:lpstr>点击运行</vt:lpstr>
      <vt:lpstr>同步bucket到本地</vt:lpstr>
      <vt:lpstr>修改1.text</vt:lpstr>
      <vt:lpstr>删除1.text</vt:lpstr>
      <vt:lpstr>创建04.mp4(37M)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演示ppt</dc:title>
  <dc:creator>w xy</dc:creator>
  <cp:lastModifiedBy>w xy</cp:lastModifiedBy>
  <cp:revision>2</cp:revision>
  <dcterms:created xsi:type="dcterms:W3CDTF">2021-06-04T02:08:51Z</dcterms:created>
  <dcterms:modified xsi:type="dcterms:W3CDTF">2021-06-04T02:20:20Z</dcterms:modified>
</cp:coreProperties>
</file>