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6" r:id="rId4"/>
    <p:sldId id="283" r:id="rId5"/>
    <p:sldId id="284" r:id="rId6"/>
    <p:sldId id="281" r:id="rId7"/>
    <p:sldId id="257" r:id="rId8"/>
    <p:sldId id="264" r:id="rId9"/>
    <p:sldId id="265" r:id="rId10"/>
    <p:sldId id="274" r:id="rId11"/>
    <p:sldId id="261" r:id="rId12"/>
    <p:sldId id="271" r:id="rId13"/>
    <p:sldId id="272" r:id="rId14"/>
    <p:sldId id="275" r:id="rId15"/>
    <p:sldId id="276" r:id="rId16"/>
    <p:sldId id="270" r:id="rId17"/>
    <p:sldId id="269" r:id="rId18"/>
    <p:sldId id="260" r:id="rId19"/>
    <p:sldId id="279" r:id="rId20"/>
    <p:sldId id="280" r:id="rId21"/>
    <p:sldId id="25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>
        <p:scale>
          <a:sx n="121" d="100"/>
          <a:sy n="12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13EA-0C62-B140-9522-97F2585501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8FEC4A1-DA2F-D84B-A35E-505A8C985C20}">
      <dgm:prSet phldrT="[Text]"/>
      <dgm:spPr/>
      <dgm:t>
        <a:bodyPr/>
        <a:lstStyle/>
        <a:p>
          <a:r>
            <a:rPr lang="en-US" dirty="0" smtClean="0"/>
            <a:t>Get tweets</a:t>
          </a:r>
          <a:endParaRPr lang="en-US" dirty="0"/>
        </a:p>
      </dgm:t>
    </dgm:pt>
    <dgm:pt modelId="{D94A69D7-19A5-1C48-83C5-39B69DBCFDC9}" type="parTrans" cxnId="{9666B4A4-9DBD-F449-8DD8-03350F389A73}">
      <dgm:prSet/>
      <dgm:spPr/>
      <dgm:t>
        <a:bodyPr/>
        <a:lstStyle/>
        <a:p>
          <a:endParaRPr lang="en-US"/>
        </a:p>
      </dgm:t>
    </dgm:pt>
    <dgm:pt modelId="{81600247-53CA-C24F-A0BF-FA12F9CCD22F}" type="sibTrans" cxnId="{9666B4A4-9DBD-F449-8DD8-03350F389A73}">
      <dgm:prSet/>
      <dgm:spPr/>
      <dgm:t>
        <a:bodyPr/>
        <a:lstStyle/>
        <a:p>
          <a:endParaRPr lang="en-US"/>
        </a:p>
      </dgm:t>
    </dgm:pt>
    <dgm:pt modelId="{E74166D3-FA19-FE4B-990B-05EA1CEE3642}">
      <dgm:prSet phldrT="[Text]"/>
      <dgm:spPr/>
      <dgm:t>
        <a:bodyPr/>
        <a:lstStyle/>
        <a:p>
          <a:r>
            <a:rPr lang="en-US" dirty="0" smtClean="0"/>
            <a:t>Clustering/Topic Modeling</a:t>
          </a:r>
          <a:endParaRPr lang="en-US" dirty="0"/>
        </a:p>
      </dgm:t>
    </dgm:pt>
    <dgm:pt modelId="{D3FB07B9-F06E-E542-A179-174382AC56CA}" type="parTrans" cxnId="{57757CD2-1E8C-034C-96CD-96576B09858F}">
      <dgm:prSet/>
      <dgm:spPr/>
      <dgm:t>
        <a:bodyPr/>
        <a:lstStyle/>
        <a:p>
          <a:endParaRPr lang="en-US"/>
        </a:p>
      </dgm:t>
    </dgm:pt>
    <dgm:pt modelId="{646372C4-954D-0E48-8630-2A85D6FFC5D3}" type="sibTrans" cxnId="{57757CD2-1E8C-034C-96CD-96576B09858F}">
      <dgm:prSet/>
      <dgm:spPr/>
      <dgm:t>
        <a:bodyPr/>
        <a:lstStyle/>
        <a:p>
          <a:endParaRPr lang="en-US"/>
        </a:p>
      </dgm:t>
    </dgm:pt>
    <dgm:pt modelId="{491DE01B-7B7F-4D44-82D3-14F7DC9A531C}">
      <dgm:prSet phldrT="[Text]"/>
      <dgm:spPr/>
      <dgm:t>
        <a:bodyPr/>
        <a:lstStyle/>
        <a:p>
          <a:r>
            <a:rPr lang="en-US" dirty="0" smtClean="0"/>
            <a:t>Perfect Tweet Labeling System</a:t>
          </a:r>
          <a:endParaRPr lang="en-US" dirty="0"/>
        </a:p>
      </dgm:t>
    </dgm:pt>
    <dgm:pt modelId="{93630C24-ABF9-3C42-A514-62214FE87B54}" type="parTrans" cxnId="{B4E118C6-09F7-F440-AAD3-ED93DF011BB4}">
      <dgm:prSet/>
      <dgm:spPr/>
      <dgm:t>
        <a:bodyPr/>
        <a:lstStyle/>
        <a:p>
          <a:endParaRPr lang="en-US"/>
        </a:p>
      </dgm:t>
    </dgm:pt>
    <dgm:pt modelId="{534309D4-DFF3-2A44-9E63-232709410605}" type="sibTrans" cxnId="{B4E118C6-09F7-F440-AAD3-ED93DF011BB4}">
      <dgm:prSet/>
      <dgm:spPr/>
      <dgm:t>
        <a:bodyPr/>
        <a:lstStyle/>
        <a:p>
          <a:endParaRPr lang="en-US"/>
        </a:p>
      </dgm:t>
    </dgm:pt>
    <dgm:pt modelId="{450245C4-540C-1649-B721-B3263510DEE9}">
      <dgm:prSet/>
      <dgm:spPr/>
      <dgm:t>
        <a:bodyPr/>
        <a:lstStyle/>
        <a:p>
          <a:r>
            <a:rPr lang="en-US" dirty="0" smtClean="0"/>
            <a:t>Chunk Labeling/Classification</a:t>
          </a:r>
          <a:endParaRPr lang="en-US" dirty="0"/>
        </a:p>
      </dgm:t>
    </dgm:pt>
    <dgm:pt modelId="{650A4BF5-40BC-D24A-AAFD-D17A5B7E21CC}" type="parTrans" cxnId="{B0ECC69D-0C76-D941-92EB-7595AE5A8EB6}">
      <dgm:prSet/>
      <dgm:spPr/>
      <dgm:t>
        <a:bodyPr/>
        <a:lstStyle/>
        <a:p>
          <a:endParaRPr lang="en-US"/>
        </a:p>
      </dgm:t>
    </dgm:pt>
    <dgm:pt modelId="{722E1800-8C8D-834D-A48B-62E373F7A617}" type="sibTrans" cxnId="{B0ECC69D-0C76-D941-92EB-7595AE5A8EB6}">
      <dgm:prSet/>
      <dgm:spPr/>
      <dgm:t>
        <a:bodyPr/>
        <a:lstStyle/>
        <a:p>
          <a:endParaRPr lang="en-US"/>
        </a:p>
      </dgm:t>
    </dgm:pt>
    <dgm:pt modelId="{AF5FCB65-D794-7844-8BB2-37F3738C573D}">
      <dgm:prSet/>
      <dgm:spPr/>
      <dgm:t>
        <a:bodyPr/>
        <a:lstStyle/>
        <a:p>
          <a:r>
            <a:rPr lang="en-US" dirty="0" smtClean="0"/>
            <a:t>Supervised Learning</a:t>
          </a:r>
        </a:p>
        <a:p>
          <a:r>
            <a:rPr lang="en-US" dirty="0" smtClean="0"/>
            <a:t>Train and Test on new tweets </a:t>
          </a:r>
          <a:endParaRPr lang="en-US" dirty="0"/>
        </a:p>
      </dgm:t>
    </dgm:pt>
    <dgm:pt modelId="{B79C14E9-7BF9-C54E-A49A-CEFC7251B9F0}" type="parTrans" cxnId="{891C453D-0961-454C-8497-A2B9284990B5}">
      <dgm:prSet/>
      <dgm:spPr/>
      <dgm:t>
        <a:bodyPr/>
        <a:lstStyle/>
        <a:p>
          <a:endParaRPr lang="en-US"/>
        </a:p>
      </dgm:t>
    </dgm:pt>
    <dgm:pt modelId="{52F5F9F0-0E65-2443-BEE4-5F9116C1FCC9}" type="sibTrans" cxnId="{891C453D-0961-454C-8497-A2B9284990B5}">
      <dgm:prSet/>
      <dgm:spPr/>
      <dgm:t>
        <a:bodyPr/>
        <a:lstStyle/>
        <a:p>
          <a:endParaRPr lang="en-US"/>
        </a:p>
      </dgm:t>
    </dgm:pt>
    <dgm:pt modelId="{B1B50FB4-385B-8C49-B85C-9795C1C8FCAD}" type="pres">
      <dgm:prSet presAssocID="{487213EA-0C62-B140-9522-97F2585501F7}" presName="Name0" presStyleCnt="0">
        <dgm:presLayoutVars>
          <dgm:dir/>
          <dgm:resizeHandles val="exact"/>
        </dgm:presLayoutVars>
      </dgm:prSet>
      <dgm:spPr/>
    </dgm:pt>
    <dgm:pt modelId="{41B61215-FFEA-BF40-A84E-3C040006817D}" type="pres">
      <dgm:prSet presAssocID="{08FEC4A1-DA2F-D84B-A35E-505A8C985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A8E76-F68C-5B4D-954B-EB34AB30918F}" type="pres">
      <dgm:prSet presAssocID="{81600247-53CA-C24F-A0BF-FA12F9CCD22F}" presName="sibTrans" presStyleLbl="sibTrans2D1" presStyleIdx="0" presStyleCnt="4"/>
      <dgm:spPr/>
    </dgm:pt>
    <dgm:pt modelId="{E2573776-254D-BF40-9563-1172B3B24F52}" type="pres">
      <dgm:prSet presAssocID="{81600247-53CA-C24F-A0BF-FA12F9CCD22F}" presName="connectorText" presStyleLbl="sibTrans2D1" presStyleIdx="0" presStyleCnt="4"/>
      <dgm:spPr/>
    </dgm:pt>
    <dgm:pt modelId="{3153C931-C2FF-F743-846C-4302549D7876}" type="pres">
      <dgm:prSet presAssocID="{E74166D3-FA19-FE4B-990B-05EA1CEE3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CED9-5784-334A-8384-AA950821FE9E}" type="pres">
      <dgm:prSet presAssocID="{646372C4-954D-0E48-8630-2A85D6FFC5D3}" presName="sibTrans" presStyleLbl="sibTrans2D1" presStyleIdx="1" presStyleCnt="4"/>
      <dgm:spPr/>
    </dgm:pt>
    <dgm:pt modelId="{FB517D0E-316F-BD47-A682-8A7E199F27FB}" type="pres">
      <dgm:prSet presAssocID="{646372C4-954D-0E48-8630-2A85D6FFC5D3}" presName="connectorText" presStyleLbl="sibTrans2D1" presStyleIdx="1" presStyleCnt="4"/>
      <dgm:spPr/>
    </dgm:pt>
    <dgm:pt modelId="{0D0B2A20-0A4C-D647-BA90-FC49AA8601B0}" type="pres">
      <dgm:prSet presAssocID="{450245C4-540C-1649-B721-B3263510DEE9}" presName="node" presStyleLbl="node1" presStyleIdx="2" presStyleCnt="5">
        <dgm:presLayoutVars>
          <dgm:bulletEnabled val="1"/>
        </dgm:presLayoutVars>
      </dgm:prSet>
      <dgm:spPr/>
    </dgm:pt>
    <dgm:pt modelId="{6D9700D8-9335-DD4A-836B-434F8C531467}" type="pres">
      <dgm:prSet presAssocID="{722E1800-8C8D-834D-A48B-62E373F7A617}" presName="sibTrans" presStyleLbl="sibTrans2D1" presStyleIdx="2" presStyleCnt="4"/>
      <dgm:spPr/>
    </dgm:pt>
    <dgm:pt modelId="{791C819B-7E2B-8B41-8EA6-F29E1D2A10AD}" type="pres">
      <dgm:prSet presAssocID="{722E1800-8C8D-834D-A48B-62E373F7A617}" presName="connectorText" presStyleLbl="sibTrans2D1" presStyleIdx="2" presStyleCnt="4"/>
      <dgm:spPr/>
    </dgm:pt>
    <dgm:pt modelId="{DF1E7878-7064-C34C-8AF9-3767CCBB9DE3}" type="pres">
      <dgm:prSet presAssocID="{AF5FCB65-D794-7844-8BB2-37F3738C5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F8748-2CCA-264F-9B3B-D4DFD749DD15}" type="pres">
      <dgm:prSet presAssocID="{52F5F9F0-0E65-2443-BEE4-5F9116C1FCC9}" presName="sibTrans" presStyleLbl="sibTrans2D1" presStyleIdx="3" presStyleCnt="4"/>
      <dgm:spPr/>
    </dgm:pt>
    <dgm:pt modelId="{827D4324-F2B4-AD44-AB54-69D06EA168CF}" type="pres">
      <dgm:prSet presAssocID="{52F5F9F0-0E65-2443-BEE4-5F9116C1FCC9}" presName="connectorText" presStyleLbl="sibTrans2D1" presStyleIdx="3" presStyleCnt="4"/>
      <dgm:spPr/>
    </dgm:pt>
    <dgm:pt modelId="{5DC3ADA8-4AE5-A046-B187-145A07841CC6}" type="pres">
      <dgm:prSet presAssocID="{491DE01B-7B7F-4D44-82D3-14F7DC9A531C}" presName="node" presStyleLbl="node1" presStyleIdx="4" presStyleCnt="5">
        <dgm:presLayoutVars>
          <dgm:bulletEnabled val="1"/>
        </dgm:presLayoutVars>
      </dgm:prSet>
      <dgm:spPr/>
    </dgm:pt>
  </dgm:ptLst>
  <dgm:cxnLst>
    <dgm:cxn modelId="{359EAAAF-0C51-194B-9EF0-6E5B244664E2}" type="presOf" srcId="{722E1800-8C8D-834D-A48B-62E373F7A617}" destId="{6D9700D8-9335-DD4A-836B-434F8C531467}" srcOrd="0" destOrd="0" presId="urn:microsoft.com/office/officeart/2005/8/layout/process1"/>
    <dgm:cxn modelId="{9666B4A4-9DBD-F449-8DD8-03350F389A73}" srcId="{487213EA-0C62-B140-9522-97F2585501F7}" destId="{08FEC4A1-DA2F-D84B-A35E-505A8C985C20}" srcOrd="0" destOrd="0" parTransId="{D94A69D7-19A5-1C48-83C5-39B69DBCFDC9}" sibTransId="{81600247-53CA-C24F-A0BF-FA12F9CCD22F}"/>
    <dgm:cxn modelId="{58F994B4-1806-914A-912E-C39E0EEA131A}" type="presOf" srcId="{AF5FCB65-D794-7844-8BB2-37F3738C573D}" destId="{DF1E7878-7064-C34C-8AF9-3767CCBB9DE3}" srcOrd="0" destOrd="0" presId="urn:microsoft.com/office/officeart/2005/8/layout/process1"/>
    <dgm:cxn modelId="{598E3D0C-B7D8-CB49-BE6D-73B2CAF7D0C3}" type="presOf" srcId="{487213EA-0C62-B140-9522-97F2585501F7}" destId="{B1B50FB4-385B-8C49-B85C-9795C1C8FCAD}" srcOrd="0" destOrd="0" presId="urn:microsoft.com/office/officeart/2005/8/layout/process1"/>
    <dgm:cxn modelId="{97974C22-3060-0241-AC06-1CFD7CEC1360}" type="presOf" srcId="{08FEC4A1-DA2F-D84B-A35E-505A8C985C20}" destId="{41B61215-FFEA-BF40-A84E-3C040006817D}" srcOrd="0" destOrd="0" presId="urn:microsoft.com/office/officeart/2005/8/layout/process1"/>
    <dgm:cxn modelId="{14A03C53-360D-2F46-BD7B-953FD10B0674}" type="presOf" srcId="{646372C4-954D-0E48-8630-2A85D6FFC5D3}" destId="{26E3CED9-5784-334A-8384-AA950821FE9E}" srcOrd="0" destOrd="0" presId="urn:microsoft.com/office/officeart/2005/8/layout/process1"/>
    <dgm:cxn modelId="{891C453D-0961-454C-8497-A2B9284990B5}" srcId="{487213EA-0C62-B140-9522-97F2585501F7}" destId="{AF5FCB65-D794-7844-8BB2-37F3738C573D}" srcOrd="3" destOrd="0" parTransId="{B79C14E9-7BF9-C54E-A49A-CEFC7251B9F0}" sibTransId="{52F5F9F0-0E65-2443-BEE4-5F9116C1FCC9}"/>
    <dgm:cxn modelId="{C88274A9-B580-2C43-8C49-0719E6329876}" type="presOf" srcId="{646372C4-954D-0E48-8630-2A85D6FFC5D3}" destId="{FB517D0E-316F-BD47-A682-8A7E199F27FB}" srcOrd="1" destOrd="0" presId="urn:microsoft.com/office/officeart/2005/8/layout/process1"/>
    <dgm:cxn modelId="{ACDC6951-D2E2-A140-AE5C-C0A983638B8B}" type="presOf" srcId="{E74166D3-FA19-FE4B-990B-05EA1CEE3642}" destId="{3153C931-C2FF-F743-846C-4302549D7876}" srcOrd="0" destOrd="0" presId="urn:microsoft.com/office/officeart/2005/8/layout/process1"/>
    <dgm:cxn modelId="{548BFFD9-111E-AB4E-BE02-E3C6BA68011E}" type="presOf" srcId="{450245C4-540C-1649-B721-B3263510DEE9}" destId="{0D0B2A20-0A4C-D647-BA90-FC49AA8601B0}" srcOrd="0" destOrd="0" presId="urn:microsoft.com/office/officeart/2005/8/layout/process1"/>
    <dgm:cxn modelId="{02B821BD-322E-9D45-8AF0-C9E33EB49B13}" type="presOf" srcId="{52F5F9F0-0E65-2443-BEE4-5F9116C1FCC9}" destId="{B38F8748-2CCA-264F-9B3B-D4DFD749DD15}" srcOrd="0" destOrd="0" presId="urn:microsoft.com/office/officeart/2005/8/layout/process1"/>
    <dgm:cxn modelId="{9D91A3FF-F0FF-2742-B620-C8F343302EAF}" type="presOf" srcId="{81600247-53CA-C24F-A0BF-FA12F9CCD22F}" destId="{E2573776-254D-BF40-9563-1172B3B24F52}" srcOrd="1" destOrd="0" presId="urn:microsoft.com/office/officeart/2005/8/layout/process1"/>
    <dgm:cxn modelId="{F50C40DB-A6FC-9E48-953C-0F663F710AAE}" type="presOf" srcId="{81600247-53CA-C24F-A0BF-FA12F9CCD22F}" destId="{604A8E76-F68C-5B4D-954B-EB34AB30918F}" srcOrd="0" destOrd="0" presId="urn:microsoft.com/office/officeart/2005/8/layout/process1"/>
    <dgm:cxn modelId="{B0ECC69D-0C76-D941-92EB-7595AE5A8EB6}" srcId="{487213EA-0C62-B140-9522-97F2585501F7}" destId="{450245C4-540C-1649-B721-B3263510DEE9}" srcOrd="2" destOrd="0" parTransId="{650A4BF5-40BC-D24A-AAFD-D17A5B7E21CC}" sibTransId="{722E1800-8C8D-834D-A48B-62E373F7A617}"/>
    <dgm:cxn modelId="{9296F815-0757-7B44-B101-D96DA67CFAE2}" type="presOf" srcId="{52F5F9F0-0E65-2443-BEE4-5F9116C1FCC9}" destId="{827D4324-F2B4-AD44-AB54-69D06EA168CF}" srcOrd="1" destOrd="0" presId="urn:microsoft.com/office/officeart/2005/8/layout/process1"/>
    <dgm:cxn modelId="{57757CD2-1E8C-034C-96CD-96576B09858F}" srcId="{487213EA-0C62-B140-9522-97F2585501F7}" destId="{E74166D3-FA19-FE4B-990B-05EA1CEE3642}" srcOrd="1" destOrd="0" parTransId="{D3FB07B9-F06E-E542-A179-174382AC56CA}" sibTransId="{646372C4-954D-0E48-8630-2A85D6FFC5D3}"/>
    <dgm:cxn modelId="{3C65CA02-3082-4B44-ADB8-397DE92286BC}" type="presOf" srcId="{722E1800-8C8D-834D-A48B-62E373F7A617}" destId="{791C819B-7E2B-8B41-8EA6-F29E1D2A10AD}" srcOrd="1" destOrd="0" presId="urn:microsoft.com/office/officeart/2005/8/layout/process1"/>
    <dgm:cxn modelId="{B4E118C6-09F7-F440-AAD3-ED93DF011BB4}" srcId="{487213EA-0C62-B140-9522-97F2585501F7}" destId="{491DE01B-7B7F-4D44-82D3-14F7DC9A531C}" srcOrd="4" destOrd="0" parTransId="{93630C24-ABF9-3C42-A514-62214FE87B54}" sibTransId="{534309D4-DFF3-2A44-9E63-232709410605}"/>
    <dgm:cxn modelId="{C6767B43-3410-2B4A-AD8A-6CCE0C0D87A2}" type="presOf" srcId="{491DE01B-7B7F-4D44-82D3-14F7DC9A531C}" destId="{5DC3ADA8-4AE5-A046-B187-145A07841CC6}" srcOrd="0" destOrd="0" presId="urn:microsoft.com/office/officeart/2005/8/layout/process1"/>
    <dgm:cxn modelId="{84C5F29C-9229-3A43-99FF-C581BF1983C0}" type="presParOf" srcId="{B1B50FB4-385B-8C49-B85C-9795C1C8FCAD}" destId="{41B61215-FFEA-BF40-A84E-3C040006817D}" srcOrd="0" destOrd="0" presId="urn:microsoft.com/office/officeart/2005/8/layout/process1"/>
    <dgm:cxn modelId="{03DF131F-92DE-9E4B-8FC7-114733100B25}" type="presParOf" srcId="{B1B50FB4-385B-8C49-B85C-9795C1C8FCAD}" destId="{604A8E76-F68C-5B4D-954B-EB34AB30918F}" srcOrd="1" destOrd="0" presId="urn:microsoft.com/office/officeart/2005/8/layout/process1"/>
    <dgm:cxn modelId="{83B7CDFC-23D9-574C-8331-5EA4D9FF7FDD}" type="presParOf" srcId="{604A8E76-F68C-5B4D-954B-EB34AB30918F}" destId="{E2573776-254D-BF40-9563-1172B3B24F52}" srcOrd="0" destOrd="0" presId="urn:microsoft.com/office/officeart/2005/8/layout/process1"/>
    <dgm:cxn modelId="{9D99182F-DEEB-224A-87D6-B7DE846BAFB9}" type="presParOf" srcId="{B1B50FB4-385B-8C49-B85C-9795C1C8FCAD}" destId="{3153C931-C2FF-F743-846C-4302549D7876}" srcOrd="2" destOrd="0" presId="urn:microsoft.com/office/officeart/2005/8/layout/process1"/>
    <dgm:cxn modelId="{A3A5236F-FF87-304B-A989-384F8BAFF7FA}" type="presParOf" srcId="{B1B50FB4-385B-8C49-B85C-9795C1C8FCAD}" destId="{26E3CED9-5784-334A-8384-AA950821FE9E}" srcOrd="3" destOrd="0" presId="urn:microsoft.com/office/officeart/2005/8/layout/process1"/>
    <dgm:cxn modelId="{1F88A6D4-F876-6E4F-8DDA-89E5570FD1D1}" type="presParOf" srcId="{26E3CED9-5784-334A-8384-AA950821FE9E}" destId="{FB517D0E-316F-BD47-A682-8A7E199F27FB}" srcOrd="0" destOrd="0" presId="urn:microsoft.com/office/officeart/2005/8/layout/process1"/>
    <dgm:cxn modelId="{56C9A8E7-7B6A-A94E-AFA2-0FBA48A7EBF0}" type="presParOf" srcId="{B1B50FB4-385B-8C49-B85C-9795C1C8FCAD}" destId="{0D0B2A20-0A4C-D647-BA90-FC49AA8601B0}" srcOrd="4" destOrd="0" presId="urn:microsoft.com/office/officeart/2005/8/layout/process1"/>
    <dgm:cxn modelId="{4F08C559-56F9-6242-9D4F-28D803B6A738}" type="presParOf" srcId="{B1B50FB4-385B-8C49-B85C-9795C1C8FCAD}" destId="{6D9700D8-9335-DD4A-836B-434F8C531467}" srcOrd="5" destOrd="0" presId="urn:microsoft.com/office/officeart/2005/8/layout/process1"/>
    <dgm:cxn modelId="{FDC3912B-ED0A-624F-A38B-D31AB925A5B4}" type="presParOf" srcId="{6D9700D8-9335-DD4A-836B-434F8C531467}" destId="{791C819B-7E2B-8B41-8EA6-F29E1D2A10AD}" srcOrd="0" destOrd="0" presId="urn:microsoft.com/office/officeart/2005/8/layout/process1"/>
    <dgm:cxn modelId="{D6D28EC5-882E-7848-B2C3-AA53601A6399}" type="presParOf" srcId="{B1B50FB4-385B-8C49-B85C-9795C1C8FCAD}" destId="{DF1E7878-7064-C34C-8AF9-3767CCBB9DE3}" srcOrd="6" destOrd="0" presId="urn:microsoft.com/office/officeart/2005/8/layout/process1"/>
    <dgm:cxn modelId="{39C7A9CB-30E4-EF4F-95C6-70838CED8CEB}" type="presParOf" srcId="{B1B50FB4-385B-8C49-B85C-9795C1C8FCAD}" destId="{B38F8748-2CCA-264F-9B3B-D4DFD749DD15}" srcOrd="7" destOrd="0" presId="urn:microsoft.com/office/officeart/2005/8/layout/process1"/>
    <dgm:cxn modelId="{873E97A7-1333-CA40-901C-FA44DD9AD578}" type="presParOf" srcId="{B38F8748-2CCA-264F-9B3B-D4DFD749DD15}" destId="{827D4324-F2B4-AD44-AB54-69D06EA168CF}" srcOrd="0" destOrd="0" presId="urn:microsoft.com/office/officeart/2005/8/layout/process1"/>
    <dgm:cxn modelId="{49982486-299A-9E4A-8072-4D9982A0FC29}" type="presParOf" srcId="{B1B50FB4-385B-8C49-B85C-9795C1C8FCAD}" destId="{5DC3ADA8-4AE5-A046-B187-145A07841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1215-FFEA-BF40-A84E-3C040006817D}">
      <dsp:nvSpPr>
        <dsp:cNvPr id="0" name=""/>
        <dsp:cNvSpPr/>
      </dsp:nvSpPr>
      <dsp:spPr>
        <a:xfrm>
          <a:off x="5568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tweets</a:t>
          </a:r>
          <a:endParaRPr lang="en-US" sz="1300" kern="1200" dirty="0"/>
        </a:p>
      </dsp:txBody>
      <dsp:txXfrm>
        <a:off x="35902" y="2221822"/>
        <a:ext cx="1665481" cy="975021"/>
      </dsp:txXfrm>
    </dsp:sp>
    <dsp:sp modelId="{604A8E76-F68C-5B4D-954B-EB34AB30918F}">
      <dsp:nvSpPr>
        <dsp:cNvPr id="0" name=""/>
        <dsp:cNvSpPr/>
      </dsp:nvSpPr>
      <dsp:spPr>
        <a:xfrm>
          <a:off x="190433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04332" y="2580907"/>
        <a:ext cx="256160" cy="256851"/>
      </dsp:txXfrm>
    </dsp:sp>
    <dsp:sp modelId="{3153C931-C2FF-F743-846C-4302549D7876}">
      <dsp:nvSpPr>
        <dsp:cNvPr id="0" name=""/>
        <dsp:cNvSpPr/>
      </dsp:nvSpPr>
      <dsp:spPr>
        <a:xfrm>
          <a:off x="242217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Clustering/Topic Modeling</a:t>
          </a:r>
          <a:endParaRPr lang="en-US" sz="1300" kern="1200" dirty="0"/>
        </a:p>
      </dsp:txBody>
      <dsp:txXfrm>
        <a:off x="2452511" y="2221822"/>
        <a:ext cx="1665481" cy="975021"/>
      </dsp:txXfrm>
    </dsp:sp>
    <dsp:sp modelId="{26E3CED9-5784-334A-8384-AA950821FE9E}">
      <dsp:nvSpPr>
        <dsp:cNvPr id="0" name=""/>
        <dsp:cNvSpPr/>
      </dsp:nvSpPr>
      <dsp:spPr>
        <a:xfrm>
          <a:off x="432094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20942" y="2580907"/>
        <a:ext cx="256160" cy="256851"/>
      </dsp:txXfrm>
    </dsp:sp>
    <dsp:sp modelId="{0D0B2A20-0A4C-D647-BA90-FC49AA8601B0}">
      <dsp:nvSpPr>
        <dsp:cNvPr id="0" name=""/>
        <dsp:cNvSpPr/>
      </dsp:nvSpPr>
      <dsp:spPr>
        <a:xfrm>
          <a:off x="483878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Chunk Labeling/Classification</a:t>
          </a:r>
          <a:endParaRPr lang="en-US" sz="1300" kern="1200" dirty="0"/>
        </a:p>
      </dsp:txBody>
      <dsp:txXfrm>
        <a:off x="4869121" y="2221822"/>
        <a:ext cx="1665481" cy="975021"/>
      </dsp:txXfrm>
    </dsp:sp>
    <dsp:sp modelId="{6D9700D8-9335-DD4A-836B-434F8C531467}">
      <dsp:nvSpPr>
        <dsp:cNvPr id="0" name=""/>
        <dsp:cNvSpPr/>
      </dsp:nvSpPr>
      <dsp:spPr>
        <a:xfrm>
          <a:off x="673755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37551" y="2580907"/>
        <a:ext cx="256160" cy="256851"/>
      </dsp:txXfrm>
    </dsp:sp>
    <dsp:sp modelId="{DF1E7878-7064-C34C-8AF9-3767CCBB9DE3}">
      <dsp:nvSpPr>
        <dsp:cNvPr id="0" name=""/>
        <dsp:cNvSpPr/>
      </dsp:nvSpPr>
      <dsp:spPr>
        <a:xfrm>
          <a:off x="725539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 Learning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and Test on new tweets </a:t>
          </a:r>
          <a:endParaRPr lang="en-US" sz="1300" kern="1200" dirty="0"/>
        </a:p>
      </dsp:txBody>
      <dsp:txXfrm>
        <a:off x="7285730" y="2221822"/>
        <a:ext cx="1665481" cy="975021"/>
      </dsp:txXfrm>
    </dsp:sp>
    <dsp:sp modelId="{B38F8748-2CCA-264F-9B3B-D4DFD749DD15}">
      <dsp:nvSpPr>
        <dsp:cNvPr id="0" name=""/>
        <dsp:cNvSpPr/>
      </dsp:nvSpPr>
      <dsp:spPr>
        <a:xfrm>
          <a:off x="915416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54161" y="2580907"/>
        <a:ext cx="256160" cy="256851"/>
      </dsp:txXfrm>
    </dsp:sp>
    <dsp:sp modelId="{5DC3ADA8-4AE5-A046-B187-145A07841CC6}">
      <dsp:nvSpPr>
        <dsp:cNvPr id="0" name=""/>
        <dsp:cNvSpPr/>
      </dsp:nvSpPr>
      <dsp:spPr>
        <a:xfrm>
          <a:off x="967200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Perfect Tweet Labeling System</a:t>
          </a:r>
          <a:endParaRPr lang="en-US" sz="1300" kern="1200" dirty="0"/>
        </a:p>
      </dsp:txBody>
      <dsp:txXfrm>
        <a:off x="9702340" y="2221822"/>
        <a:ext cx="1665481" cy="9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4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36129" y="117095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1035" y="13392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5" y="1884874"/>
            <a:ext cx="4572490" cy="4036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18" y="1884874"/>
            <a:ext cx="4698014" cy="40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Unlabeled Data</a:t>
            </a:r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Twitter Streaming API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Tweepy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71" y="1555531"/>
            <a:ext cx="6877229" cy="41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95896533"/>
              </p:ext>
            </p:extLst>
          </p:nvPr>
        </p:nvGraphicFramePr>
        <p:xfrm>
          <a:off x="388883" y="719666"/>
          <a:ext cx="11403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y 2"/>
          <p:cNvSpPr/>
          <p:nvPr/>
        </p:nvSpPr>
        <p:spPr>
          <a:xfrm>
            <a:off x="4445875" y="29717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8229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556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41773" y="1908316"/>
            <a:ext cx="10530724" cy="246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dirty="0" err="1" smtClean="0"/>
              <a:t>Probabilites</a:t>
            </a:r>
            <a:endParaRPr lang="en-US" dirty="0" smtClean="0"/>
          </a:p>
          <a:p>
            <a:r>
              <a:rPr lang="en-US" dirty="0" smtClean="0"/>
              <a:t>K-means Clustering </a:t>
            </a:r>
          </a:p>
          <a:p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1716</TotalTime>
  <Words>193</Words>
  <Application>Microsoft Macintosh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Getting the Data</vt:lpstr>
      <vt:lpstr>Workflow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44</cp:revision>
  <dcterms:created xsi:type="dcterms:W3CDTF">2017-06-18T02:08:49Z</dcterms:created>
  <dcterms:modified xsi:type="dcterms:W3CDTF">2017-06-20T15:19:26Z</dcterms:modified>
</cp:coreProperties>
</file>