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7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91C5-9C7E-4E94-94EE-2AF2B74E30F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5EA0-4E5E-48B4-B837-8BD504C3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7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kickham</dc:creator>
  <cp:lastModifiedBy>sean kickham</cp:lastModifiedBy>
  <cp:revision>1</cp:revision>
  <dcterms:created xsi:type="dcterms:W3CDTF">2017-05-07T14:21:50Z</dcterms:created>
  <dcterms:modified xsi:type="dcterms:W3CDTF">2017-05-07T14:22:18Z</dcterms:modified>
</cp:coreProperties>
</file>