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0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7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67C6C-7505-0747-A356-8822FDF243E1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3C7EA-C146-1E47-B220-5EA6C8F4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5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F160E89-AB96-2B44-8CD8-09822AADD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9A4F45-1BDA-4848-870C-EC3B13A2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8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611" r:id="rId3"/>
    <p:sldLayoutId id="2147484612" r:id="rId4"/>
    <p:sldLayoutId id="2147484613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Steam:</a:t>
            </a:r>
            <a:br>
              <a:rPr lang="en-US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Chiu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Steam</a:t>
            </a:r>
          </a:p>
          <a:p>
            <a:r>
              <a:rPr lang="en-US" dirty="0" smtClean="0"/>
              <a:t>Research Question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Preliminary Findings</a:t>
            </a:r>
          </a:p>
          <a:p>
            <a:r>
              <a:rPr lang="en-US" dirty="0" smtClean="0"/>
              <a:t>Future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867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Leading digital distribution platform</a:t>
            </a:r>
          </a:p>
          <a:p>
            <a:pPr lvl="1"/>
            <a:r>
              <a:rPr lang="en-US" dirty="0" smtClean="0"/>
              <a:t>Valve Corporation (Game Developing Company: CS and Half Life)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Game purchase/management</a:t>
            </a:r>
          </a:p>
          <a:p>
            <a:pPr lvl="1"/>
            <a:r>
              <a:rPr lang="en-US" dirty="0" smtClean="0"/>
              <a:t>Cloud saving</a:t>
            </a:r>
          </a:p>
          <a:p>
            <a:pPr lvl="1"/>
            <a:r>
              <a:rPr lang="en-US" dirty="0" smtClean="0"/>
              <a:t>Multiplayer gaming</a:t>
            </a:r>
          </a:p>
          <a:p>
            <a:pPr lvl="1"/>
            <a:r>
              <a:rPr lang="en-US" dirty="0" smtClean="0"/>
              <a:t>Social Networking</a:t>
            </a:r>
          </a:p>
          <a:p>
            <a:r>
              <a:rPr lang="en-US" dirty="0" smtClean="0"/>
              <a:t>Mostly for PC games</a:t>
            </a:r>
          </a:p>
          <a:p>
            <a:r>
              <a:rPr lang="en-US" dirty="0" smtClean="0"/>
              <a:t>Limited support for consoles and mobile devices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125M active accounts</a:t>
            </a:r>
          </a:p>
          <a:p>
            <a:pPr lvl="1"/>
            <a:r>
              <a:rPr lang="en-US" dirty="0" smtClean="0"/>
              <a:t>18% Female and 82% Male</a:t>
            </a:r>
          </a:p>
          <a:p>
            <a:pPr lvl="1"/>
            <a:r>
              <a:rPr lang="en-US" dirty="0" smtClean="0"/>
              <a:t>36 Million in the U.S.</a:t>
            </a:r>
          </a:p>
          <a:p>
            <a:r>
              <a:rPr lang="en-US" dirty="0" smtClean="0"/>
              <a:t>~ 60,000 games</a:t>
            </a:r>
          </a:p>
          <a:p>
            <a:pPr lvl="1"/>
            <a:r>
              <a:rPr lang="en-US" dirty="0" smtClean="0"/>
              <a:t>Avg. 40.5 games/user</a:t>
            </a:r>
          </a:p>
          <a:p>
            <a:pPr lvl="1"/>
            <a:r>
              <a:rPr lang="en-US" dirty="0" smtClean="0"/>
              <a:t>U.S. accounts for 24.70% of all game sales</a:t>
            </a:r>
          </a:p>
          <a:p>
            <a:pPr lvl="1"/>
            <a:r>
              <a:rPr lang="en-US" dirty="0" smtClean="0"/>
              <a:t>20 Million in game sales/month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structure form of play with a goal</a:t>
            </a:r>
          </a:p>
          <a:p>
            <a:pPr lvl="1"/>
            <a:r>
              <a:rPr lang="en-US" dirty="0" smtClean="0"/>
              <a:t>Interact or compete with other players/AIs</a:t>
            </a:r>
          </a:p>
          <a:p>
            <a:pPr lvl="1"/>
            <a:r>
              <a:rPr lang="en-US" dirty="0" smtClean="0"/>
              <a:t>Voluntary participation</a:t>
            </a:r>
          </a:p>
          <a:p>
            <a:r>
              <a:rPr lang="en-US" dirty="0" smtClean="0"/>
              <a:t>Research Question:</a:t>
            </a:r>
          </a:p>
          <a:p>
            <a:pPr lvl="1"/>
            <a:r>
              <a:rPr lang="en-US" dirty="0" smtClean="0"/>
              <a:t>There are 60,000 games on steam - what makes people pick one over another?</a:t>
            </a:r>
          </a:p>
          <a:p>
            <a:pPr lvl="1"/>
            <a:r>
              <a:rPr lang="en-US" dirty="0" smtClean="0"/>
              <a:t>What are some of the factors associated with the number of players that play a game?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673" y="494082"/>
            <a:ext cx="7729728" cy="1188720"/>
          </a:xfrm>
        </p:spPr>
        <p:txBody>
          <a:bodyPr/>
          <a:lstStyle/>
          <a:p>
            <a:r>
              <a:rPr lang="en-US" dirty="0" smtClean="0"/>
              <a:t>Data Scraping</a:t>
            </a:r>
            <a:br>
              <a:rPr lang="en-US" dirty="0" smtClean="0"/>
            </a:br>
            <a:r>
              <a:rPr lang="en-US" dirty="0" smtClean="0"/>
              <a:t>- Selenium and </a:t>
            </a:r>
            <a:r>
              <a:rPr lang="en-US" dirty="0" err="1" smtClean="0"/>
              <a:t>Scrapy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755" y="1987555"/>
            <a:ext cx="3524327" cy="5744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Steam Top Sellers</a:t>
            </a:r>
          </a:p>
          <a:p>
            <a:pPr lvl="1"/>
            <a:r>
              <a:rPr lang="en-US" dirty="0" smtClean="0"/>
              <a:t>7641 games (51 pages)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9800" b="6277"/>
          <a:stretch/>
        </p:blipFill>
        <p:spPr>
          <a:xfrm>
            <a:off x="325412" y="2759421"/>
            <a:ext cx="3561310" cy="359568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33110" y="1987554"/>
            <a:ext cx="3524327" cy="574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Steam Game Page</a:t>
            </a:r>
          </a:p>
          <a:p>
            <a:pPr lvl="1"/>
            <a:r>
              <a:rPr lang="en-US" dirty="0" smtClean="0"/>
              <a:t>6902 games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43655" y="1987555"/>
            <a:ext cx="3524327" cy="574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Steamdb.info</a:t>
            </a:r>
            <a:endParaRPr lang="en-US" dirty="0" smtClean="0"/>
          </a:p>
          <a:p>
            <a:pPr lvl="1"/>
            <a:r>
              <a:rPr lang="en-US" dirty="0" smtClean="0"/>
              <a:t>8061 games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862" y="2759419"/>
            <a:ext cx="3561310" cy="3595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902" y="2759419"/>
            <a:ext cx="3656560" cy="3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2600 DLCs/soundtracks </a:t>
            </a:r>
            <a:r>
              <a:rPr lang="mr-IN" dirty="0" smtClean="0"/>
              <a:t>–</a:t>
            </a:r>
            <a:r>
              <a:rPr lang="en-US" dirty="0" smtClean="0"/>
              <a:t> combined with original game</a:t>
            </a:r>
          </a:p>
          <a:p>
            <a:r>
              <a:rPr lang="en-US" dirty="0" smtClean="0"/>
              <a:t>Dummy coded the top genres and user-defined </a:t>
            </a:r>
            <a:r>
              <a:rPr lang="en-US" dirty="0" err="1" smtClean="0"/>
              <a:t>keywrods</a:t>
            </a:r>
            <a:endParaRPr lang="en-US" dirty="0" smtClean="0"/>
          </a:p>
          <a:p>
            <a:r>
              <a:rPr lang="en-US" dirty="0" smtClean="0"/>
              <a:t>A total of 3080 games were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2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3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1201</TotalTime>
  <Words>185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Mangal</vt:lpstr>
      <vt:lpstr>Arial</vt:lpstr>
      <vt:lpstr>Parcel</vt:lpstr>
      <vt:lpstr>Steam: </vt:lpstr>
      <vt:lpstr>Outline</vt:lpstr>
      <vt:lpstr>Steam</vt:lpstr>
      <vt:lpstr>Gamers</vt:lpstr>
      <vt:lpstr>Research Question</vt:lpstr>
      <vt:lpstr>Data Scraping - Selenium and Scrapy</vt:lpstr>
      <vt:lpstr>Data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Steam: </dc:title>
  <dc:creator>jason chiu</dc:creator>
  <cp:lastModifiedBy>jason chiu</cp:lastModifiedBy>
  <cp:revision>11</cp:revision>
  <dcterms:created xsi:type="dcterms:W3CDTF">2017-05-07T07:36:57Z</dcterms:created>
  <dcterms:modified xsi:type="dcterms:W3CDTF">2017-05-08T03:42:45Z</dcterms:modified>
</cp:coreProperties>
</file>