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66" r:id="rId4"/>
    <p:sldId id="284" r:id="rId5"/>
    <p:sldId id="283" r:id="rId6"/>
    <p:sldId id="281" r:id="rId7"/>
    <p:sldId id="257" r:id="rId8"/>
    <p:sldId id="264" r:id="rId9"/>
    <p:sldId id="265" r:id="rId10"/>
    <p:sldId id="274" r:id="rId11"/>
    <p:sldId id="261" r:id="rId12"/>
    <p:sldId id="271" r:id="rId13"/>
    <p:sldId id="272" r:id="rId14"/>
    <p:sldId id="275" r:id="rId15"/>
    <p:sldId id="276" r:id="rId16"/>
    <p:sldId id="270" r:id="rId17"/>
    <p:sldId id="269" r:id="rId18"/>
    <p:sldId id="260" r:id="rId19"/>
    <p:sldId id="279" r:id="rId20"/>
    <p:sldId id="280" r:id="rId21"/>
    <p:sldId id="259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2"/>
    <p:restoredTop sz="94721"/>
  </p:normalViewPr>
  <p:slideViewPr>
    <p:cSldViewPr snapToGrid="0" snapToObjects="1">
      <p:cViewPr>
        <p:scale>
          <a:sx n="121" d="100"/>
          <a:sy n="121" d="100"/>
        </p:scale>
        <p:origin x="-44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213EA-0C62-B140-9522-97F2585501F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8FEC4A1-DA2F-D84B-A35E-505A8C985C20}">
      <dgm:prSet phldrT="[Text]"/>
      <dgm:spPr/>
      <dgm:t>
        <a:bodyPr/>
        <a:lstStyle/>
        <a:p>
          <a:r>
            <a:rPr lang="en-US" dirty="0" smtClean="0"/>
            <a:t>Get tweets</a:t>
          </a:r>
          <a:endParaRPr lang="en-US" dirty="0"/>
        </a:p>
      </dgm:t>
    </dgm:pt>
    <dgm:pt modelId="{D94A69D7-19A5-1C48-83C5-39B69DBCFDC9}" type="parTrans" cxnId="{9666B4A4-9DBD-F449-8DD8-03350F389A73}">
      <dgm:prSet/>
      <dgm:spPr/>
      <dgm:t>
        <a:bodyPr/>
        <a:lstStyle/>
        <a:p>
          <a:endParaRPr lang="en-US"/>
        </a:p>
      </dgm:t>
    </dgm:pt>
    <dgm:pt modelId="{81600247-53CA-C24F-A0BF-FA12F9CCD22F}" type="sibTrans" cxnId="{9666B4A4-9DBD-F449-8DD8-03350F389A73}">
      <dgm:prSet/>
      <dgm:spPr/>
      <dgm:t>
        <a:bodyPr/>
        <a:lstStyle/>
        <a:p>
          <a:endParaRPr lang="en-US"/>
        </a:p>
      </dgm:t>
    </dgm:pt>
    <dgm:pt modelId="{E74166D3-FA19-FE4B-990B-05EA1CEE3642}">
      <dgm:prSet phldrT="[Text]"/>
      <dgm:spPr/>
      <dgm:t>
        <a:bodyPr/>
        <a:lstStyle/>
        <a:p>
          <a:r>
            <a:rPr lang="en-US" dirty="0" smtClean="0"/>
            <a:t>Clustering/Topic Modeling</a:t>
          </a:r>
          <a:endParaRPr lang="en-US" dirty="0"/>
        </a:p>
      </dgm:t>
    </dgm:pt>
    <dgm:pt modelId="{D3FB07B9-F06E-E542-A179-174382AC56CA}" type="parTrans" cxnId="{57757CD2-1E8C-034C-96CD-96576B09858F}">
      <dgm:prSet/>
      <dgm:spPr/>
      <dgm:t>
        <a:bodyPr/>
        <a:lstStyle/>
        <a:p>
          <a:endParaRPr lang="en-US"/>
        </a:p>
      </dgm:t>
    </dgm:pt>
    <dgm:pt modelId="{646372C4-954D-0E48-8630-2A85D6FFC5D3}" type="sibTrans" cxnId="{57757CD2-1E8C-034C-96CD-96576B09858F}">
      <dgm:prSet/>
      <dgm:spPr/>
      <dgm:t>
        <a:bodyPr/>
        <a:lstStyle/>
        <a:p>
          <a:endParaRPr lang="en-US"/>
        </a:p>
      </dgm:t>
    </dgm:pt>
    <dgm:pt modelId="{491DE01B-7B7F-4D44-82D3-14F7DC9A531C}">
      <dgm:prSet phldrT="[Text]"/>
      <dgm:spPr/>
      <dgm:t>
        <a:bodyPr/>
        <a:lstStyle/>
        <a:p>
          <a:r>
            <a:rPr lang="en-US" dirty="0" smtClean="0"/>
            <a:t>Automated Tweet Labeling System</a:t>
          </a:r>
          <a:endParaRPr lang="en-US" dirty="0"/>
        </a:p>
      </dgm:t>
    </dgm:pt>
    <dgm:pt modelId="{93630C24-ABF9-3C42-A514-62214FE87B54}" type="parTrans" cxnId="{B4E118C6-09F7-F440-AAD3-ED93DF011BB4}">
      <dgm:prSet/>
      <dgm:spPr/>
      <dgm:t>
        <a:bodyPr/>
        <a:lstStyle/>
        <a:p>
          <a:endParaRPr lang="en-US"/>
        </a:p>
      </dgm:t>
    </dgm:pt>
    <dgm:pt modelId="{534309D4-DFF3-2A44-9E63-232709410605}" type="sibTrans" cxnId="{B4E118C6-09F7-F440-AAD3-ED93DF011BB4}">
      <dgm:prSet/>
      <dgm:spPr/>
      <dgm:t>
        <a:bodyPr/>
        <a:lstStyle/>
        <a:p>
          <a:endParaRPr lang="en-US"/>
        </a:p>
      </dgm:t>
    </dgm:pt>
    <dgm:pt modelId="{450245C4-540C-1649-B721-B3263510DEE9}">
      <dgm:prSet/>
      <dgm:spPr/>
      <dgm:t>
        <a:bodyPr/>
        <a:lstStyle/>
        <a:p>
          <a:r>
            <a:rPr lang="en-US" dirty="0" smtClean="0"/>
            <a:t>Chunk Labeling/Classification</a:t>
          </a:r>
          <a:endParaRPr lang="en-US" dirty="0"/>
        </a:p>
      </dgm:t>
    </dgm:pt>
    <dgm:pt modelId="{650A4BF5-40BC-D24A-AAFD-D17A5B7E21CC}" type="parTrans" cxnId="{B0ECC69D-0C76-D941-92EB-7595AE5A8EB6}">
      <dgm:prSet/>
      <dgm:spPr/>
      <dgm:t>
        <a:bodyPr/>
        <a:lstStyle/>
        <a:p>
          <a:endParaRPr lang="en-US"/>
        </a:p>
      </dgm:t>
    </dgm:pt>
    <dgm:pt modelId="{722E1800-8C8D-834D-A48B-62E373F7A617}" type="sibTrans" cxnId="{B0ECC69D-0C76-D941-92EB-7595AE5A8EB6}">
      <dgm:prSet/>
      <dgm:spPr/>
      <dgm:t>
        <a:bodyPr/>
        <a:lstStyle/>
        <a:p>
          <a:endParaRPr lang="en-US"/>
        </a:p>
      </dgm:t>
    </dgm:pt>
    <dgm:pt modelId="{AF5FCB65-D794-7844-8BB2-37F3738C573D}">
      <dgm:prSet/>
      <dgm:spPr/>
      <dgm:t>
        <a:bodyPr/>
        <a:lstStyle/>
        <a:p>
          <a:r>
            <a:rPr lang="en-US" dirty="0" smtClean="0"/>
            <a:t>Supervised Learning</a:t>
          </a:r>
        </a:p>
        <a:p>
          <a:r>
            <a:rPr lang="en-US" dirty="0" smtClean="0"/>
            <a:t>Train and Test on new tweets </a:t>
          </a:r>
          <a:endParaRPr lang="en-US" dirty="0"/>
        </a:p>
      </dgm:t>
    </dgm:pt>
    <dgm:pt modelId="{B79C14E9-7BF9-C54E-A49A-CEFC7251B9F0}" type="parTrans" cxnId="{891C453D-0961-454C-8497-A2B9284990B5}">
      <dgm:prSet/>
      <dgm:spPr/>
      <dgm:t>
        <a:bodyPr/>
        <a:lstStyle/>
        <a:p>
          <a:endParaRPr lang="en-US"/>
        </a:p>
      </dgm:t>
    </dgm:pt>
    <dgm:pt modelId="{52F5F9F0-0E65-2443-BEE4-5F9116C1FCC9}" type="sibTrans" cxnId="{891C453D-0961-454C-8497-A2B9284990B5}">
      <dgm:prSet/>
      <dgm:spPr/>
      <dgm:t>
        <a:bodyPr/>
        <a:lstStyle/>
        <a:p>
          <a:endParaRPr lang="en-US"/>
        </a:p>
      </dgm:t>
    </dgm:pt>
    <dgm:pt modelId="{B1B50FB4-385B-8C49-B85C-9795C1C8FCAD}" type="pres">
      <dgm:prSet presAssocID="{487213EA-0C62-B140-9522-97F2585501F7}" presName="Name0" presStyleCnt="0">
        <dgm:presLayoutVars>
          <dgm:dir/>
          <dgm:resizeHandles val="exact"/>
        </dgm:presLayoutVars>
      </dgm:prSet>
      <dgm:spPr/>
    </dgm:pt>
    <dgm:pt modelId="{41B61215-FFEA-BF40-A84E-3C040006817D}" type="pres">
      <dgm:prSet presAssocID="{08FEC4A1-DA2F-D84B-A35E-505A8C985C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A8E76-F68C-5B4D-954B-EB34AB30918F}" type="pres">
      <dgm:prSet presAssocID="{81600247-53CA-C24F-A0BF-FA12F9CCD22F}" presName="sibTrans" presStyleLbl="sibTrans2D1" presStyleIdx="0" presStyleCnt="4"/>
      <dgm:spPr/>
    </dgm:pt>
    <dgm:pt modelId="{E2573776-254D-BF40-9563-1172B3B24F52}" type="pres">
      <dgm:prSet presAssocID="{81600247-53CA-C24F-A0BF-FA12F9CCD22F}" presName="connectorText" presStyleLbl="sibTrans2D1" presStyleIdx="0" presStyleCnt="4"/>
      <dgm:spPr/>
    </dgm:pt>
    <dgm:pt modelId="{3153C931-C2FF-F743-846C-4302549D7876}" type="pres">
      <dgm:prSet presAssocID="{E74166D3-FA19-FE4B-990B-05EA1CEE364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3CED9-5784-334A-8384-AA950821FE9E}" type="pres">
      <dgm:prSet presAssocID="{646372C4-954D-0E48-8630-2A85D6FFC5D3}" presName="sibTrans" presStyleLbl="sibTrans2D1" presStyleIdx="1" presStyleCnt="4"/>
      <dgm:spPr/>
    </dgm:pt>
    <dgm:pt modelId="{FB517D0E-316F-BD47-A682-8A7E199F27FB}" type="pres">
      <dgm:prSet presAssocID="{646372C4-954D-0E48-8630-2A85D6FFC5D3}" presName="connectorText" presStyleLbl="sibTrans2D1" presStyleIdx="1" presStyleCnt="4"/>
      <dgm:spPr/>
    </dgm:pt>
    <dgm:pt modelId="{0D0B2A20-0A4C-D647-BA90-FC49AA8601B0}" type="pres">
      <dgm:prSet presAssocID="{450245C4-540C-1649-B721-B3263510DEE9}" presName="node" presStyleLbl="node1" presStyleIdx="2" presStyleCnt="5">
        <dgm:presLayoutVars>
          <dgm:bulletEnabled val="1"/>
        </dgm:presLayoutVars>
      </dgm:prSet>
      <dgm:spPr/>
    </dgm:pt>
    <dgm:pt modelId="{6D9700D8-9335-DD4A-836B-434F8C531467}" type="pres">
      <dgm:prSet presAssocID="{722E1800-8C8D-834D-A48B-62E373F7A617}" presName="sibTrans" presStyleLbl="sibTrans2D1" presStyleIdx="2" presStyleCnt="4"/>
      <dgm:spPr/>
    </dgm:pt>
    <dgm:pt modelId="{791C819B-7E2B-8B41-8EA6-F29E1D2A10AD}" type="pres">
      <dgm:prSet presAssocID="{722E1800-8C8D-834D-A48B-62E373F7A617}" presName="connectorText" presStyleLbl="sibTrans2D1" presStyleIdx="2" presStyleCnt="4"/>
      <dgm:spPr/>
    </dgm:pt>
    <dgm:pt modelId="{DF1E7878-7064-C34C-8AF9-3767CCBB9DE3}" type="pres">
      <dgm:prSet presAssocID="{AF5FCB65-D794-7844-8BB2-37F3738C573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F8748-2CCA-264F-9B3B-D4DFD749DD15}" type="pres">
      <dgm:prSet presAssocID="{52F5F9F0-0E65-2443-BEE4-5F9116C1FCC9}" presName="sibTrans" presStyleLbl="sibTrans2D1" presStyleIdx="3" presStyleCnt="4"/>
      <dgm:spPr/>
    </dgm:pt>
    <dgm:pt modelId="{827D4324-F2B4-AD44-AB54-69D06EA168CF}" type="pres">
      <dgm:prSet presAssocID="{52F5F9F0-0E65-2443-BEE4-5F9116C1FCC9}" presName="connectorText" presStyleLbl="sibTrans2D1" presStyleIdx="3" presStyleCnt="4"/>
      <dgm:spPr/>
    </dgm:pt>
    <dgm:pt modelId="{5DC3ADA8-4AE5-A046-B187-145A07841CC6}" type="pres">
      <dgm:prSet presAssocID="{491DE01B-7B7F-4D44-82D3-14F7DC9A531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EAAAF-0C51-194B-9EF0-6E5B244664E2}" type="presOf" srcId="{722E1800-8C8D-834D-A48B-62E373F7A617}" destId="{6D9700D8-9335-DD4A-836B-434F8C531467}" srcOrd="0" destOrd="0" presId="urn:microsoft.com/office/officeart/2005/8/layout/process1"/>
    <dgm:cxn modelId="{9666B4A4-9DBD-F449-8DD8-03350F389A73}" srcId="{487213EA-0C62-B140-9522-97F2585501F7}" destId="{08FEC4A1-DA2F-D84B-A35E-505A8C985C20}" srcOrd="0" destOrd="0" parTransId="{D94A69D7-19A5-1C48-83C5-39B69DBCFDC9}" sibTransId="{81600247-53CA-C24F-A0BF-FA12F9CCD22F}"/>
    <dgm:cxn modelId="{58F994B4-1806-914A-912E-C39E0EEA131A}" type="presOf" srcId="{AF5FCB65-D794-7844-8BB2-37F3738C573D}" destId="{DF1E7878-7064-C34C-8AF9-3767CCBB9DE3}" srcOrd="0" destOrd="0" presId="urn:microsoft.com/office/officeart/2005/8/layout/process1"/>
    <dgm:cxn modelId="{598E3D0C-B7D8-CB49-BE6D-73B2CAF7D0C3}" type="presOf" srcId="{487213EA-0C62-B140-9522-97F2585501F7}" destId="{B1B50FB4-385B-8C49-B85C-9795C1C8FCAD}" srcOrd="0" destOrd="0" presId="urn:microsoft.com/office/officeart/2005/8/layout/process1"/>
    <dgm:cxn modelId="{97974C22-3060-0241-AC06-1CFD7CEC1360}" type="presOf" srcId="{08FEC4A1-DA2F-D84B-A35E-505A8C985C20}" destId="{41B61215-FFEA-BF40-A84E-3C040006817D}" srcOrd="0" destOrd="0" presId="urn:microsoft.com/office/officeart/2005/8/layout/process1"/>
    <dgm:cxn modelId="{14A03C53-360D-2F46-BD7B-953FD10B0674}" type="presOf" srcId="{646372C4-954D-0E48-8630-2A85D6FFC5D3}" destId="{26E3CED9-5784-334A-8384-AA950821FE9E}" srcOrd="0" destOrd="0" presId="urn:microsoft.com/office/officeart/2005/8/layout/process1"/>
    <dgm:cxn modelId="{891C453D-0961-454C-8497-A2B9284990B5}" srcId="{487213EA-0C62-B140-9522-97F2585501F7}" destId="{AF5FCB65-D794-7844-8BB2-37F3738C573D}" srcOrd="3" destOrd="0" parTransId="{B79C14E9-7BF9-C54E-A49A-CEFC7251B9F0}" sibTransId="{52F5F9F0-0E65-2443-BEE4-5F9116C1FCC9}"/>
    <dgm:cxn modelId="{C88274A9-B580-2C43-8C49-0719E6329876}" type="presOf" srcId="{646372C4-954D-0E48-8630-2A85D6FFC5D3}" destId="{FB517D0E-316F-BD47-A682-8A7E199F27FB}" srcOrd="1" destOrd="0" presId="urn:microsoft.com/office/officeart/2005/8/layout/process1"/>
    <dgm:cxn modelId="{ACDC6951-D2E2-A140-AE5C-C0A983638B8B}" type="presOf" srcId="{E74166D3-FA19-FE4B-990B-05EA1CEE3642}" destId="{3153C931-C2FF-F743-846C-4302549D7876}" srcOrd="0" destOrd="0" presId="urn:microsoft.com/office/officeart/2005/8/layout/process1"/>
    <dgm:cxn modelId="{548BFFD9-111E-AB4E-BE02-E3C6BA68011E}" type="presOf" srcId="{450245C4-540C-1649-B721-B3263510DEE9}" destId="{0D0B2A20-0A4C-D647-BA90-FC49AA8601B0}" srcOrd="0" destOrd="0" presId="urn:microsoft.com/office/officeart/2005/8/layout/process1"/>
    <dgm:cxn modelId="{02B821BD-322E-9D45-8AF0-C9E33EB49B13}" type="presOf" srcId="{52F5F9F0-0E65-2443-BEE4-5F9116C1FCC9}" destId="{B38F8748-2CCA-264F-9B3B-D4DFD749DD15}" srcOrd="0" destOrd="0" presId="urn:microsoft.com/office/officeart/2005/8/layout/process1"/>
    <dgm:cxn modelId="{9D91A3FF-F0FF-2742-B620-C8F343302EAF}" type="presOf" srcId="{81600247-53CA-C24F-A0BF-FA12F9CCD22F}" destId="{E2573776-254D-BF40-9563-1172B3B24F52}" srcOrd="1" destOrd="0" presId="urn:microsoft.com/office/officeart/2005/8/layout/process1"/>
    <dgm:cxn modelId="{F50C40DB-A6FC-9E48-953C-0F663F710AAE}" type="presOf" srcId="{81600247-53CA-C24F-A0BF-FA12F9CCD22F}" destId="{604A8E76-F68C-5B4D-954B-EB34AB30918F}" srcOrd="0" destOrd="0" presId="urn:microsoft.com/office/officeart/2005/8/layout/process1"/>
    <dgm:cxn modelId="{B0ECC69D-0C76-D941-92EB-7595AE5A8EB6}" srcId="{487213EA-0C62-B140-9522-97F2585501F7}" destId="{450245C4-540C-1649-B721-B3263510DEE9}" srcOrd="2" destOrd="0" parTransId="{650A4BF5-40BC-D24A-AAFD-D17A5B7E21CC}" sibTransId="{722E1800-8C8D-834D-A48B-62E373F7A617}"/>
    <dgm:cxn modelId="{9296F815-0757-7B44-B101-D96DA67CFAE2}" type="presOf" srcId="{52F5F9F0-0E65-2443-BEE4-5F9116C1FCC9}" destId="{827D4324-F2B4-AD44-AB54-69D06EA168CF}" srcOrd="1" destOrd="0" presId="urn:microsoft.com/office/officeart/2005/8/layout/process1"/>
    <dgm:cxn modelId="{57757CD2-1E8C-034C-96CD-96576B09858F}" srcId="{487213EA-0C62-B140-9522-97F2585501F7}" destId="{E74166D3-FA19-FE4B-990B-05EA1CEE3642}" srcOrd="1" destOrd="0" parTransId="{D3FB07B9-F06E-E542-A179-174382AC56CA}" sibTransId="{646372C4-954D-0E48-8630-2A85D6FFC5D3}"/>
    <dgm:cxn modelId="{3C65CA02-3082-4B44-ADB8-397DE92286BC}" type="presOf" srcId="{722E1800-8C8D-834D-A48B-62E373F7A617}" destId="{791C819B-7E2B-8B41-8EA6-F29E1D2A10AD}" srcOrd="1" destOrd="0" presId="urn:microsoft.com/office/officeart/2005/8/layout/process1"/>
    <dgm:cxn modelId="{B4E118C6-09F7-F440-AAD3-ED93DF011BB4}" srcId="{487213EA-0C62-B140-9522-97F2585501F7}" destId="{491DE01B-7B7F-4D44-82D3-14F7DC9A531C}" srcOrd="4" destOrd="0" parTransId="{93630C24-ABF9-3C42-A514-62214FE87B54}" sibTransId="{534309D4-DFF3-2A44-9E63-232709410605}"/>
    <dgm:cxn modelId="{C6767B43-3410-2B4A-AD8A-6CCE0C0D87A2}" type="presOf" srcId="{491DE01B-7B7F-4D44-82D3-14F7DC9A531C}" destId="{5DC3ADA8-4AE5-A046-B187-145A07841CC6}" srcOrd="0" destOrd="0" presId="urn:microsoft.com/office/officeart/2005/8/layout/process1"/>
    <dgm:cxn modelId="{84C5F29C-9229-3A43-99FF-C581BF1983C0}" type="presParOf" srcId="{B1B50FB4-385B-8C49-B85C-9795C1C8FCAD}" destId="{41B61215-FFEA-BF40-A84E-3C040006817D}" srcOrd="0" destOrd="0" presId="urn:microsoft.com/office/officeart/2005/8/layout/process1"/>
    <dgm:cxn modelId="{03DF131F-92DE-9E4B-8FC7-114733100B25}" type="presParOf" srcId="{B1B50FB4-385B-8C49-B85C-9795C1C8FCAD}" destId="{604A8E76-F68C-5B4D-954B-EB34AB30918F}" srcOrd="1" destOrd="0" presId="urn:microsoft.com/office/officeart/2005/8/layout/process1"/>
    <dgm:cxn modelId="{83B7CDFC-23D9-574C-8331-5EA4D9FF7FDD}" type="presParOf" srcId="{604A8E76-F68C-5B4D-954B-EB34AB30918F}" destId="{E2573776-254D-BF40-9563-1172B3B24F52}" srcOrd="0" destOrd="0" presId="urn:microsoft.com/office/officeart/2005/8/layout/process1"/>
    <dgm:cxn modelId="{9D99182F-DEEB-224A-87D6-B7DE846BAFB9}" type="presParOf" srcId="{B1B50FB4-385B-8C49-B85C-9795C1C8FCAD}" destId="{3153C931-C2FF-F743-846C-4302549D7876}" srcOrd="2" destOrd="0" presId="urn:microsoft.com/office/officeart/2005/8/layout/process1"/>
    <dgm:cxn modelId="{A3A5236F-FF87-304B-A989-384F8BAFF7FA}" type="presParOf" srcId="{B1B50FB4-385B-8C49-B85C-9795C1C8FCAD}" destId="{26E3CED9-5784-334A-8384-AA950821FE9E}" srcOrd="3" destOrd="0" presId="urn:microsoft.com/office/officeart/2005/8/layout/process1"/>
    <dgm:cxn modelId="{1F88A6D4-F876-6E4F-8DDA-89E5570FD1D1}" type="presParOf" srcId="{26E3CED9-5784-334A-8384-AA950821FE9E}" destId="{FB517D0E-316F-BD47-A682-8A7E199F27FB}" srcOrd="0" destOrd="0" presId="urn:microsoft.com/office/officeart/2005/8/layout/process1"/>
    <dgm:cxn modelId="{56C9A8E7-7B6A-A94E-AFA2-0FBA48A7EBF0}" type="presParOf" srcId="{B1B50FB4-385B-8C49-B85C-9795C1C8FCAD}" destId="{0D0B2A20-0A4C-D647-BA90-FC49AA8601B0}" srcOrd="4" destOrd="0" presId="urn:microsoft.com/office/officeart/2005/8/layout/process1"/>
    <dgm:cxn modelId="{4F08C559-56F9-6242-9D4F-28D803B6A738}" type="presParOf" srcId="{B1B50FB4-385B-8C49-B85C-9795C1C8FCAD}" destId="{6D9700D8-9335-DD4A-836B-434F8C531467}" srcOrd="5" destOrd="0" presId="urn:microsoft.com/office/officeart/2005/8/layout/process1"/>
    <dgm:cxn modelId="{FDC3912B-ED0A-624F-A38B-D31AB925A5B4}" type="presParOf" srcId="{6D9700D8-9335-DD4A-836B-434F8C531467}" destId="{791C819B-7E2B-8B41-8EA6-F29E1D2A10AD}" srcOrd="0" destOrd="0" presId="urn:microsoft.com/office/officeart/2005/8/layout/process1"/>
    <dgm:cxn modelId="{D6D28EC5-882E-7848-B2C3-AA53601A6399}" type="presParOf" srcId="{B1B50FB4-385B-8C49-B85C-9795C1C8FCAD}" destId="{DF1E7878-7064-C34C-8AF9-3767CCBB9DE3}" srcOrd="6" destOrd="0" presId="urn:microsoft.com/office/officeart/2005/8/layout/process1"/>
    <dgm:cxn modelId="{39C7A9CB-30E4-EF4F-95C6-70838CED8CEB}" type="presParOf" srcId="{B1B50FB4-385B-8C49-B85C-9795C1C8FCAD}" destId="{B38F8748-2CCA-264F-9B3B-D4DFD749DD15}" srcOrd="7" destOrd="0" presId="urn:microsoft.com/office/officeart/2005/8/layout/process1"/>
    <dgm:cxn modelId="{873E97A7-1333-CA40-901C-FA44DD9AD578}" type="presParOf" srcId="{B38F8748-2CCA-264F-9B3B-D4DFD749DD15}" destId="{827D4324-F2B4-AD44-AB54-69D06EA168CF}" srcOrd="0" destOrd="0" presId="urn:microsoft.com/office/officeart/2005/8/layout/process1"/>
    <dgm:cxn modelId="{49982486-299A-9E4A-8072-4D9982A0FC29}" type="presParOf" srcId="{B1B50FB4-385B-8C49-B85C-9795C1C8FCAD}" destId="{5DC3ADA8-4AE5-A046-B187-145A07841CC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50FE0-DCBB-1B49-AB9F-A99B5ED95A1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52C78-D4DC-B74D-9492-3A3882480FD3}">
      <dgm:prSet phldrT="[Text]"/>
      <dgm:spPr/>
      <dgm:t>
        <a:bodyPr/>
        <a:lstStyle/>
        <a:p>
          <a:r>
            <a:rPr lang="en-US" dirty="0" smtClean="0"/>
            <a:t>Topic Modeling</a:t>
          </a:r>
          <a:endParaRPr lang="en-US" dirty="0"/>
        </a:p>
      </dgm:t>
    </dgm:pt>
    <dgm:pt modelId="{07375C65-426A-C640-99BB-05EF936DDF87}" type="parTrans" cxnId="{266380AA-0490-124C-8EB2-53A81FCB720B}">
      <dgm:prSet/>
      <dgm:spPr/>
      <dgm:t>
        <a:bodyPr/>
        <a:lstStyle/>
        <a:p>
          <a:endParaRPr lang="en-US"/>
        </a:p>
      </dgm:t>
    </dgm:pt>
    <dgm:pt modelId="{3F5CDCA6-7D37-FC46-B593-3E0F8E40CB84}" type="sibTrans" cxnId="{266380AA-0490-124C-8EB2-53A81FCB720B}">
      <dgm:prSet/>
      <dgm:spPr/>
      <dgm:t>
        <a:bodyPr/>
        <a:lstStyle/>
        <a:p>
          <a:endParaRPr lang="en-US"/>
        </a:p>
      </dgm:t>
    </dgm:pt>
    <dgm:pt modelId="{7E7999A6-D92E-D04B-9903-516AD1E0ACFD}">
      <dgm:prSet phldrT="[Text]"/>
      <dgm:spPr/>
      <dgm:t>
        <a:bodyPr/>
        <a:lstStyle/>
        <a:p>
          <a:r>
            <a:rPr lang="en-US" dirty="0" smtClean="0"/>
            <a:t>Classification</a:t>
          </a:r>
        </a:p>
      </dgm:t>
    </dgm:pt>
    <dgm:pt modelId="{F79DC673-AA0B-9947-8E11-5CFF8C67DAE5}" type="parTrans" cxnId="{6677E3B9-5DBD-3047-837F-D7DB8C086F8E}">
      <dgm:prSet/>
      <dgm:spPr/>
      <dgm:t>
        <a:bodyPr/>
        <a:lstStyle/>
        <a:p>
          <a:endParaRPr lang="en-US"/>
        </a:p>
      </dgm:t>
    </dgm:pt>
    <dgm:pt modelId="{EDB236E5-26E7-024A-AEC1-0F1B87637FD0}" type="sibTrans" cxnId="{6677E3B9-5DBD-3047-837F-D7DB8C086F8E}">
      <dgm:prSet/>
      <dgm:spPr/>
      <dgm:t>
        <a:bodyPr/>
        <a:lstStyle/>
        <a:p>
          <a:endParaRPr lang="en-US"/>
        </a:p>
      </dgm:t>
    </dgm:pt>
    <dgm:pt modelId="{2E52208C-34DB-4C44-BD52-A6A1F4F2FD9F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A5A8EA0D-F2A6-C448-8EA6-B27CCBA9B3E9}" type="parTrans" cxnId="{72C9A50A-18F2-EE40-A65B-7E84DE723FDB}">
      <dgm:prSet/>
      <dgm:spPr/>
      <dgm:t>
        <a:bodyPr/>
        <a:lstStyle/>
        <a:p>
          <a:endParaRPr lang="en-US"/>
        </a:p>
      </dgm:t>
    </dgm:pt>
    <dgm:pt modelId="{AD2F79E9-D9FF-F94E-96E8-142AD4DA6BDB}" type="sibTrans" cxnId="{72C9A50A-18F2-EE40-A65B-7E84DE723FDB}">
      <dgm:prSet/>
      <dgm:spPr/>
      <dgm:t>
        <a:bodyPr/>
        <a:lstStyle/>
        <a:p>
          <a:endParaRPr lang="en-US"/>
        </a:p>
      </dgm:t>
    </dgm:pt>
    <dgm:pt modelId="{3874517E-959B-D54A-A3F3-C538A5A95C25}">
      <dgm:prSet phldrT="[Text]"/>
      <dgm:spPr/>
      <dgm:t>
        <a:bodyPr/>
        <a:lstStyle/>
        <a:p>
          <a:r>
            <a:rPr lang="en-US" dirty="0" smtClean="0"/>
            <a:t>Text Cleaning</a:t>
          </a:r>
          <a:endParaRPr lang="en-US" dirty="0"/>
        </a:p>
      </dgm:t>
    </dgm:pt>
    <dgm:pt modelId="{AF93D246-91FE-D846-9F43-0087AB9B9FE3}" type="parTrans" cxnId="{5616E8A6-BF2D-FB44-9C2D-AEDB509F324C}">
      <dgm:prSet/>
      <dgm:spPr/>
      <dgm:t>
        <a:bodyPr/>
        <a:lstStyle/>
        <a:p>
          <a:endParaRPr lang="en-US"/>
        </a:p>
      </dgm:t>
    </dgm:pt>
    <dgm:pt modelId="{51F9548E-551F-7B4F-AE36-76EF6F22018F}" type="sibTrans" cxnId="{5616E8A6-BF2D-FB44-9C2D-AEDB509F324C}">
      <dgm:prSet/>
      <dgm:spPr/>
      <dgm:t>
        <a:bodyPr/>
        <a:lstStyle/>
        <a:p>
          <a:endParaRPr lang="en-US"/>
        </a:p>
      </dgm:t>
    </dgm:pt>
    <dgm:pt modelId="{42BFCAFF-D5A7-7A48-B3BC-F3E6091BDA7A}" type="pres">
      <dgm:prSet presAssocID="{7EC50FE0-DCBB-1B49-AB9F-A99B5ED95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4BD507-D425-224D-BE51-A75D9500D927}" type="pres">
      <dgm:prSet presAssocID="{28A52C78-D4DC-B74D-9492-3A3882480FD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14E63-5FF6-F54D-BCAB-3C9CF7284304}" type="pres">
      <dgm:prSet presAssocID="{3F5CDCA6-7D37-FC46-B593-3E0F8E40CB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68F34E5-AE53-B84D-9D8E-1C2CE5A55E08}" type="pres">
      <dgm:prSet presAssocID="{3F5CDCA6-7D37-FC46-B593-3E0F8E40CB8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B6F4009-8E6B-E64C-9A2E-0221EA148A46}" type="pres">
      <dgm:prSet presAssocID="{7E7999A6-D92E-D04B-9903-516AD1E0AC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10CAF-C517-1045-94BD-C33DCFBBD581}" type="pres">
      <dgm:prSet presAssocID="{EDB236E5-26E7-024A-AEC1-0F1B87637FD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20ED06C-7EBB-3D42-91B6-A25C07CF440A}" type="pres">
      <dgm:prSet presAssocID="{EDB236E5-26E7-024A-AEC1-0F1B87637FD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5B9FFBD-40C1-6449-8584-6EECD0127038}" type="pres">
      <dgm:prSet presAssocID="{2E52208C-34DB-4C44-BD52-A6A1F4F2FD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F1FBC-69BF-394A-9715-3EC71C3A6305}" type="pres">
      <dgm:prSet presAssocID="{AD2F79E9-D9FF-F94E-96E8-142AD4DA6BD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938EA62-667C-4047-BC70-84BFCA0CD8E1}" type="pres">
      <dgm:prSet presAssocID="{AD2F79E9-D9FF-F94E-96E8-142AD4DA6BD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3F5A787-27A5-6741-A880-5C908A9C4496}" type="pres">
      <dgm:prSet presAssocID="{3874517E-959B-D54A-A3F3-C538A5A95C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985E-DA18-A743-B5C3-1F091CE813F2}" type="pres">
      <dgm:prSet presAssocID="{51F9548E-551F-7B4F-AE36-76EF6F22018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1CCABA6-CE8E-5D40-AF50-20BE8256A436}" type="pres">
      <dgm:prSet presAssocID="{51F9548E-551F-7B4F-AE36-76EF6F22018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BAB35120-F975-B244-8B38-B725BC3DBCDA}" type="presOf" srcId="{51F9548E-551F-7B4F-AE36-76EF6F22018F}" destId="{77A5985E-DA18-A743-B5C3-1F091CE813F2}" srcOrd="0" destOrd="0" presId="urn:microsoft.com/office/officeart/2005/8/layout/cycle2"/>
    <dgm:cxn modelId="{53F25AB3-90F5-C04C-9A05-D816C77014F4}" type="presOf" srcId="{3F5CDCA6-7D37-FC46-B593-3E0F8E40CB84}" destId="{368F34E5-AE53-B84D-9D8E-1C2CE5A55E08}" srcOrd="1" destOrd="0" presId="urn:microsoft.com/office/officeart/2005/8/layout/cycle2"/>
    <dgm:cxn modelId="{72C9A50A-18F2-EE40-A65B-7E84DE723FDB}" srcId="{7EC50FE0-DCBB-1B49-AB9F-A99B5ED95A1B}" destId="{2E52208C-34DB-4C44-BD52-A6A1F4F2FD9F}" srcOrd="2" destOrd="0" parTransId="{A5A8EA0D-F2A6-C448-8EA6-B27CCBA9B3E9}" sibTransId="{AD2F79E9-D9FF-F94E-96E8-142AD4DA6BDB}"/>
    <dgm:cxn modelId="{5616E8A6-BF2D-FB44-9C2D-AEDB509F324C}" srcId="{7EC50FE0-DCBB-1B49-AB9F-A99B5ED95A1B}" destId="{3874517E-959B-D54A-A3F3-C538A5A95C25}" srcOrd="3" destOrd="0" parTransId="{AF93D246-91FE-D846-9F43-0087AB9B9FE3}" sibTransId="{51F9548E-551F-7B4F-AE36-76EF6F22018F}"/>
    <dgm:cxn modelId="{266380AA-0490-124C-8EB2-53A81FCB720B}" srcId="{7EC50FE0-DCBB-1B49-AB9F-A99B5ED95A1B}" destId="{28A52C78-D4DC-B74D-9492-3A3882480FD3}" srcOrd="0" destOrd="0" parTransId="{07375C65-426A-C640-99BB-05EF936DDF87}" sibTransId="{3F5CDCA6-7D37-FC46-B593-3E0F8E40CB84}"/>
    <dgm:cxn modelId="{FC45C247-3D50-4249-A1F2-CFF345508845}" type="presOf" srcId="{7E7999A6-D92E-D04B-9903-516AD1E0ACFD}" destId="{3B6F4009-8E6B-E64C-9A2E-0221EA148A46}" srcOrd="0" destOrd="0" presId="urn:microsoft.com/office/officeart/2005/8/layout/cycle2"/>
    <dgm:cxn modelId="{50E1B1BE-8BCA-8B4F-9C43-E163D356E33D}" type="presOf" srcId="{7EC50FE0-DCBB-1B49-AB9F-A99B5ED95A1B}" destId="{42BFCAFF-D5A7-7A48-B3BC-F3E6091BDA7A}" srcOrd="0" destOrd="0" presId="urn:microsoft.com/office/officeart/2005/8/layout/cycle2"/>
    <dgm:cxn modelId="{82B93FE1-0D8C-414E-A466-D2DE7E7B5E69}" type="presOf" srcId="{EDB236E5-26E7-024A-AEC1-0F1B87637FD0}" destId="{220ED06C-7EBB-3D42-91B6-A25C07CF440A}" srcOrd="1" destOrd="0" presId="urn:microsoft.com/office/officeart/2005/8/layout/cycle2"/>
    <dgm:cxn modelId="{E394340A-F54D-8246-93BC-56B74977F746}" type="presOf" srcId="{EDB236E5-26E7-024A-AEC1-0F1B87637FD0}" destId="{76E10CAF-C517-1045-94BD-C33DCFBBD581}" srcOrd="0" destOrd="0" presId="urn:microsoft.com/office/officeart/2005/8/layout/cycle2"/>
    <dgm:cxn modelId="{2B2C4F2A-2EBC-DA48-8A3D-47535B17F7A2}" type="presOf" srcId="{51F9548E-551F-7B4F-AE36-76EF6F22018F}" destId="{31CCABA6-CE8E-5D40-AF50-20BE8256A436}" srcOrd="1" destOrd="0" presId="urn:microsoft.com/office/officeart/2005/8/layout/cycle2"/>
    <dgm:cxn modelId="{74D78D46-E56B-0044-8353-0C1608368331}" type="presOf" srcId="{3F5CDCA6-7D37-FC46-B593-3E0F8E40CB84}" destId="{C8114E63-5FF6-F54D-BCAB-3C9CF7284304}" srcOrd="0" destOrd="0" presId="urn:microsoft.com/office/officeart/2005/8/layout/cycle2"/>
    <dgm:cxn modelId="{18E38C3C-9468-A643-9172-CC954E995868}" type="presOf" srcId="{AD2F79E9-D9FF-F94E-96E8-142AD4DA6BDB}" destId="{D938EA62-667C-4047-BC70-84BFCA0CD8E1}" srcOrd="1" destOrd="0" presId="urn:microsoft.com/office/officeart/2005/8/layout/cycle2"/>
    <dgm:cxn modelId="{2785AC40-1B29-DD4A-80E5-E5B74D049D3F}" type="presOf" srcId="{2E52208C-34DB-4C44-BD52-A6A1F4F2FD9F}" destId="{D5B9FFBD-40C1-6449-8584-6EECD0127038}" srcOrd="0" destOrd="0" presId="urn:microsoft.com/office/officeart/2005/8/layout/cycle2"/>
    <dgm:cxn modelId="{A5ABC6A0-9899-1C43-A975-7A549018FCB5}" type="presOf" srcId="{AD2F79E9-D9FF-F94E-96E8-142AD4DA6BDB}" destId="{CEBF1FBC-69BF-394A-9715-3EC71C3A6305}" srcOrd="0" destOrd="0" presId="urn:microsoft.com/office/officeart/2005/8/layout/cycle2"/>
    <dgm:cxn modelId="{9D503988-5D20-A14B-857F-B1D5F959ACA4}" type="presOf" srcId="{3874517E-959B-D54A-A3F3-C538A5A95C25}" destId="{03F5A787-27A5-6741-A880-5C908A9C4496}" srcOrd="0" destOrd="0" presId="urn:microsoft.com/office/officeart/2005/8/layout/cycle2"/>
    <dgm:cxn modelId="{6677E3B9-5DBD-3047-837F-D7DB8C086F8E}" srcId="{7EC50FE0-DCBB-1B49-AB9F-A99B5ED95A1B}" destId="{7E7999A6-D92E-D04B-9903-516AD1E0ACFD}" srcOrd="1" destOrd="0" parTransId="{F79DC673-AA0B-9947-8E11-5CFF8C67DAE5}" sibTransId="{EDB236E5-26E7-024A-AEC1-0F1B87637FD0}"/>
    <dgm:cxn modelId="{3EB29754-D3B2-984B-BB9C-73C2DF206299}" type="presOf" srcId="{28A52C78-D4DC-B74D-9492-3A3882480FD3}" destId="{7A4BD507-D425-224D-BE51-A75D9500D927}" srcOrd="0" destOrd="0" presId="urn:microsoft.com/office/officeart/2005/8/layout/cycle2"/>
    <dgm:cxn modelId="{B2746EF4-E2A0-FC4E-ACC0-1F801109D3A1}" type="presParOf" srcId="{42BFCAFF-D5A7-7A48-B3BC-F3E6091BDA7A}" destId="{7A4BD507-D425-224D-BE51-A75D9500D927}" srcOrd="0" destOrd="0" presId="urn:microsoft.com/office/officeart/2005/8/layout/cycle2"/>
    <dgm:cxn modelId="{E4F27E5D-739A-CA45-B804-F497657D054D}" type="presParOf" srcId="{42BFCAFF-D5A7-7A48-B3BC-F3E6091BDA7A}" destId="{C8114E63-5FF6-F54D-BCAB-3C9CF7284304}" srcOrd="1" destOrd="0" presId="urn:microsoft.com/office/officeart/2005/8/layout/cycle2"/>
    <dgm:cxn modelId="{62F55138-8897-DD45-896D-58F97C0AE6C7}" type="presParOf" srcId="{C8114E63-5FF6-F54D-BCAB-3C9CF7284304}" destId="{368F34E5-AE53-B84D-9D8E-1C2CE5A55E08}" srcOrd="0" destOrd="0" presId="urn:microsoft.com/office/officeart/2005/8/layout/cycle2"/>
    <dgm:cxn modelId="{C47A6839-A3CE-F54C-A7D6-051D694779E9}" type="presParOf" srcId="{42BFCAFF-D5A7-7A48-B3BC-F3E6091BDA7A}" destId="{3B6F4009-8E6B-E64C-9A2E-0221EA148A46}" srcOrd="2" destOrd="0" presId="urn:microsoft.com/office/officeart/2005/8/layout/cycle2"/>
    <dgm:cxn modelId="{8D45D439-0E77-6046-86F5-6F4AAACA1D79}" type="presParOf" srcId="{42BFCAFF-D5A7-7A48-B3BC-F3E6091BDA7A}" destId="{76E10CAF-C517-1045-94BD-C33DCFBBD581}" srcOrd="3" destOrd="0" presId="urn:microsoft.com/office/officeart/2005/8/layout/cycle2"/>
    <dgm:cxn modelId="{CA783149-E52F-0B48-AAFD-EF34F398EF00}" type="presParOf" srcId="{76E10CAF-C517-1045-94BD-C33DCFBBD581}" destId="{220ED06C-7EBB-3D42-91B6-A25C07CF440A}" srcOrd="0" destOrd="0" presId="urn:microsoft.com/office/officeart/2005/8/layout/cycle2"/>
    <dgm:cxn modelId="{DA988DF7-2297-CD47-9291-57CA40B4D206}" type="presParOf" srcId="{42BFCAFF-D5A7-7A48-B3BC-F3E6091BDA7A}" destId="{D5B9FFBD-40C1-6449-8584-6EECD0127038}" srcOrd="4" destOrd="0" presId="urn:microsoft.com/office/officeart/2005/8/layout/cycle2"/>
    <dgm:cxn modelId="{502DB454-7DDA-7946-8FDE-8C891EC1FAB1}" type="presParOf" srcId="{42BFCAFF-D5A7-7A48-B3BC-F3E6091BDA7A}" destId="{CEBF1FBC-69BF-394A-9715-3EC71C3A6305}" srcOrd="5" destOrd="0" presId="urn:microsoft.com/office/officeart/2005/8/layout/cycle2"/>
    <dgm:cxn modelId="{46CC33E8-04A9-7547-8F45-DD3EBB64E1B2}" type="presParOf" srcId="{CEBF1FBC-69BF-394A-9715-3EC71C3A6305}" destId="{D938EA62-667C-4047-BC70-84BFCA0CD8E1}" srcOrd="0" destOrd="0" presId="urn:microsoft.com/office/officeart/2005/8/layout/cycle2"/>
    <dgm:cxn modelId="{5C830618-A03B-7144-8AB4-166687B9B09E}" type="presParOf" srcId="{42BFCAFF-D5A7-7A48-B3BC-F3E6091BDA7A}" destId="{03F5A787-27A5-6741-A880-5C908A9C4496}" srcOrd="6" destOrd="0" presId="urn:microsoft.com/office/officeart/2005/8/layout/cycle2"/>
    <dgm:cxn modelId="{93491ADD-0701-CC47-B1D8-94BBC91483DE}" type="presParOf" srcId="{42BFCAFF-D5A7-7A48-B3BC-F3E6091BDA7A}" destId="{77A5985E-DA18-A743-B5C3-1F091CE813F2}" srcOrd="7" destOrd="0" presId="urn:microsoft.com/office/officeart/2005/8/layout/cycle2"/>
    <dgm:cxn modelId="{7F2445DB-56EE-6542-9532-4F9E691259E7}" type="presParOf" srcId="{77A5985E-DA18-A743-B5C3-1F091CE813F2}" destId="{31CCABA6-CE8E-5D40-AF50-20BE8256A43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61215-FFEA-BF40-A84E-3C040006817D}">
      <dsp:nvSpPr>
        <dsp:cNvPr id="0" name=""/>
        <dsp:cNvSpPr/>
      </dsp:nvSpPr>
      <dsp:spPr>
        <a:xfrm>
          <a:off x="5568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Get tweets</a:t>
          </a:r>
          <a:endParaRPr lang="en-US" sz="1300" kern="1200" dirty="0"/>
        </a:p>
      </dsp:txBody>
      <dsp:txXfrm>
        <a:off x="35902" y="2221822"/>
        <a:ext cx="1665481" cy="975021"/>
      </dsp:txXfrm>
    </dsp:sp>
    <dsp:sp modelId="{604A8E76-F68C-5B4D-954B-EB34AB30918F}">
      <dsp:nvSpPr>
        <dsp:cNvPr id="0" name=""/>
        <dsp:cNvSpPr/>
      </dsp:nvSpPr>
      <dsp:spPr>
        <a:xfrm>
          <a:off x="1904332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904332" y="2580907"/>
        <a:ext cx="256160" cy="256851"/>
      </dsp:txXfrm>
    </dsp:sp>
    <dsp:sp modelId="{3153C931-C2FF-F743-846C-4302549D7876}">
      <dsp:nvSpPr>
        <dsp:cNvPr id="0" name=""/>
        <dsp:cNvSpPr/>
      </dsp:nvSpPr>
      <dsp:spPr>
        <a:xfrm>
          <a:off x="2422177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Clustering/Topic Modeling</a:t>
          </a:r>
          <a:endParaRPr lang="en-US" sz="1300" kern="1200" dirty="0"/>
        </a:p>
      </dsp:txBody>
      <dsp:txXfrm>
        <a:off x="2452511" y="2221822"/>
        <a:ext cx="1665481" cy="975021"/>
      </dsp:txXfrm>
    </dsp:sp>
    <dsp:sp modelId="{26E3CED9-5784-334A-8384-AA950821FE9E}">
      <dsp:nvSpPr>
        <dsp:cNvPr id="0" name=""/>
        <dsp:cNvSpPr/>
      </dsp:nvSpPr>
      <dsp:spPr>
        <a:xfrm>
          <a:off x="4320942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320942" y="2580907"/>
        <a:ext cx="256160" cy="256851"/>
      </dsp:txXfrm>
    </dsp:sp>
    <dsp:sp modelId="{0D0B2A20-0A4C-D647-BA90-FC49AA8601B0}">
      <dsp:nvSpPr>
        <dsp:cNvPr id="0" name=""/>
        <dsp:cNvSpPr/>
      </dsp:nvSpPr>
      <dsp:spPr>
        <a:xfrm>
          <a:off x="4838787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Chunk Labeling/Classification</a:t>
          </a:r>
          <a:endParaRPr lang="en-US" sz="1300" kern="1200" dirty="0"/>
        </a:p>
      </dsp:txBody>
      <dsp:txXfrm>
        <a:off x="4869121" y="2221822"/>
        <a:ext cx="1665481" cy="975021"/>
      </dsp:txXfrm>
    </dsp:sp>
    <dsp:sp modelId="{6D9700D8-9335-DD4A-836B-434F8C531467}">
      <dsp:nvSpPr>
        <dsp:cNvPr id="0" name=""/>
        <dsp:cNvSpPr/>
      </dsp:nvSpPr>
      <dsp:spPr>
        <a:xfrm>
          <a:off x="6737551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737551" y="2580907"/>
        <a:ext cx="256160" cy="256851"/>
      </dsp:txXfrm>
    </dsp:sp>
    <dsp:sp modelId="{DF1E7878-7064-C34C-8AF9-3767CCBB9DE3}">
      <dsp:nvSpPr>
        <dsp:cNvPr id="0" name=""/>
        <dsp:cNvSpPr/>
      </dsp:nvSpPr>
      <dsp:spPr>
        <a:xfrm>
          <a:off x="7255396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Supervised Learning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Train and Test on new tweets </a:t>
          </a:r>
          <a:endParaRPr lang="en-US" sz="1300" kern="1200" dirty="0"/>
        </a:p>
      </dsp:txBody>
      <dsp:txXfrm>
        <a:off x="7285730" y="2221822"/>
        <a:ext cx="1665481" cy="975021"/>
      </dsp:txXfrm>
    </dsp:sp>
    <dsp:sp modelId="{B38F8748-2CCA-264F-9B3B-D4DFD749DD15}">
      <dsp:nvSpPr>
        <dsp:cNvPr id="0" name=""/>
        <dsp:cNvSpPr/>
      </dsp:nvSpPr>
      <dsp:spPr>
        <a:xfrm>
          <a:off x="9154161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154161" y="2580907"/>
        <a:ext cx="256160" cy="256851"/>
      </dsp:txXfrm>
    </dsp:sp>
    <dsp:sp modelId="{5DC3ADA8-4AE5-A046-B187-145A07841CC6}">
      <dsp:nvSpPr>
        <dsp:cNvPr id="0" name=""/>
        <dsp:cNvSpPr/>
      </dsp:nvSpPr>
      <dsp:spPr>
        <a:xfrm>
          <a:off x="9672006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Automated Tweet Labeling System</a:t>
          </a:r>
          <a:endParaRPr lang="en-US" sz="1300" kern="1200" dirty="0"/>
        </a:p>
      </dsp:txBody>
      <dsp:txXfrm>
        <a:off x="9702340" y="2221822"/>
        <a:ext cx="1665481" cy="975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BD507-D425-224D-BE51-A75D9500D927}">
      <dsp:nvSpPr>
        <dsp:cNvPr id="0" name=""/>
        <dsp:cNvSpPr/>
      </dsp:nvSpPr>
      <dsp:spPr>
        <a:xfrm>
          <a:off x="3196828" y="1442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Topic Modeling</a:t>
          </a:r>
          <a:endParaRPr lang="en-US" sz="1700" kern="1200" dirty="0"/>
        </a:p>
      </dsp:txBody>
      <dsp:txXfrm>
        <a:off x="3450817" y="255431"/>
        <a:ext cx="1226365" cy="1226365"/>
      </dsp:txXfrm>
    </dsp:sp>
    <dsp:sp modelId="{C8114E63-5FF6-F54D-BCAB-3C9CF7284304}">
      <dsp:nvSpPr>
        <dsp:cNvPr id="0" name=""/>
        <dsp:cNvSpPr/>
      </dsp:nvSpPr>
      <dsp:spPr>
        <a:xfrm rot="2700000">
          <a:off x="4744905" y="148708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65136" y="1555315"/>
        <a:ext cx="322335" cy="351205"/>
      </dsp:txXfrm>
    </dsp:sp>
    <dsp:sp modelId="{3B6F4009-8E6B-E64C-9A2E-0221EA148A46}">
      <dsp:nvSpPr>
        <dsp:cNvPr id="0" name=""/>
        <dsp:cNvSpPr/>
      </dsp:nvSpPr>
      <dsp:spPr>
        <a:xfrm>
          <a:off x="5037547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Classification</a:t>
          </a:r>
        </a:p>
      </dsp:txBody>
      <dsp:txXfrm>
        <a:off x="5291536" y="2096150"/>
        <a:ext cx="1226365" cy="1226365"/>
      </dsp:txXfrm>
    </dsp:sp>
    <dsp:sp modelId="{76E10CAF-C517-1045-94BD-C33DCFBBD581}">
      <dsp:nvSpPr>
        <dsp:cNvPr id="0" name=""/>
        <dsp:cNvSpPr/>
      </dsp:nvSpPr>
      <dsp:spPr>
        <a:xfrm rot="8100000">
          <a:off x="4763335" y="332780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881247" y="3396034"/>
        <a:ext cx="322335" cy="351205"/>
      </dsp:txXfrm>
    </dsp:sp>
    <dsp:sp modelId="{D5B9FFBD-40C1-6449-8584-6EECD0127038}">
      <dsp:nvSpPr>
        <dsp:cNvPr id="0" name=""/>
        <dsp:cNvSpPr/>
      </dsp:nvSpPr>
      <dsp:spPr>
        <a:xfrm>
          <a:off x="3196828" y="3682880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Supervised Learning</a:t>
          </a:r>
          <a:endParaRPr lang="en-US" sz="1700" kern="1200" dirty="0"/>
        </a:p>
      </dsp:txBody>
      <dsp:txXfrm>
        <a:off x="3450817" y="3936869"/>
        <a:ext cx="1226365" cy="1226365"/>
      </dsp:txXfrm>
    </dsp:sp>
    <dsp:sp modelId="{CEBF1FBC-69BF-394A-9715-3EC71C3A6305}">
      <dsp:nvSpPr>
        <dsp:cNvPr id="0" name=""/>
        <dsp:cNvSpPr/>
      </dsp:nvSpPr>
      <dsp:spPr>
        <a:xfrm rot="13500000">
          <a:off x="2922616" y="334623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040528" y="3512146"/>
        <a:ext cx="322335" cy="351205"/>
      </dsp:txXfrm>
    </dsp:sp>
    <dsp:sp modelId="{03F5A787-27A5-6741-A880-5C908A9C4496}">
      <dsp:nvSpPr>
        <dsp:cNvPr id="0" name=""/>
        <dsp:cNvSpPr/>
      </dsp:nvSpPr>
      <dsp:spPr>
        <a:xfrm>
          <a:off x="1356108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Cleaning</a:t>
          </a:r>
          <a:endParaRPr lang="en-US" sz="1700" kern="1200" dirty="0"/>
        </a:p>
      </dsp:txBody>
      <dsp:txXfrm>
        <a:off x="1610097" y="2096150"/>
        <a:ext cx="1226365" cy="1226365"/>
      </dsp:txXfrm>
    </dsp:sp>
    <dsp:sp modelId="{77A5985E-DA18-A743-B5C3-1F091CE813F2}">
      <dsp:nvSpPr>
        <dsp:cNvPr id="0" name=""/>
        <dsp:cNvSpPr/>
      </dsp:nvSpPr>
      <dsp:spPr>
        <a:xfrm rot="18900000">
          <a:off x="2904186" y="150551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24417" y="1671427"/>
        <a:ext cx="322335" cy="35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9154-ED5B-5844-8AE4-5FAF79CEBAD8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CE40-0812-CE42-BC04-AA5C45CB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CE40-0812-CE42-BC04-AA5C45CB7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7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gif"/><Relationship Id="rId4" Type="http://schemas.openxmlformats.org/officeDocument/2006/relationships/image" Target="../media/image6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664" y="2539774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Cluster Analysis: Twitter Data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160" y="4181264"/>
            <a:ext cx="9144000" cy="754025"/>
          </a:xfrm>
        </p:spPr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Haseeb</a:t>
            </a:r>
            <a:r>
              <a:rPr lang="en-US" dirty="0" smtClean="0"/>
              <a:t> </a:t>
            </a:r>
            <a:r>
              <a:rPr lang="en-US" dirty="0" err="1" smtClean="0"/>
              <a:t>Durrani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09" y="1220009"/>
            <a:ext cx="5864099" cy="3900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01" y="1500175"/>
            <a:ext cx="1524000" cy="334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5449974"/>
            <a:ext cx="10058400" cy="6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4497811"/>
            <a:ext cx="10058400" cy="745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983502"/>
            <a:ext cx="10058400" cy="629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365035"/>
            <a:ext cx="10058400" cy="68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1388477"/>
            <a:ext cx="10058400" cy="66719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5958436"/>
            <a:ext cx="10058400" cy="635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</a:t>
            </a:r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045378"/>
            <a:ext cx="10058400" cy="6625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703357"/>
            <a:ext cx="10058400" cy="6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Streaming Tweets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73" y="1263023"/>
            <a:ext cx="6425989" cy="52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324340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Dirichlet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85568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172508"/>
            <a:ext cx="10058400" cy="661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2790244"/>
            <a:ext cx="10058400" cy="597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4386931"/>
            <a:ext cx="10058400" cy="563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341160"/>
            <a:ext cx="10058400" cy="587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846639"/>
            <a:ext cx="10058400" cy="6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26081"/>
            <a:ext cx="10058400" cy="653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736704"/>
            <a:ext cx="10058400" cy="683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381434"/>
            <a:ext cx="10058400" cy="653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028443"/>
            <a:ext cx="10058400" cy="5993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5160122"/>
            <a:ext cx="10058400" cy="654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1553634"/>
            <a:ext cx="10058400" cy="6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83" y="1020314"/>
            <a:ext cx="1263269" cy="5543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71" y="1124606"/>
            <a:ext cx="7160173" cy="451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6" y="5922911"/>
            <a:ext cx="10058400" cy="6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385975"/>
            <a:ext cx="10058400" cy="626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916163"/>
            <a:ext cx="10058400" cy="644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2476784"/>
            <a:ext cx="10058400" cy="642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041327"/>
            <a:ext cx="10058400" cy="675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202921"/>
            <a:ext cx="10058400" cy="635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820374"/>
            <a:ext cx="1005840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635722"/>
            <a:ext cx="10058400" cy="6135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5942286"/>
            <a:ext cx="10058400" cy="6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followers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918658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Barclays</a:t>
            </a:r>
          </a:p>
          <a:p>
            <a:r>
              <a:rPr lang="en-US" dirty="0" smtClean="0"/>
              <a:t>Fitbit</a:t>
            </a:r>
          </a:p>
          <a:p>
            <a:r>
              <a:rPr lang="en-US" dirty="0" smtClean="0"/>
              <a:t>Tinder</a:t>
            </a:r>
          </a:p>
          <a:p>
            <a:r>
              <a:rPr lang="en-US" dirty="0" smtClean="0"/>
              <a:t>Democrats</a:t>
            </a:r>
          </a:p>
          <a:p>
            <a:r>
              <a:rPr lang="en-US" dirty="0" smtClean="0"/>
              <a:t>Republicans</a:t>
            </a:r>
          </a:p>
          <a:p>
            <a:r>
              <a:rPr lang="en-US" dirty="0" smtClean="0"/>
              <a:t>The Economist</a:t>
            </a:r>
          </a:p>
          <a:p>
            <a:endParaRPr lang="en-US" dirty="0"/>
          </a:p>
          <a:p>
            <a:r>
              <a:rPr lang="en-US" dirty="0" smtClean="0"/>
              <a:t>200k followers</a:t>
            </a:r>
          </a:p>
          <a:p>
            <a:r>
              <a:rPr lang="en-US" dirty="0" smtClean="0"/>
              <a:t>100 tweets from 2000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24" y="1225144"/>
            <a:ext cx="5690207" cy="46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4496" y="197613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445" y="778582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00848" y="778582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67558" y="76807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77" y="1217474"/>
            <a:ext cx="3089316" cy="2727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45" y="1217474"/>
            <a:ext cx="3174124" cy="2727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45" y="3944645"/>
            <a:ext cx="3174124" cy="27217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77" y="3944645"/>
            <a:ext cx="3089316" cy="26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78" y="1465407"/>
            <a:ext cx="5004983" cy="406303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6537" y="9233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21939" y="919815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54878" y="919815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67558" y="65228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9" y="1465407"/>
            <a:ext cx="5004983" cy="40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7178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78407" y="1477392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Getting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Clustering/Topic Modeling </a:t>
            </a:r>
            <a:endParaRPr lang="en-US" dirty="0" smtClean="0"/>
          </a:p>
          <a:p>
            <a:r>
              <a:rPr lang="en-US" dirty="0" smtClean="0"/>
              <a:t>Keyword </a:t>
            </a:r>
            <a:r>
              <a:rPr lang="en-US" dirty="0" smtClean="0"/>
              <a:t>Search Tweets</a:t>
            </a:r>
          </a:p>
          <a:p>
            <a:r>
              <a:rPr lang="en-US" dirty="0" smtClean="0"/>
              <a:t>Open Streaming Tweets</a:t>
            </a:r>
          </a:p>
          <a:p>
            <a:r>
              <a:rPr lang="en-US" dirty="0" smtClean="0"/>
              <a:t>Focused Tweets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Directions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7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8882" y="260479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5498" y="999493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5498" y="3747097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83475" y="80162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055594"/>
            <a:ext cx="10058400" cy="4043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1486901"/>
            <a:ext cx="10058400" cy="610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446493"/>
            <a:ext cx="10058400" cy="374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785865"/>
            <a:ext cx="10058400" cy="222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292689"/>
            <a:ext cx="10058400" cy="64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910836"/>
            <a:ext cx="10058400" cy="392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299646"/>
            <a:ext cx="10058400" cy="6496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5496199"/>
            <a:ext cx="10058400" cy="260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5264655"/>
            <a:ext cx="10058400" cy="2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6537" y="207470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8579" y="767257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5895237" y="1664406"/>
            <a:ext cx="10233800" cy="22012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Extend </a:t>
            </a:r>
            <a:r>
              <a:rPr lang="en-US" dirty="0" smtClean="0"/>
              <a:t>to other forms of social media </a:t>
            </a:r>
          </a:p>
          <a:p>
            <a:pPr lvl="1"/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Image analysis </a:t>
            </a:r>
          </a:p>
          <a:p>
            <a:pPr lvl="1"/>
            <a:r>
              <a:rPr lang="en-US" dirty="0" smtClean="0"/>
              <a:t>Video analysis </a:t>
            </a:r>
          </a:p>
          <a:p>
            <a:pPr lvl="1"/>
            <a:r>
              <a:rPr lang="en-US" dirty="0" smtClean="0"/>
              <a:t>Facebook/Instagram/Snapchat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543053202"/>
              </p:ext>
            </p:extLst>
          </p:nvPr>
        </p:nvGraphicFramePr>
        <p:xfrm>
          <a:off x="-742730" y="11563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9220" y="197764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Thank You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Any Questions?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88578" y="207291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87" y="2689772"/>
            <a:ext cx="2628900" cy="2095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37" y="4258878"/>
            <a:ext cx="2311400" cy="223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2178706"/>
            <a:ext cx="2463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73304" y="1277695"/>
            <a:ext cx="10530724" cy="27372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Twitter?</a:t>
            </a:r>
          </a:p>
          <a:p>
            <a:endParaRPr lang="en-US" dirty="0" smtClean="0"/>
          </a:p>
          <a:p>
            <a:r>
              <a:rPr lang="en-US" dirty="0" smtClean="0"/>
              <a:t>Unlabeled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Unsupervised Learning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9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33484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94599967"/>
              </p:ext>
            </p:extLst>
          </p:nvPr>
        </p:nvGraphicFramePr>
        <p:xfrm>
          <a:off x="388883" y="719666"/>
          <a:ext cx="1140372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ultiply 2"/>
          <p:cNvSpPr/>
          <p:nvPr/>
        </p:nvSpPr>
        <p:spPr>
          <a:xfrm>
            <a:off x="4445875" y="2971799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Getting/Cleaning the 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507117" y="1016427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Twitter Streaming API</a:t>
            </a:r>
            <a:endParaRPr lang="en-US" dirty="0"/>
          </a:p>
          <a:p>
            <a:r>
              <a:rPr lang="en-US" dirty="0" err="1" smtClean="0"/>
              <a:t>Tweepy</a:t>
            </a:r>
            <a:endParaRPr lang="en-US" dirty="0" smtClean="0"/>
          </a:p>
          <a:p>
            <a:r>
              <a:rPr lang="en-US" dirty="0" smtClean="0"/>
              <a:t>Cleaning tweets</a:t>
            </a:r>
            <a:endParaRPr lang="en-US" dirty="0" smtClean="0"/>
          </a:p>
          <a:p>
            <a:pPr lvl="1"/>
            <a:r>
              <a:rPr lang="en-US" dirty="0" smtClean="0"/>
              <a:t>RT</a:t>
            </a:r>
          </a:p>
          <a:p>
            <a:pPr lvl="1"/>
            <a:r>
              <a:rPr lang="en-US" dirty="0" smtClean="0"/>
              <a:t>@</a:t>
            </a:r>
          </a:p>
          <a:p>
            <a:pPr lvl="1"/>
            <a:r>
              <a:rPr lang="en-US" dirty="0" smtClean="0"/>
              <a:t>Links</a:t>
            </a:r>
          </a:p>
          <a:p>
            <a:pPr lvl="1"/>
            <a:r>
              <a:rPr lang="en-US" dirty="0" err="1" smtClean="0"/>
              <a:t>Stopwords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510" y="1427501"/>
            <a:ext cx="4611421" cy="275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" y="4785429"/>
            <a:ext cx="96647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31" y="5248785"/>
            <a:ext cx="71755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8229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Clustering/Topic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5568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41773" y="1908316"/>
            <a:ext cx="10530724" cy="2463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Latent Dirichlet Allocation</a:t>
            </a:r>
          </a:p>
          <a:p>
            <a:pPr lvl="1"/>
            <a:r>
              <a:rPr lang="en-US" dirty="0" smtClean="0"/>
              <a:t>Probabilities</a:t>
            </a:r>
            <a:endParaRPr lang="en-US" dirty="0" smtClean="0"/>
          </a:p>
          <a:p>
            <a:r>
              <a:rPr lang="en-US" dirty="0" smtClean="0"/>
              <a:t>K-means Clustering </a:t>
            </a:r>
          </a:p>
          <a:p>
            <a:r>
              <a:rPr lang="en-US" dirty="0" smtClean="0"/>
              <a:t>Non-negative Matrix Factorization</a:t>
            </a:r>
          </a:p>
          <a:p>
            <a:pPr lvl="1"/>
            <a:r>
              <a:rPr lang="en-US" dirty="0" smtClean="0"/>
              <a:t>Linear Algebra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17" y="4784396"/>
            <a:ext cx="8204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72" y="1225144"/>
            <a:ext cx="6058127" cy="49179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keyword search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88917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Health &amp; Fitness</a:t>
            </a:r>
          </a:p>
          <a:p>
            <a:r>
              <a:rPr lang="en-US" dirty="0" smtClean="0"/>
              <a:t>Travel</a:t>
            </a:r>
          </a:p>
          <a:p>
            <a:r>
              <a:rPr lang="en-US" dirty="0" smtClean="0"/>
              <a:t>Sports</a:t>
            </a:r>
          </a:p>
          <a:p>
            <a:r>
              <a:rPr lang="en-US" dirty="0" smtClean="0"/>
              <a:t>News/Politics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Videogames</a:t>
            </a:r>
          </a:p>
          <a:p>
            <a:r>
              <a:rPr lang="en-US" dirty="0" smtClean="0"/>
              <a:t>Lifestyle</a:t>
            </a:r>
            <a:endParaRPr lang="en-US" dirty="0" smtClean="0"/>
          </a:p>
          <a:p>
            <a:r>
              <a:rPr lang="en-US" dirty="0" smtClean="0"/>
              <a:t>Dating/Relationships</a:t>
            </a:r>
          </a:p>
          <a:p>
            <a:r>
              <a:rPr lang="en-US" dirty="0" smtClean="0"/>
              <a:t>Wedding/Marriage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49250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Dirichlet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101333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843371"/>
            <a:ext cx="10058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587048"/>
            <a:ext cx="10058400" cy="648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4401253"/>
            <a:ext cx="10058400" cy="5979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1979259"/>
            <a:ext cx="10058400" cy="63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225636"/>
            <a:ext cx="10058400" cy="6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1582541"/>
            <a:ext cx="10058400" cy="60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76630"/>
            <a:ext cx="10058400" cy="675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809511"/>
            <a:ext cx="10058400" cy="6236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421753"/>
            <a:ext cx="10058400" cy="6812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672182"/>
            <a:ext cx="10058400" cy="5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1945</TotalTime>
  <Words>202</Words>
  <Application>Microsoft Macintosh PowerPoint</Application>
  <PresentationFormat>Widescreen</PresentationFormat>
  <Paragraphs>138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Corbel</vt:lpstr>
      <vt:lpstr>Arial</vt:lpstr>
      <vt:lpstr>Depth</vt:lpstr>
      <vt:lpstr>Cluster Analysis: Twitter Data</vt:lpstr>
      <vt:lpstr>Outline</vt:lpstr>
      <vt:lpstr>Motivation</vt:lpstr>
      <vt:lpstr>Workflow</vt:lpstr>
      <vt:lpstr>Getting/Cleaning the Data</vt:lpstr>
      <vt:lpstr>Clustering/Topic Modeling</vt:lpstr>
      <vt:lpstr>Tweets by keyword search</vt:lpstr>
      <vt:lpstr>Latent Dirichlet Allocation</vt:lpstr>
      <vt:lpstr>K-means Clustering</vt:lpstr>
      <vt:lpstr>K-means Clustering</vt:lpstr>
      <vt:lpstr>Non-negative Matrix Factorization</vt:lpstr>
      <vt:lpstr>Open Streaming Tweets</vt:lpstr>
      <vt:lpstr>Latent Dirichlet Allocation</vt:lpstr>
      <vt:lpstr>K-means Clustering</vt:lpstr>
      <vt:lpstr>K-means Clustering</vt:lpstr>
      <vt:lpstr>Non-negative Matrix Factorization</vt:lpstr>
      <vt:lpstr>Tweets by followers</vt:lpstr>
      <vt:lpstr>Competitors</vt:lpstr>
      <vt:lpstr>Competitors</vt:lpstr>
      <vt:lpstr>Competitors</vt:lpstr>
      <vt:lpstr>Future directions</vt:lpstr>
      <vt:lpstr>Thank You  Any 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Analysis: Twitter Data</dc:title>
  <dc:creator>Haseeb Durrani</dc:creator>
  <cp:lastModifiedBy>Haseeb Durrani</cp:lastModifiedBy>
  <cp:revision>54</cp:revision>
  <dcterms:created xsi:type="dcterms:W3CDTF">2017-06-18T02:08:49Z</dcterms:created>
  <dcterms:modified xsi:type="dcterms:W3CDTF">2017-06-20T19:08:29Z</dcterms:modified>
</cp:coreProperties>
</file>