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6" r:id="rId7"/>
    <p:sldId id="260" r:id="rId8"/>
    <p:sldId id="265" r:id="rId9"/>
    <p:sldId id="257" r:id="rId10"/>
    <p:sldId id="259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9055-13D4-A357-8BDA-483478681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BEC7D2-DD10-223E-02D2-9E08BE218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646EA-FF13-87E9-8A4A-08A8868B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5DDC6-343B-C026-A98F-1025ECFF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B8803-C0A2-7113-C493-E3A40B32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1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C933F-AB04-E605-EEAB-2692F619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4B2EF-6148-3A4F-1FB8-C9AA4E671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0C426-AB5A-F834-A270-70ADC9DC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DE333-3AAE-F1A7-E9A3-2C4593E2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87D7F-4188-B83D-B53B-C5429C06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807A01-947C-8D51-FC11-EE254F1D6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63CA84-9C62-71A8-2D50-2003FBA8D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E5090-985F-49A2-9A45-FCF634D4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F12BE-FDB8-5090-B71D-9226AC87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0B4CA-84BE-77E4-5BDD-45708CF2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0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98A35-2440-10B4-77AE-F47F205A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34FB-0275-B58D-2DBD-D293CE2B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6F1B4-9EA3-20AE-D6C1-39E33DCA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78AC8-1F68-4590-6C42-379F7FE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76F7E-DEEF-2EC8-0FB8-9B6C8AC5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A4A75-97B6-5E28-6627-65844D64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E8791-EA2E-E62D-CFF2-D3672774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DB663-1E12-4CA3-DCA3-F44B82F6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CE10D-660B-93A0-480B-A87CC800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4C639-DFAE-FC82-9BF8-E16C6CAC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AE974-80A9-8EC6-8222-9FDFEEB3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271BF-6AC0-2B58-CF00-821E0A832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95A48-89C3-4C93-5535-15145AA81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C82D0-8977-99D6-14BD-6B65E1F1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BA51C-4CE0-F799-5173-3B392D39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C3F2D-5CBD-6BD0-9091-F2B72365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0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E0EBA-E5B6-3EDF-59E5-1827D699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0E9D4-8526-8A5F-4343-F5E29AC1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2AEA5-F403-7340-99FD-333E33E3B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4FC4E0-BF8D-1D9C-DB4A-E0D9DE293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083FDA-3714-9B33-7D30-8437C49C9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35118E-2118-6B41-A829-6A23C648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1E7258-7ACA-9E20-6F12-A7AF969B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803CB1-E68F-F9EF-1675-C96B1867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AFDC-F266-0F1E-A879-15B650B3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4A3B9E-93EA-F124-0B3F-7400D674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265F1B-0D98-73E1-D373-75C17496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1EDD07-9ED0-3E8B-E99E-2F69D07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8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ABE905-8785-F1E3-58F2-2DA4F8E4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1578BC-9CD7-7338-D513-22ADCFD6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BD26B-96A1-0961-3357-FDF2FA11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DFB6-2DEF-C21B-93B8-31BB56A4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035C0-1A67-8570-1965-AEFEF79C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8C05D-5523-33F2-9610-5B0699CEC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29D67-74B9-D2DD-FC34-C5B8AAB5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F5D26-4E03-80C2-66E6-7EFBA101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65E7D-81F4-23D6-A5A1-7F5523C1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7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C62C-927A-AFF0-F2E3-66770650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6D121B-9B2A-2BFB-D799-32679D318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82BCC5-B458-B7F7-2E77-FC25EA419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1D1A5-7B2F-6D46-FFAA-BA650AAD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CDAAE-525E-E8FF-225D-C54B1215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581D2-E374-905C-9274-B4A5752B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2165B7-B267-C1B6-7209-3A77DEAE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5DD67-9C0E-D457-C038-6E423A8D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DAD8B-779B-3918-7F57-0E3987D19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F5BD-5E05-4FA0-92F4-547F769D912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C821-F590-16C4-0AB1-77CEC4F22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6B309-1124-5829-E9AA-7CC4B9D97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79409-33AB-40A7-9E7B-51C133D5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gCtXeaE1e/?vd_source=920cedea08513079dfcdebff36b1f9b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9CD78-EB76-4407-4A97-FCA015F6F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第二次项目汇报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883640-90AA-A723-62FF-9DB6FDC91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导盲腰带</a:t>
            </a:r>
            <a:endParaRPr lang="en-US" altLang="zh-CN" dirty="0"/>
          </a:p>
          <a:p>
            <a:r>
              <a:rPr lang="en-US" altLang="zh-CN" dirty="0"/>
              <a:t>Guide Belt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9C85B26-4707-B848-77D8-40F97B1972FE}"/>
              </a:ext>
            </a:extLst>
          </p:cNvPr>
          <p:cNvSpPr txBox="1">
            <a:spLocks/>
          </p:cNvSpPr>
          <p:nvPr/>
        </p:nvSpPr>
        <p:spPr>
          <a:xfrm>
            <a:off x="9580880" y="5882639"/>
            <a:ext cx="3131092" cy="8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2024/09/13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6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82690-8D14-B1B2-5710-A1C60AF7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场景设计（室内）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85BD-5853-C48E-E704-4DEA585E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320" y="782320"/>
            <a:ext cx="5491480" cy="5394643"/>
          </a:xfrm>
        </p:spPr>
        <p:txBody>
          <a:bodyPr/>
          <a:lstStyle/>
          <a:p>
            <a:r>
              <a:rPr lang="zh-CN" altLang="en-US" dirty="0"/>
              <a:t>穿戴腰带后需要成功找到衣柜</a:t>
            </a:r>
            <a:endParaRPr lang="en-US" altLang="zh-CN" dirty="0"/>
          </a:p>
          <a:p>
            <a:r>
              <a:rPr lang="zh-CN" altLang="en-US" dirty="0"/>
              <a:t>穿戴完毕后需要自行前往餐厅（门的状态未知）</a:t>
            </a:r>
            <a:endParaRPr lang="en-US" altLang="zh-CN" dirty="0"/>
          </a:p>
          <a:p>
            <a:r>
              <a:rPr lang="zh-CN" altLang="en-US" dirty="0"/>
              <a:t>进入餐厅后要成功找到桌椅</a:t>
            </a:r>
            <a:endParaRPr lang="en-US" altLang="zh-CN" dirty="0"/>
          </a:p>
          <a:p>
            <a:r>
              <a:rPr lang="zh-CN" altLang="en-US" dirty="0"/>
              <a:t>就餐后要成功离开餐厅前往电梯或楼梯</a:t>
            </a:r>
            <a:endParaRPr lang="en-US" altLang="zh-CN" dirty="0"/>
          </a:p>
          <a:p>
            <a:r>
              <a:rPr lang="zh-CN" altLang="en-US" dirty="0"/>
              <a:t>对于楼梯，需要障碍回避与转向提示。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B599C7-9077-B6E2-B311-6076C38EE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1" y="1426846"/>
            <a:ext cx="4255522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9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942D0-8A1B-5297-F1FC-9D8A3719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室内虚拟演示：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805F6-CB7A-0BC1-B16B-4B8F6DFC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视频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气泵系统演示视频带队标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哔哩哔哩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bilibili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8913E-4D9A-3874-40DC-6DE6C51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CB467-1DCA-FC4E-8AF8-BDB371B1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市场评估：</a:t>
            </a:r>
            <a:endParaRPr lang="en-US" altLang="zh-CN" dirty="0"/>
          </a:p>
          <a:p>
            <a:r>
              <a:rPr lang="zh-CN" altLang="en-US" dirty="0"/>
              <a:t>目前市面上的导盲产品主要为手杖与眼镜。</a:t>
            </a:r>
            <a:endParaRPr lang="en-US" altLang="zh-CN" dirty="0"/>
          </a:p>
          <a:p>
            <a:r>
              <a:rPr lang="zh-CN" altLang="en-US" dirty="0"/>
              <a:t>手杖为传统的导盲手杖，添加了诸如温度传感器、超声波测距模块等设备。</a:t>
            </a:r>
            <a:endParaRPr lang="en-US" altLang="zh-CN" dirty="0"/>
          </a:p>
          <a:p>
            <a:r>
              <a:rPr lang="zh-CN" altLang="en-US" dirty="0"/>
              <a:t>眼镜是集成了测距模块的装有声音反馈设备的小型设备。</a:t>
            </a:r>
            <a:endParaRPr lang="en-US" altLang="zh-CN" dirty="0"/>
          </a:p>
          <a:p>
            <a:r>
              <a:rPr lang="zh-CN" altLang="en-US" dirty="0"/>
              <a:t>导盲手杖有抓握不便和警示不及时等问题。</a:t>
            </a:r>
            <a:endParaRPr lang="en-US" altLang="zh-CN" dirty="0"/>
          </a:p>
          <a:p>
            <a:r>
              <a:rPr lang="zh-CN" altLang="en-US" dirty="0"/>
              <a:t>而导盲眼镜主要问题则是价格过高。</a:t>
            </a:r>
            <a:endParaRPr lang="en-US" altLang="zh-CN" dirty="0"/>
          </a:p>
          <a:p>
            <a:r>
              <a:rPr lang="zh-CN" altLang="en-US" dirty="0"/>
              <a:t>腰带具有穿戴方便、价格较低、提示及时与人机工效高等优点。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6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8913E-4D9A-3874-40DC-6DE6C51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CB467-1DCA-FC4E-8AF8-BDB371B1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市场评估：</a:t>
            </a:r>
            <a:endParaRPr lang="en-US" altLang="zh-CN" dirty="0"/>
          </a:p>
          <a:p>
            <a:r>
              <a:rPr lang="zh-CN" altLang="en-US" dirty="0"/>
              <a:t>目前市面上的导盲产品主要为手杖与眼镜。</a:t>
            </a:r>
            <a:endParaRPr lang="en-US" altLang="zh-CN" dirty="0"/>
          </a:p>
          <a:p>
            <a:r>
              <a:rPr lang="zh-CN" altLang="en-US" dirty="0"/>
              <a:t>手杖为传统的导盲手杖，添加了诸如温度传感器、超声波测距模块等设备。</a:t>
            </a:r>
            <a:endParaRPr lang="en-US" altLang="zh-CN" dirty="0"/>
          </a:p>
          <a:p>
            <a:r>
              <a:rPr lang="zh-CN" altLang="en-US" dirty="0"/>
              <a:t>眼镜是集成了测距模块的装有声音反馈设备的小型设备。</a:t>
            </a:r>
            <a:endParaRPr lang="en-US" altLang="zh-CN" dirty="0"/>
          </a:p>
          <a:p>
            <a:r>
              <a:rPr lang="zh-CN" altLang="en-US" dirty="0"/>
              <a:t>导盲手杖有抓握不便和警示不及时等问题。</a:t>
            </a:r>
            <a:endParaRPr lang="en-US" altLang="zh-CN" dirty="0"/>
          </a:p>
          <a:p>
            <a:r>
              <a:rPr lang="zh-CN" altLang="en-US" dirty="0"/>
              <a:t>而导盲眼镜主要问题则是价格过高。</a:t>
            </a:r>
            <a:endParaRPr lang="en-US" altLang="zh-CN" dirty="0"/>
          </a:p>
          <a:p>
            <a:r>
              <a:rPr lang="zh-CN" altLang="en-US" dirty="0"/>
              <a:t>腰带具有穿戴方便、价格较低、提示及时与人机工效高等优点。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4DE423-2700-1A10-3DCB-7C7EAD277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015" y="492760"/>
            <a:ext cx="2708785" cy="5872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D7CA68-3E6D-F585-B258-9C637FDD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29" y="492761"/>
            <a:ext cx="2708785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2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E4344-53F0-BC14-165B-9E9FEFEE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03043-6F50-82A2-4E41-9227D625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产品定位：</a:t>
            </a:r>
            <a:endParaRPr lang="en-US" altLang="zh-CN" dirty="0"/>
          </a:p>
          <a:p>
            <a:r>
              <a:rPr lang="zh-CN" altLang="en-US" dirty="0"/>
              <a:t>低价格的避障辅助装备。</a:t>
            </a:r>
            <a:endParaRPr lang="en-US" altLang="zh-CN" dirty="0"/>
          </a:p>
          <a:p>
            <a:r>
              <a:rPr lang="zh-CN" altLang="en-US" dirty="0"/>
              <a:t>功能特点：</a:t>
            </a:r>
            <a:endParaRPr lang="en-US" altLang="zh-CN" dirty="0"/>
          </a:p>
          <a:p>
            <a:r>
              <a:rPr lang="zh-CN" altLang="en-US" dirty="0"/>
              <a:t>无需手持，无需标定。</a:t>
            </a:r>
            <a:endParaRPr lang="en-US" altLang="zh-CN" dirty="0"/>
          </a:p>
          <a:p>
            <a:r>
              <a:rPr lang="zh-CN" altLang="en-US" dirty="0"/>
              <a:t>反馈快捷、人机工效好。</a:t>
            </a:r>
            <a:endParaRPr lang="en-US" altLang="zh-CN" dirty="0"/>
          </a:p>
          <a:p>
            <a:r>
              <a:rPr lang="zh-CN" altLang="en-US" dirty="0"/>
              <a:t>目标用户：</a:t>
            </a:r>
            <a:endParaRPr lang="en-US" altLang="zh-CN" dirty="0"/>
          </a:p>
          <a:p>
            <a:r>
              <a:rPr lang="zh-CN" altLang="en-US" dirty="0"/>
              <a:t>有较多移动需求但不便使用手杖的视觉障碍人群。</a:t>
            </a:r>
          </a:p>
        </p:txBody>
      </p:sp>
    </p:spTree>
    <p:extLst>
      <p:ext uri="{BB962C8B-B14F-4D97-AF65-F5344CB8AC3E}">
        <p14:creationId xmlns:p14="http://schemas.microsoft.com/office/powerpoint/2010/main" val="76511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ADF2C-C5D8-68C3-90A1-439FFBC3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子系统方案</a:t>
            </a:r>
            <a:r>
              <a:rPr lang="en-US" altLang="zh-CN" dirty="0"/>
              <a:t>——</a:t>
            </a:r>
            <a:r>
              <a:rPr lang="zh-CN" altLang="en-US" dirty="0"/>
              <a:t>视觉系统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18DD4-0334-60A9-EC3C-70B13E38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825625"/>
            <a:ext cx="7538720" cy="4351338"/>
          </a:xfrm>
        </p:spPr>
        <p:txBody>
          <a:bodyPr/>
          <a:lstStyle/>
          <a:p>
            <a:r>
              <a:rPr lang="zh-CN" altLang="en-US" dirty="0"/>
              <a:t>超声波部分</a:t>
            </a:r>
            <a:endParaRPr lang="en-US" altLang="zh-CN" dirty="0"/>
          </a:p>
          <a:p>
            <a:r>
              <a:rPr lang="zh-CN" altLang="en-US" dirty="0"/>
              <a:t>仅在室外模式打开</a:t>
            </a:r>
            <a:endParaRPr lang="en-US" altLang="zh-CN" dirty="0"/>
          </a:p>
          <a:p>
            <a:r>
              <a:rPr lang="zh-CN" altLang="en-US" dirty="0"/>
              <a:t>配合温度传感器</a:t>
            </a:r>
            <a:endParaRPr lang="en-US" altLang="zh-CN" dirty="0"/>
          </a:p>
          <a:p>
            <a:r>
              <a:rPr lang="zh-CN" altLang="en-US" dirty="0"/>
              <a:t>竖直方向两个分区</a:t>
            </a:r>
            <a:endParaRPr lang="en-US" altLang="zh-CN" dirty="0"/>
          </a:p>
          <a:p>
            <a:r>
              <a:rPr lang="zh-CN" altLang="en-US" dirty="0"/>
              <a:t>水平方向不分区</a:t>
            </a:r>
            <a:endParaRPr lang="en-US" altLang="zh-CN" dirty="0"/>
          </a:p>
          <a:p>
            <a:r>
              <a:rPr lang="zh-CN" altLang="en-US" dirty="0"/>
              <a:t>反馈补偿到整个距离矩阵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068126-DDD4-95E7-C30E-ACDA67FF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t="8876" r="10127" b="3611"/>
          <a:stretch/>
        </p:blipFill>
        <p:spPr>
          <a:xfrm>
            <a:off x="5831839" y="1825623"/>
            <a:ext cx="5364481" cy="41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6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ABBEC-1E66-F0C6-9A1C-27E0E8E0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子系统方案</a:t>
            </a:r>
            <a:r>
              <a:rPr lang="en-US" altLang="zh-CN" dirty="0"/>
              <a:t>——</a:t>
            </a:r>
            <a:r>
              <a:rPr lang="zh-CN" altLang="en-US" dirty="0"/>
              <a:t>视觉系统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08DBF-2895-26FA-CAF4-3AD6F16D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深度图部分</a:t>
            </a:r>
            <a:endParaRPr lang="en-US" altLang="zh-CN" dirty="0"/>
          </a:p>
          <a:p>
            <a:r>
              <a:rPr lang="zh-CN" altLang="en-US" dirty="0"/>
              <a:t>识别对应方向到腰带距离远近</a:t>
            </a:r>
          </a:p>
        </p:txBody>
      </p:sp>
    </p:spTree>
    <p:extLst>
      <p:ext uri="{BB962C8B-B14F-4D97-AF65-F5344CB8AC3E}">
        <p14:creationId xmlns:p14="http://schemas.microsoft.com/office/powerpoint/2010/main" val="160021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ADF2C-C5D8-68C3-90A1-439FFBC3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子系统方案</a:t>
            </a:r>
            <a:r>
              <a:rPr lang="en-US" altLang="zh-CN" dirty="0"/>
              <a:t>——</a:t>
            </a:r>
            <a:r>
              <a:rPr lang="zh-CN" altLang="en-US" dirty="0"/>
              <a:t>控制系统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18DD4-0334-60A9-EC3C-70B13E38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825625"/>
            <a:ext cx="7538720" cy="4351338"/>
          </a:xfrm>
        </p:spPr>
        <p:txBody>
          <a:bodyPr/>
          <a:lstStyle/>
          <a:p>
            <a:r>
              <a:rPr lang="zh-CN" altLang="en-US" dirty="0"/>
              <a:t>基于灰度深度图的测距。</a:t>
            </a:r>
            <a:endParaRPr lang="en-US" altLang="zh-CN" dirty="0"/>
          </a:p>
          <a:p>
            <a:r>
              <a:rPr lang="zh-CN" altLang="en-US" dirty="0"/>
              <a:t>暂无视觉识别与无图导航。（算力、精确度）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有效距离矩阵？</a:t>
            </a:r>
            <a:endParaRPr lang="en-US" altLang="zh-CN" dirty="0"/>
          </a:p>
          <a:p>
            <a:r>
              <a:rPr lang="zh-CN" altLang="en-US" dirty="0"/>
              <a:t>长期静态、全向近距离、长期</a:t>
            </a:r>
            <a:r>
              <a:rPr lang="en-US" altLang="zh-CN" dirty="0"/>
              <a:t>0</a:t>
            </a:r>
            <a:r>
              <a:rPr lang="zh-CN" altLang="en-US" dirty="0"/>
              <a:t>距离视为无效。</a:t>
            </a:r>
            <a:endParaRPr lang="en-US" altLang="zh-CN" dirty="0"/>
          </a:p>
          <a:p>
            <a:r>
              <a:rPr lang="zh-CN" altLang="en-US" dirty="0"/>
              <a:t>首先启动震动提示。</a:t>
            </a:r>
            <a:endParaRPr lang="en-US" altLang="zh-CN" dirty="0"/>
          </a:p>
          <a:p>
            <a:r>
              <a:rPr lang="zh-CN" altLang="en-US" dirty="0"/>
              <a:t>三十秒后启动声音报警。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1EFB01-BEF9-2E16-F2F2-C709F77CF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80" y="113710"/>
            <a:ext cx="3221900" cy="663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3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ADF2C-C5D8-68C3-90A1-439FFBC3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子系统方案</a:t>
            </a:r>
            <a:r>
              <a:rPr lang="en-US" altLang="zh-CN" dirty="0"/>
              <a:t>——</a:t>
            </a:r>
            <a:r>
              <a:rPr lang="zh-CN" altLang="en-US" dirty="0"/>
              <a:t>机械系统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18DD4-0334-60A9-EC3C-70B13E38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825625"/>
            <a:ext cx="10754360" cy="4351338"/>
          </a:xfrm>
        </p:spPr>
        <p:txBody>
          <a:bodyPr/>
          <a:lstStyle/>
          <a:p>
            <a:r>
              <a:rPr lang="zh-CN" altLang="en-US" dirty="0"/>
              <a:t>负责系统的信号输出（将电信号转换成马达振动和气泵输出）</a:t>
            </a:r>
            <a:endParaRPr lang="en-US" altLang="zh-CN" dirty="0"/>
          </a:p>
          <a:p>
            <a:r>
              <a:rPr lang="zh-CN" altLang="en-US" dirty="0"/>
              <a:t>将所有子系统整合到腰带本体</a:t>
            </a:r>
            <a:endParaRPr lang="en-US" altLang="zh-CN" dirty="0"/>
          </a:p>
          <a:p>
            <a:r>
              <a:rPr lang="zh-CN" altLang="en-US" dirty="0"/>
              <a:t>腰带的本体设计</a:t>
            </a:r>
          </a:p>
        </p:txBody>
      </p:sp>
    </p:spTree>
    <p:extLst>
      <p:ext uri="{BB962C8B-B14F-4D97-AF65-F5344CB8AC3E}">
        <p14:creationId xmlns:p14="http://schemas.microsoft.com/office/powerpoint/2010/main" val="81406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82690-8D14-B1B2-5710-A1C60AF7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场景设计（室内）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85BD-5853-C48E-E704-4DEA585E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320" y="1825625"/>
            <a:ext cx="5491480" cy="4351338"/>
          </a:xfrm>
        </p:spPr>
        <p:txBody>
          <a:bodyPr/>
          <a:lstStyle/>
          <a:p>
            <a:r>
              <a:rPr lang="zh-CN" altLang="en-US" dirty="0"/>
              <a:t>一梯一户房型为例</a:t>
            </a:r>
            <a:endParaRPr lang="en-US" altLang="zh-CN" dirty="0"/>
          </a:p>
          <a:p>
            <a:r>
              <a:rPr lang="zh-CN" altLang="en-US" dirty="0"/>
              <a:t>从起床到出门</a:t>
            </a:r>
            <a:endParaRPr lang="en-US" altLang="zh-CN" dirty="0"/>
          </a:p>
          <a:p>
            <a:r>
              <a:rPr lang="zh-CN" altLang="en-US" dirty="0"/>
              <a:t>无盲人友好设计</a:t>
            </a:r>
            <a:endParaRPr lang="en-US" altLang="zh-CN" dirty="0"/>
          </a:p>
          <a:p>
            <a:r>
              <a:rPr lang="zh-CN" altLang="en-US" dirty="0"/>
              <a:t>盲人对周围环境有整体印象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B599C7-9077-B6E2-B311-6076C38EE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1" y="1426846"/>
            <a:ext cx="4255522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2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465</Words>
  <Application>Microsoft Office PowerPoint</Application>
  <PresentationFormat>宽屏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第二次项目汇报</vt:lpstr>
      <vt:lpstr>整体设计方案</vt:lpstr>
      <vt:lpstr>整体设计方案</vt:lpstr>
      <vt:lpstr>整体设计方案</vt:lpstr>
      <vt:lpstr>子系统方案——视觉系统</vt:lpstr>
      <vt:lpstr>子系统方案——视觉系统</vt:lpstr>
      <vt:lpstr>子系统方案——控制系统</vt:lpstr>
      <vt:lpstr>子系统方案——机械系统</vt:lpstr>
      <vt:lpstr>场景设计（室内）</vt:lpstr>
      <vt:lpstr>场景设计（室内）</vt:lpstr>
      <vt:lpstr>室内虚拟演示：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1cewood Nick</dc:creator>
  <cp:lastModifiedBy>1cewood Nick</cp:lastModifiedBy>
  <cp:revision>3</cp:revision>
  <dcterms:created xsi:type="dcterms:W3CDTF">2024-09-19T01:50:06Z</dcterms:created>
  <dcterms:modified xsi:type="dcterms:W3CDTF">2024-09-19T11:41:36Z</dcterms:modified>
</cp:coreProperties>
</file>