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5" r:id="rId8"/>
    <p:sldId id="267" r:id="rId9"/>
    <p:sldId id="268" r:id="rId10"/>
    <p:sldId id="269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D6473-5976-DD51-6515-C041A64B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6907E-3DD7-32A0-E04A-D59ACEE3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51136-9978-455D-79D3-CD81750F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0E1A2-C563-3615-8648-3A81BD18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61065-491B-027F-66D3-9C3B5382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9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C4776-AAE9-D504-F586-2081F419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5B9BA-6713-6AD7-495D-3F027D5E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4644F-058B-4B31-38ED-F7CADB20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11668-E10C-C447-646F-A9BF3638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1AC13-E74B-8108-8D0F-A190B74D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C2B11-1797-62E1-6587-2BC73BA4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114365-04D4-F069-7317-6AE571F3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E1367-BD36-DA1A-061C-F1348786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47AE0-A9F8-7D01-A71A-D025A282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CDF28-C604-4B6A-7A13-B717EAC2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40A4F-4896-6DDE-5870-565FCB3B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37B49-83EC-94B3-2C3B-E710004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CA454-DFCC-7CBE-C460-F4B7D0BD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15B08-E706-3C68-EF56-3CFC4537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6C457-4983-679A-6B65-FEB31BFA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C592-2BE2-FEA1-E8B1-653F8266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759FE-22AB-92B0-BB05-FF6041DA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22C7-B2B4-EE97-462C-8820F82C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96A6B-5A25-6124-853A-F15129D9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3041A-BB29-2EA4-E680-20981A52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AF88-049A-39A3-CEEE-E2A81434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75131-5B14-757A-AF75-78AA57DB1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E7963-E918-2B03-A51B-2D99A27AE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38F15-AD36-308B-54AB-0DEDBF1D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F5DE4-36F0-CD3E-80F5-3694105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FC00C-91A4-DEE0-9B22-A5AFC1A3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0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79E8E-E29B-E70B-ECDD-D07A07F4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428A3-E71A-55AD-7099-7285C9ECF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A5498-5CA3-9FD4-8E80-E198E9B5A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60891-8240-9D18-7732-A50DBE921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3D210-D3F4-B680-B2BD-1A62948AC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ED2E8-35C7-B63B-D8B6-C923C78E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60B949-44AE-6CD2-6FB0-29C8FBE4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5C81AA-C4C2-9332-B3D4-3D95284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4B0DC-EF55-FD5D-9B05-19B62F83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B9EE3-5740-2DC8-7E81-BFDF9B2B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5D006-1547-30C4-6311-38D5B1C7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AF09C-D837-0900-74E2-FFD2005B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6CB4EC-F96F-4D7A-32B4-1D60CA94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D358F0-4C9F-B661-09C0-30A29342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40E31F-2643-DBCD-376D-CFC5BED4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7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F67FF-82B1-5FBF-B046-3C983E62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5E8CF-9B24-98C4-3BEB-1354FEE8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D6A478-7434-E384-ED2E-13FF960D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D82D0-FDAE-3331-629F-3279F53D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B666E-FE97-0D64-823A-6469A423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FEE38-75C0-3FDB-6C7B-19DC2514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1E038-2C5F-6A42-3A4C-CB52CEE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212FDD-814C-5A7F-457F-E033765F4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BF844-090B-6225-0D49-0364E6C89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54AB6-C20A-882B-88A5-688C5F71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08DE9-CD78-99E1-3446-42C79BFE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AF7F1-D632-833E-A60B-BEA5171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886D6-F2B9-A427-CAB1-5FF310C5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61EF4-C46F-12DA-F83D-73B1C7CE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A7DBC-0EDC-E804-C27E-F7950F2F2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13D0-3045-4955-93AB-5D12936898A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94CD3-83FA-4C91-08FF-3881ED083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6F804-FB92-C419-2711-B25EE34D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7ED0-66F1-470E-9174-DCAEA543A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nblogs.com/riddick/p/8486223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5225720/article/details/1144642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9CD78-EB76-4407-4A97-FCA015F6F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第一次项目汇报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83640-90AA-A723-62FF-9DB6FDC91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导盲腰带</a:t>
            </a:r>
            <a:endParaRPr lang="en-US" altLang="zh-CN" dirty="0"/>
          </a:p>
          <a:p>
            <a:r>
              <a:rPr lang="en-US" altLang="zh-CN" dirty="0"/>
              <a:t>Guide Belt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9C85B26-4707-B848-77D8-40F97B1972FE}"/>
              </a:ext>
            </a:extLst>
          </p:cNvPr>
          <p:cNvSpPr txBox="1">
            <a:spLocks/>
          </p:cNvSpPr>
          <p:nvPr/>
        </p:nvSpPr>
        <p:spPr>
          <a:xfrm>
            <a:off x="9580880" y="5882639"/>
            <a:ext cx="3131092" cy="8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2024/09/13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6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4EB6F-E316-C498-7DC7-AB6A28AB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竖直测距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66C8-1D8F-FA8A-0DFD-DFAD88CA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0AC72-5A32-6F83-1B3B-326E0B85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7" y="1595437"/>
            <a:ext cx="6908483" cy="47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1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5BF37-BF40-49EF-7167-8A3B7157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264"/>
            <a:ext cx="10515600" cy="6292215"/>
          </a:xfrm>
        </p:spPr>
        <p:txBody>
          <a:bodyPr>
            <a:normAutofit/>
          </a:bodyPr>
          <a:lstStyle/>
          <a:p>
            <a:r>
              <a:rPr lang="zh-CN" altLang="en-US" dirty="0"/>
              <a:t>这里有个算法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事实上用这个算法生成深度图后，深度图矩阵的每一个元素就是对应点的深度（距离）</a:t>
            </a:r>
            <a:endParaRPr lang="en-US" altLang="zh-CN" dirty="0"/>
          </a:p>
          <a:p>
            <a:r>
              <a:rPr lang="zh-CN" altLang="en-US" dirty="0"/>
              <a:t>理论上有效测距距离只和编程系统的数据精度有关。</a:t>
            </a:r>
            <a:endParaRPr lang="en-US" altLang="zh-CN" dirty="0"/>
          </a:p>
          <a:p>
            <a:r>
              <a:rPr lang="zh-CN" altLang="en-US" dirty="0"/>
              <a:t>我们理论上不需要生成图像，我们需要将深度图矩阵劈成</a:t>
            </a:r>
            <a:r>
              <a:rPr lang="en-US" altLang="zh-CN" dirty="0"/>
              <a:t>2*5</a:t>
            </a:r>
            <a:r>
              <a:rPr lang="zh-CN" altLang="en-US" dirty="0"/>
              <a:t>或者</a:t>
            </a:r>
            <a:r>
              <a:rPr lang="en-US" altLang="zh-CN" dirty="0"/>
              <a:t>3*5</a:t>
            </a:r>
            <a:r>
              <a:rPr lang="zh-CN" altLang="en-US" dirty="0"/>
              <a:t>，然后每个小块里的最小值就是对应扇区的最小距离。</a:t>
            </a:r>
            <a:endParaRPr lang="en-US" altLang="zh-CN" dirty="0"/>
          </a:p>
          <a:p>
            <a:r>
              <a:rPr lang="zh-CN" altLang="en-US" dirty="0"/>
              <a:t>代码来源：</a:t>
            </a:r>
            <a:r>
              <a:rPr lang="zh-CN" altLang="en-US" dirty="0">
                <a:hlinkClick r:id="rId2"/>
              </a:rPr>
              <a:t>真实场景的双目立体匹配（</a:t>
            </a:r>
            <a:r>
              <a:rPr lang="en-US" altLang="zh-CN" dirty="0">
                <a:hlinkClick r:id="rId2"/>
              </a:rPr>
              <a:t>Stereo Matching</a:t>
            </a:r>
            <a:r>
              <a:rPr lang="zh-CN" altLang="en-US" dirty="0">
                <a:hlinkClick r:id="rId2"/>
              </a:rPr>
              <a:t>）获取深度图详解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一度逍遥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博客园 </a:t>
            </a:r>
            <a:r>
              <a:rPr lang="en-US" altLang="zh-CN" dirty="0">
                <a:hlinkClick r:id="rId2"/>
              </a:rPr>
              <a:t>(cnblogs.com)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E8FCBA-FB2E-0AB7-44BA-AE7E2DF45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80" y="868582"/>
            <a:ext cx="807027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8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5A96B-233E-CA1B-8E8E-32F7C0A0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FAF32-697E-44B8-28AC-BAF67E34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选好相机后其实就可以开始数据标定和测量了。</a:t>
            </a:r>
            <a:endParaRPr lang="en-US" altLang="zh-CN" dirty="0"/>
          </a:p>
          <a:p>
            <a:r>
              <a:rPr lang="zh-CN" altLang="en-US" dirty="0"/>
              <a:t>先在电脑上进行数据实现。</a:t>
            </a:r>
            <a:endParaRPr lang="en-US" altLang="zh-CN" dirty="0"/>
          </a:p>
          <a:p>
            <a:r>
              <a:rPr lang="zh-CN" altLang="en-US" dirty="0"/>
              <a:t>数据交互部分应该有能把双目视差图、单目标定图都转化为深度图的算法。</a:t>
            </a:r>
            <a:endParaRPr lang="en-US" altLang="zh-CN" dirty="0"/>
          </a:p>
          <a:p>
            <a:r>
              <a:rPr lang="zh-CN" altLang="en-US" dirty="0"/>
              <a:t>算法本质上是</a:t>
            </a:r>
            <a:r>
              <a:rPr lang="en-US" altLang="zh-CN" dirty="0" err="1"/>
              <a:t>png</a:t>
            </a:r>
            <a:r>
              <a:rPr lang="zh-CN" altLang="en-US" dirty="0"/>
              <a:t>图像处理。</a:t>
            </a:r>
            <a:endParaRPr lang="en-US" altLang="zh-CN" dirty="0"/>
          </a:p>
          <a:p>
            <a:r>
              <a:rPr lang="zh-CN" altLang="en-US" dirty="0"/>
              <a:t>还有扇区拆分部分。（其实就是拆矩阵）</a:t>
            </a:r>
            <a:endParaRPr lang="en-US" altLang="zh-CN" dirty="0"/>
          </a:p>
          <a:p>
            <a:r>
              <a:rPr lang="zh-CN" altLang="en-US" dirty="0"/>
              <a:t>腰带接受的输入应该是很简单的</a:t>
            </a:r>
            <a:r>
              <a:rPr lang="en-US" altLang="zh-CN" dirty="0"/>
              <a:t>2*5</a:t>
            </a:r>
            <a:r>
              <a:rPr lang="zh-CN" altLang="en-US" dirty="0"/>
              <a:t>或者</a:t>
            </a:r>
            <a:r>
              <a:rPr lang="en-US" altLang="zh-CN" dirty="0"/>
              <a:t>3*5</a:t>
            </a:r>
            <a:r>
              <a:rPr lang="zh-CN" altLang="en-US" dirty="0"/>
              <a:t>的矩阵。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3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D922-3B8B-EE8F-5CD7-53A5D11D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5F586-43DC-F1E0-0EEB-C17C6130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我们买了一些设备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5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EDBC5-FB90-B1AE-B0CD-5B00603B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视觉识别部分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DA832-E764-D533-444A-ADD153AD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单目识别相机</a:t>
            </a:r>
            <a:endParaRPr lang="en-US" altLang="zh-CN" dirty="0"/>
          </a:p>
          <a:p>
            <a:r>
              <a:rPr lang="zh-CN" altLang="en-US" dirty="0"/>
              <a:t>双目识别相机</a:t>
            </a:r>
            <a:endParaRPr lang="en-US" altLang="zh-CN" dirty="0"/>
          </a:p>
          <a:p>
            <a:r>
              <a:rPr lang="zh-CN" altLang="en-US" dirty="0"/>
              <a:t>运动追踪相机</a:t>
            </a:r>
            <a:endParaRPr lang="en-US" altLang="zh-CN" dirty="0"/>
          </a:p>
          <a:p>
            <a:r>
              <a:rPr lang="zh-CN" altLang="en-US" dirty="0"/>
              <a:t>超声波</a:t>
            </a:r>
            <a:endParaRPr lang="en-US" altLang="zh-CN" dirty="0"/>
          </a:p>
          <a:p>
            <a:r>
              <a:rPr lang="zh-CN" altLang="en-US" dirty="0"/>
              <a:t>激光雷达（未验证）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7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DA832-E764-D533-444A-ADD153AD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64"/>
            <a:ext cx="10515600" cy="6048375"/>
          </a:xfrm>
        </p:spPr>
        <p:txBody>
          <a:bodyPr/>
          <a:lstStyle/>
          <a:p>
            <a:r>
              <a:rPr lang="zh-CN" altLang="en-US" dirty="0"/>
              <a:t>单目识别方案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设备简单。</a:t>
            </a:r>
            <a:endParaRPr lang="en-US" altLang="zh-CN" dirty="0"/>
          </a:p>
          <a:p>
            <a:pPr lvl="1"/>
            <a:r>
              <a:rPr lang="zh-CN" altLang="en-US" dirty="0"/>
              <a:t>有现成的代码。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需要预先标定宽度。</a:t>
            </a:r>
            <a:endParaRPr lang="en-US" altLang="zh-CN" dirty="0"/>
          </a:p>
          <a:p>
            <a:pPr lvl="1"/>
            <a:r>
              <a:rPr lang="zh-CN" altLang="en-US" dirty="0"/>
              <a:t>相机角度受限，角度影响精度。</a:t>
            </a:r>
            <a:endParaRPr lang="en-US" altLang="zh-CN" dirty="0"/>
          </a:p>
          <a:p>
            <a:r>
              <a:rPr lang="zh-CN" altLang="en-US" dirty="0"/>
              <a:t>方案：</a:t>
            </a:r>
            <a:endParaRPr lang="en-US" altLang="zh-CN" dirty="0"/>
          </a:p>
          <a:p>
            <a:pPr lvl="1"/>
            <a:r>
              <a:rPr lang="zh-CN" altLang="en-US" dirty="0"/>
              <a:t>预先标定不可能，可以预设目标类的宽度。</a:t>
            </a:r>
            <a:endParaRPr lang="en-US" altLang="zh-CN" dirty="0"/>
          </a:p>
          <a:p>
            <a:pPr lvl="1"/>
            <a:r>
              <a:rPr lang="zh-CN" altLang="en-US" dirty="0"/>
              <a:t>机器学习。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780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DA832-E764-D533-444A-ADD153AD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64"/>
            <a:ext cx="10515600" cy="6048375"/>
          </a:xfrm>
        </p:spPr>
        <p:txBody>
          <a:bodyPr/>
          <a:lstStyle/>
          <a:p>
            <a:r>
              <a:rPr lang="zh-CN" altLang="en-US" dirty="0"/>
              <a:t>双目识别方案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开发较为完善。</a:t>
            </a:r>
            <a:endParaRPr lang="en-US" altLang="zh-CN" dirty="0"/>
          </a:p>
          <a:p>
            <a:pPr lvl="1"/>
            <a:r>
              <a:rPr lang="zh-CN" altLang="en-US" dirty="0"/>
              <a:t>有现成的代码。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贵。</a:t>
            </a:r>
            <a:endParaRPr lang="en-US" altLang="zh-CN" dirty="0"/>
          </a:p>
          <a:p>
            <a:pPr lvl="1"/>
            <a:r>
              <a:rPr lang="zh-CN" altLang="en-US" dirty="0"/>
              <a:t>真的很贵。</a:t>
            </a:r>
            <a:endParaRPr lang="en-US" altLang="zh-CN" dirty="0"/>
          </a:p>
          <a:p>
            <a:r>
              <a:rPr lang="zh-CN" altLang="en-US" dirty="0"/>
              <a:t>方案：</a:t>
            </a:r>
            <a:endParaRPr lang="en-US" altLang="zh-CN" dirty="0"/>
          </a:p>
          <a:p>
            <a:pPr lvl="1"/>
            <a:r>
              <a:rPr lang="zh-CN" altLang="en-US" dirty="0"/>
              <a:t>使用预先设计好的深度相机方案，生成数字地图。</a:t>
            </a:r>
            <a:endParaRPr lang="en-US" altLang="zh-CN" dirty="0"/>
          </a:p>
          <a:p>
            <a:pPr lvl="1"/>
            <a:r>
              <a:rPr lang="zh-CN" altLang="en-US" dirty="0"/>
              <a:t>低精度方案。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619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DA832-E764-D533-444A-ADD153AD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64"/>
            <a:ext cx="10515600" cy="6048375"/>
          </a:xfrm>
        </p:spPr>
        <p:txBody>
          <a:bodyPr/>
          <a:lstStyle/>
          <a:p>
            <a:r>
              <a:rPr lang="zh-CN" altLang="en-US" dirty="0"/>
              <a:t>运动相机方案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设备今天到了。</a:t>
            </a:r>
            <a:endParaRPr lang="en-US" altLang="zh-CN" dirty="0"/>
          </a:p>
          <a:p>
            <a:pPr lvl="1"/>
            <a:r>
              <a:rPr lang="zh-CN" altLang="en-US" dirty="0"/>
              <a:t>目前最便宜的方案。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没用过，希望</a:t>
            </a:r>
            <a:r>
              <a:rPr lang="en-US" altLang="zh-CN" dirty="0"/>
              <a:t>CSDN</a:t>
            </a:r>
            <a:r>
              <a:rPr lang="zh-CN" altLang="en-US" dirty="0"/>
              <a:t>的方案靠谱。</a:t>
            </a:r>
            <a:endParaRPr lang="en-US" altLang="zh-CN" dirty="0"/>
          </a:p>
          <a:p>
            <a:pPr lvl="1"/>
            <a:r>
              <a:rPr lang="zh-CN" altLang="en-US" dirty="0"/>
              <a:t>相机角度受限，角度影响</a:t>
            </a:r>
            <a:r>
              <a:rPr lang="zh-CN" altLang="en-US"/>
              <a:t>精度。购买的相机本质上是一台单目相机。</a:t>
            </a:r>
            <a:endParaRPr lang="en-US" altLang="zh-CN" dirty="0"/>
          </a:p>
          <a:p>
            <a:r>
              <a:rPr lang="zh-CN" altLang="en-US" dirty="0"/>
              <a:t>方案：</a:t>
            </a:r>
            <a:endParaRPr lang="en-US" altLang="zh-CN" dirty="0"/>
          </a:p>
          <a:p>
            <a:pPr lvl="1"/>
            <a:r>
              <a:rPr lang="zh-CN" altLang="en-US" dirty="0"/>
              <a:t>使用这个方案：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全网最详细 </a:t>
            </a:r>
            <a:r>
              <a:rPr lang="en-US" altLang="zh-CN" dirty="0" err="1">
                <a:hlinkClick r:id="rId2"/>
              </a:rPr>
              <a:t>Opencv</a:t>
            </a:r>
            <a:r>
              <a:rPr lang="en-US" altLang="zh-CN" dirty="0">
                <a:hlinkClick r:id="rId2"/>
              </a:rPr>
              <a:t> + </a:t>
            </a:r>
            <a:r>
              <a:rPr lang="en-US" altLang="zh-CN" dirty="0" err="1">
                <a:hlinkClick r:id="rId2"/>
              </a:rPr>
              <a:t>OpenNi</a:t>
            </a:r>
            <a:r>
              <a:rPr lang="en-US" altLang="zh-CN" dirty="0">
                <a:hlinkClick r:id="rId2"/>
              </a:rPr>
              <a:t> + </a:t>
            </a:r>
            <a:r>
              <a:rPr lang="zh-CN" altLang="en-US" dirty="0">
                <a:hlinkClick r:id="rId2"/>
              </a:rPr>
              <a:t>奥比中光</a:t>
            </a:r>
            <a:r>
              <a:rPr lang="en-US" altLang="zh-CN" dirty="0">
                <a:hlinkClick r:id="rId2"/>
              </a:rPr>
              <a:t>(</a:t>
            </a:r>
            <a:r>
              <a:rPr lang="en-US" altLang="zh-CN" dirty="0" err="1">
                <a:hlinkClick r:id="rId2"/>
              </a:rPr>
              <a:t>Orbbec</a:t>
            </a:r>
            <a:r>
              <a:rPr lang="en-US" altLang="zh-CN" dirty="0">
                <a:hlinkClick r:id="rId2"/>
              </a:rPr>
              <a:t>) Astra Pro /</a:t>
            </a:r>
            <a:r>
              <a:rPr lang="zh-CN" altLang="en-US" dirty="0">
                <a:hlinkClick r:id="rId2"/>
              </a:rPr>
              <a:t>乐视三合一体感摄像头</a:t>
            </a:r>
            <a:r>
              <a:rPr lang="en-US" altLang="zh-CN" dirty="0">
                <a:hlinkClick r:id="rId2"/>
              </a:rPr>
              <a:t>LeTMC-520 + </a:t>
            </a:r>
            <a:r>
              <a:rPr lang="en-US" altLang="zh-CN" dirty="0" err="1">
                <a:hlinkClick r:id="rId2"/>
              </a:rPr>
              <a:t>linux</a:t>
            </a:r>
            <a:r>
              <a:rPr lang="en-US" altLang="zh-CN" dirty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环境搭建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乐视三合一摄像头连接电脑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pPr lvl="1"/>
            <a:r>
              <a:rPr lang="zh-CN" altLang="en-US" dirty="0"/>
              <a:t>可能需要</a:t>
            </a:r>
            <a:r>
              <a:rPr lang="en-US" altLang="zh-CN" dirty="0" err="1"/>
              <a:t>linux</a:t>
            </a:r>
            <a:r>
              <a:rPr lang="zh-CN" altLang="en-US" dirty="0"/>
              <a:t>系统，</a:t>
            </a:r>
            <a:r>
              <a:rPr lang="en-US" altLang="zh-CN" dirty="0"/>
              <a:t>windows</a:t>
            </a:r>
            <a:r>
              <a:rPr lang="zh-CN" altLang="en-US" dirty="0"/>
              <a:t>环境下执行待考证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3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DA832-E764-D533-444A-ADD153AD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64"/>
            <a:ext cx="10515600" cy="6048375"/>
          </a:xfrm>
        </p:spPr>
        <p:txBody>
          <a:bodyPr/>
          <a:lstStyle/>
          <a:p>
            <a:r>
              <a:rPr lang="zh-CN" altLang="en-US" dirty="0"/>
              <a:t>超声波方案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技术很简单。</a:t>
            </a:r>
            <a:endParaRPr lang="en-US" altLang="zh-CN" dirty="0"/>
          </a:p>
          <a:p>
            <a:pPr lvl="1"/>
            <a:r>
              <a:rPr lang="zh-CN" altLang="en-US" dirty="0"/>
              <a:t>设备已经到了。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容易被干扰。</a:t>
            </a:r>
            <a:endParaRPr lang="en-US" altLang="zh-CN" dirty="0"/>
          </a:p>
          <a:p>
            <a:pPr lvl="1"/>
            <a:r>
              <a:rPr lang="zh-CN" altLang="en-US" dirty="0"/>
              <a:t>感觉不太能局限在某个范围内，设备之间也会干扰。</a:t>
            </a:r>
            <a:endParaRPr lang="en-US" altLang="zh-CN" dirty="0"/>
          </a:p>
          <a:p>
            <a:r>
              <a:rPr lang="zh-CN" altLang="en-US" dirty="0"/>
              <a:t>方案：</a:t>
            </a:r>
            <a:endParaRPr lang="en-US" altLang="zh-CN" dirty="0"/>
          </a:p>
          <a:p>
            <a:pPr lvl="1"/>
            <a:r>
              <a:rPr lang="zh-CN" altLang="en-US" dirty="0"/>
              <a:t>准备作为辅助设备使用，配合相机方案。</a:t>
            </a:r>
            <a:endParaRPr lang="en-US" altLang="zh-CN" dirty="0"/>
          </a:p>
          <a:p>
            <a:pPr lvl="1"/>
            <a:r>
              <a:rPr lang="zh-CN" altLang="en-US" dirty="0"/>
              <a:t>低精度方案。</a:t>
            </a:r>
            <a:endParaRPr lang="en-US" altLang="zh-CN" dirty="0"/>
          </a:p>
          <a:p>
            <a:pPr lvl="1"/>
            <a:r>
              <a:rPr lang="zh-CN" altLang="en-US" dirty="0"/>
              <a:t>可以让多个设备组交替运行减少互相干扰。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567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D3831-254B-2C6D-E5A5-700D3B3F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数据交互部分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57A48-EB5C-8914-23AC-3D42A044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351338"/>
          </a:xfrm>
        </p:spPr>
        <p:txBody>
          <a:bodyPr/>
          <a:lstStyle/>
          <a:p>
            <a:r>
              <a:rPr lang="zh-CN" altLang="en-US" dirty="0"/>
              <a:t>视觉识别部分输出的应该是彩图（右）。</a:t>
            </a:r>
            <a:endParaRPr lang="en-US" altLang="zh-CN" dirty="0"/>
          </a:p>
          <a:p>
            <a:r>
              <a:rPr lang="zh-CN" altLang="en-US" dirty="0"/>
              <a:t>测距需要深度图（左）。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FFB32-F567-F255-D37A-950C371FE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2" y="2336150"/>
            <a:ext cx="9182896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D80BB-E2D5-F4EA-C4A9-9693451E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扇区划分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7092C-EC20-16A3-1D73-E9D66115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3AECC6-401F-742D-CAAC-5A857D8F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34" y="609599"/>
            <a:ext cx="5927366" cy="3271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62BA7A-A4D0-E2D7-C498-03C74C03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2762709"/>
            <a:ext cx="7579995" cy="31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4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9E31-E9AC-9D75-15F6-6AA8A79D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水平测距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2A576-B646-9ECE-5C02-2BBD40D1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117F90-5766-988A-9E88-C9B2B205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807"/>
            <a:ext cx="7433310" cy="49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6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502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第一次项目汇报</vt:lpstr>
      <vt:lpstr>视觉识别部分</vt:lpstr>
      <vt:lpstr>PowerPoint 演示文稿</vt:lpstr>
      <vt:lpstr>PowerPoint 演示文稿</vt:lpstr>
      <vt:lpstr>PowerPoint 演示文稿</vt:lpstr>
      <vt:lpstr>PowerPoint 演示文稿</vt:lpstr>
      <vt:lpstr>数据交互部分</vt:lpstr>
      <vt:lpstr>扇区划分</vt:lpstr>
      <vt:lpstr>水平测距</vt:lpstr>
      <vt:lpstr>竖直测距</vt:lpstr>
      <vt:lpstr>PowerPoint 演示文稿</vt:lpstr>
      <vt:lpstr>后续发展</vt:lpstr>
      <vt:lpstr>机械部分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1cewood Nick</dc:creator>
  <cp:lastModifiedBy>1cewood Nick</cp:lastModifiedBy>
  <cp:revision>8</cp:revision>
  <dcterms:created xsi:type="dcterms:W3CDTF">2024-09-13T01:47:50Z</dcterms:created>
  <dcterms:modified xsi:type="dcterms:W3CDTF">2024-09-19T01:53:34Z</dcterms:modified>
</cp:coreProperties>
</file>