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9" r:id="rId4"/>
    <p:sldId id="269" r:id="rId5"/>
    <p:sldId id="261" r:id="rId6"/>
    <p:sldId id="271" r:id="rId7"/>
    <p:sldId id="266" r:id="rId8"/>
    <p:sldId id="276" r:id="rId9"/>
    <p:sldId id="272" r:id="rId10"/>
    <p:sldId id="274" r:id="rId11"/>
    <p:sldId id="275" r:id="rId12"/>
    <p:sldId id="277" r:id="rId13"/>
    <p:sldId id="279" r:id="rId14"/>
    <p:sldId id="278" r:id="rId15"/>
    <p:sldId id="280" r:id="rId16"/>
    <p:sldId id="273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0DE"/>
    <a:srgbClr val="4E93D2"/>
    <a:srgbClr val="D1E3F3"/>
    <a:srgbClr val="AFCEEB"/>
    <a:srgbClr val="EAB200"/>
    <a:srgbClr val="FFC409"/>
    <a:srgbClr val="FFE699"/>
    <a:srgbClr val="FFD243"/>
    <a:srgbClr val="606264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3EAF-8BA2-4016-B4A1-3F3DEE06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C960D-4F00-425F-BAD9-7EFA20E50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75584-5E53-4AD0-ABDC-76557515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C9D55-5826-4D1F-8A8D-5C5911D1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B453E-5734-44F0-B63F-0760A7F7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2E063-9DD2-4021-8AEB-A2F9BA44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53C86-A5DB-462D-A20D-BBCCE3BB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B1523-3551-4B31-A680-141F38BC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63D6B-E36C-4415-9B6E-DD2F1D3F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93252-045D-4D09-9A36-0B8E22AB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2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1B6D24-4B17-4CCE-9654-A04447A3A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1DA9D-DFA8-44D9-A627-482A4576C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16116-410D-470F-B082-56BC51C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14718-6894-492A-9F3B-75E1FF9C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60853-38E9-496B-92AF-D31F081B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8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3BEB-F0A0-46F6-9742-98A8EFA8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E8640-AF2A-44E4-9FDD-318051C8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25325-B781-4F31-8834-D40EB6A4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ADEA4-6ECC-4C05-980C-518A0484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7456E-EE43-469E-AB94-FB6691F6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4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D008-1B09-42FD-99CF-3B8C0A39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1777-D9A1-485C-A397-393FC2DE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BD0B8-7BFB-423D-93D7-4F9E3B1B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31769-BDB3-4B69-9F3C-A997D306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BF8AC-BE17-4FA1-AF38-15000E51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92F7C-123E-4D4F-B028-D337A0DB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0144A-B592-4165-85EE-E5D0D389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7D5C5-402D-4AFE-9079-FC9B86510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312C7-40C6-4563-B0D5-EE3BF630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BEC04-7E2D-48BF-BEB3-850FA023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6D741-1536-4264-BC6B-B68A17EB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A7DBC-84D4-443D-B844-4D5B170B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C4C2C-7DF7-410D-8596-7A89C2C7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54175-D08E-4220-A630-B371DC93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F69D91-518B-467E-AF74-0001394CE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F05E-FFEB-4B67-9D72-9EAFE454D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5CEED-A33A-4FE4-9A8A-0ECDFDF9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311CD-7956-4D76-A17F-CDF9307F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3E26C4-FB1E-4D0F-B5D5-587EE137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3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1EEA-D09D-41CE-8888-C52B46A2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D5759C-BF1A-4C80-8F27-CA11D09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17A28C-9B5E-4EE2-AD96-B2BA57EE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45478-891D-494D-86C3-0AFF1C5E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8F24D-5F0E-4A6F-A177-F3A02677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DCA797-811A-4B12-8DC6-01A86BF2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98C92-4869-4A3D-A4AB-2F2FA723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0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2DDFA-D145-45BE-A20E-D240A035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BA5C-B89A-4E91-9685-0468F58D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8B05E-79F9-4166-ACF7-A34C3118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2203B-41E9-40E9-A8A7-3298EBAD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C419E-F74F-441F-9C96-69F08AD2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9552C-844E-4133-8C93-4870E192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91682-6859-40F5-8597-A5423717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B9249A-763B-4DFB-A894-E2F4AFEFD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CC9E5-F871-49B5-B86E-88BE1174F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268D2-0720-42F2-B42C-95AA7907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2A92E-69F0-446C-80C8-F59CEBB9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EF285-EEC8-4EEF-9665-241A8CF3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D9438D-4CFA-47E3-8497-67BC9D27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08127-A9AA-4DC9-B278-EC5C939C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EBE41-D0C6-4C4B-B4CA-5961C298A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2D2B-0667-4137-A72E-6810C12BC5B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C6488-EFEC-4DC2-A2A6-BD7BBA4DB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992E-3223-4B9A-AD02-17FB4E0FD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2CA1-CE0A-48B7-9B9D-C985180A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4.png"/><Relationship Id="rId9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https://www.localdata.go.kr/lif/lifeCtacDataView.do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login.coupang.com/login/memberJoinFrm.pang?rtnUrl=https%3A%2F%2Fwww.coupang.com%2Fnp%2Fpost%2Flogin%3Fr%3Dhttps%253A%252F%252Fwww.coupang.com%252F" TargetMode="External"/><Relationship Id="rId17" Type="http://schemas.openxmlformats.org/officeDocument/2006/relationships/hyperlink" Target="https://member.nexon.com/manage/changemyinfo.aspx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hoseoin.hoseo.ac.kr/Home/BBSWrite.mbz?action=MAPP_2104261726&amp;schIdx=0&amp;schCategorycode=&amp;schKeytype=subject&amp;schKeyword=&amp;pageIndex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login.coupang.com/login/login.pang?rtnUrl=https%3A%2F%2Fwww.coupang.com%2Fnp%2Fpost%2Flogin%3Fr%3Dhttps%253A%252F%252Fwww.coupang.com%252F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hoseoin.hoseo.ac.kr/Home/BBSList.mbz?action=MAPP_2104261726" TargetMode="External"/><Relationship Id="rId10" Type="http://schemas.openxmlformats.org/officeDocument/2006/relationships/hyperlink" Target="https://map.seoul.go.kr/smgis2/divisio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map.seoul.go.kr/smgis2/" TargetMode="External"/><Relationship Id="rId14" Type="http://schemas.openxmlformats.org/officeDocument/2006/relationships/hyperlink" Target="https://www.bloodinfo.net/blood_house.do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0" y="0"/>
            <a:ext cx="12192000" cy="436245"/>
            <a:chOff x="431705" y="249667"/>
            <a:chExt cx="11383775" cy="43624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7548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0" y="417456"/>
            <a:ext cx="12192000" cy="64405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5A93AC-F906-4DDB-988F-013380D5AC01}"/>
              </a:ext>
            </a:extLst>
          </p:cNvPr>
          <p:cNvSpPr/>
          <p:nvPr/>
        </p:nvSpPr>
        <p:spPr>
          <a:xfrm>
            <a:off x="123995" y="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Main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C63249-8A45-4807-99BC-C3FC9F73A3FB}"/>
              </a:ext>
            </a:extLst>
          </p:cNvPr>
          <p:cNvSpPr/>
          <p:nvPr/>
        </p:nvSpPr>
        <p:spPr>
          <a:xfrm>
            <a:off x="1684487" y="535599"/>
            <a:ext cx="9784504" cy="436245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www.whereyes.co.kr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556121" y="535598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939" y="80141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116611" y="561814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0A80700-6605-4840-B717-D5310D2E82C0}"/>
              </a:ext>
            </a:extLst>
          </p:cNvPr>
          <p:cNvSpPr/>
          <p:nvPr/>
        </p:nvSpPr>
        <p:spPr>
          <a:xfrm>
            <a:off x="764437" y="1389300"/>
            <a:ext cx="10744902" cy="4786782"/>
          </a:xfrm>
          <a:prstGeom prst="roundRect">
            <a:avLst>
              <a:gd name="adj" fmla="val 433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9FD37-AD07-4428-930A-56397BF233EC}"/>
              </a:ext>
            </a:extLst>
          </p:cNvPr>
          <p:cNvSpPr txBox="1"/>
          <p:nvPr/>
        </p:nvSpPr>
        <p:spPr>
          <a:xfrm>
            <a:off x="3048000" y="26123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WherEyes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EB5F96-A5FB-4FFE-B990-D9FA081DFD7E}"/>
              </a:ext>
            </a:extLst>
          </p:cNvPr>
          <p:cNvGrpSpPr/>
          <p:nvPr/>
        </p:nvGrpSpPr>
        <p:grpSpPr>
          <a:xfrm>
            <a:off x="2492081" y="3782073"/>
            <a:ext cx="7289614" cy="342125"/>
            <a:chOff x="2492081" y="3785769"/>
            <a:chExt cx="7289614" cy="34212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17DAB40-D390-4A5A-8E87-507E6389F53A}"/>
                </a:ext>
              </a:extLst>
            </p:cNvPr>
            <p:cNvSpPr/>
            <p:nvPr/>
          </p:nvSpPr>
          <p:spPr>
            <a:xfrm>
              <a:off x="2492081" y="3785769"/>
              <a:ext cx="7289614" cy="342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래픽 10" descr="돋보기 단색으로 채워진">
              <a:extLst>
                <a:ext uri="{FF2B5EF4-FFF2-40B4-BE49-F238E27FC236}">
                  <a16:creationId xmlns:a16="http://schemas.microsoft.com/office/drawing/2014/main" id="{B96382EC-86F4-474E-975F-B06390B3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97212" y="3846408"/>
              <a:ext cx="220846" cy="22084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62B4272-94CD-46F3-9368-8971A4221AB8}"/>
              </a:ext>
            </a:extLst>
          </p:cNvPr>
          <p:cNvSpPr txBox="1"/>
          <p:nvPr/>
        </p:nvSpPr>
        <p:spPr>
          <a:xfrm>
            <a:off x="3137671" y="3823363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</a:t>
            </a:r>
            <a:r>
              <a:rPr lang="ko-KR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 </a:t>
            </a:r>
            <a:r>
              <a:rPr lang="en-US" altLang="ko-KR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20171195</a:t>
            </a:r>
            <a:r>
              <a:rPr lang="ko-KR" altLang="en-US" sz="14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여정한</a:t>
            </a:r>
            <a:r>
              <a:rPr lang="ko-KR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20171237</a:t>
            </a:r>
            <a:r>
              <a:rPr lang="ko-KR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이준원 </a:t>
            </a:r>
            <a:r>
              <a:rPr lang="en-US" altLang="ko-KR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20180613</a:t>
            </a:r>
            <a:r>
              <a:rPr lang="ko-KR" altLang="en-US" sz="14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임채현</a:t>
            </a:r>
            <a:endParaRPr lang="ko-KR" altLang="en-US" sz="1400" spc="3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FA9FFF-EBBC-4EDA-8B19-95D789367D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352" flipH="1">
            <a:off x="2018897" y="4114211"/>
            <a:ext cx="371390" cy="3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59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생활 서비스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안심벨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위치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방범대 위치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아동안전지킴이 위치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058B936-6C74-4276-85A2-CC33F51B6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7" y="1461757"/>
            <a:ext cx="5307806" cy="50036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27C7CB-467A-4DD6-B30D-D711E0A26E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95" y="1377482"/>
            <a:ext cx="5035524" cy="50879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D4814B-D84C-44FE-AA11-A576F0786C78}"/>
              </a:ext>
            </a:extLst>
          </p:cNvPr>
          <p:cNvSpPr/>
          <p:nvPr/>
        </p:nvSpPr>
        <p:spPr>
          <a:xfrm>
            <a:off x="6448926" y="2579571"/>
            <a:ext cx="5035524" cy="2059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3C25B5-EE8E-40B4-9007-56C81F2E5206}"/>
              </a:ext>
            </a:extLst>
          </p:cNvPr>
          <p:cNvSpPr/>
          <p:nvPr/>
        </p:nvSpPr>
        <p:spPr>
          <a:xfrm>
            <a:off x="612321" y="2379695"/>
            <a:ext cx="5307807" cy="1720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4132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정보광장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공지사항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50569B8-C9EE-4E0A-B120-AD4E5FBD6B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2" y="1443615"/>
            <a:ext cx="10383896" cy="480796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AD8D63-416F-4392-9FBA-1D1BF8712D5D}"/>
              </a:ext>
            </a:extLst>
          </p:cNvPr>
          <p:cNvSpPr/>
          <p:nvPr/>
        </p:nvSpPr>
        <p:spPr>
          <a:xfrm>
            <a:off x="2359672" y="2133601"/>
            <a:ext cx="8851331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1891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정보광장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Q&amp;A,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자유게시판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1D02D62-CCF4-4358-8114-1A14DE055B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2" y="1342724"/>
            <a:ext cx="10095806" cy="50608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219D6D-2B48-4265-9237-902BF41AF3D8}"/>
              </a:ext>
            </a:extLst>
          </p:cNvPr>
          <p:cNvSpPr/>
          <p:nvPr/>
        </p:nvSpPr>
        <p:spPr>
          <a:xfrm>
            <a:off x="2554529" y="2035944"/>
            <a:ext cx="7113346" cy="1212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2740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FFB0FD-5ACE-4C9F-9A47-B2996CB15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2" y="978010"/>
            <a:ext cx="10080000" cy="5310583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정보광장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Q&amp;A,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자유게시판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586BEC-2709-4215-AAF6-2CE289A3092F}"/>
              </a:ext>
            </a:extLst>
          </p:cNvPr>
          <p:cNvSpPr/>
          <p:nvPr/>
        </p:nvSpPr>
        <p:spPr>
          <a:xfrm>
            <a:off x="10013046" y="5394558"/>
            <a:ext cx="945777" cy="34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6849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에스코어 드림 5 Medium" panose="020B0503030302020204" pitchFamily="34" charset="-127"/>
              </a:rPr>
              <a:t>회원정보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385D61-C654-499D-A46D-5FCF17B3F6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2" y="1436592"/>
            <a:ext cx="10095029" cy="492226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889DB4-B548-4BD6-AD10-D10A3CAD0975}"/>
              </a:ext>
            </a:extLst>
          </p:cNvPr>
          <p:cNvSpPr/>
          <p:nvPr/>
        </p:nvSpPr>
        <p:spPr>
          <a:xfrm>
            <a:off x="4552950" y="3255143"/>
            <a:ext cx="4724400" cy="225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1948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05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에스코어 드림 5 Medium" panose="020B0503030302020204" pitchFamily="34" charset="-127"/>
              </a:rPr>
              <a:t>결론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E1977E-306D-4A2A-A656-220B5522DE27}"/>
              </a:ext>
            </a:extLst>
          </p:cNvPr>
          <p:cNvGrpSpPr/>
          <p:nvPr/>
        </p:nvGrpSpPr>
        <p:grpSpPr>
          <a:xfrm>
            <a:off x="871013" y="1797506"/>
            <a:ext cx="7972707" cy="1586583"/>
            <a:chOff x="871013" y="1815887"/>
            <a:chExt cx="7972707" cy="158658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B44483-7CB6-49B9-A596-B34A3E93095F}"/>
                </a:ext>
              </a:extLst>
            </p:cNvPr>
            <p:cNvSpPr txBox="1"/>
            <p:nvPr/>
          </p:nvSpPr>
          <p:spPr>
            <a:xfrm>
              <a:off x="1132286" y="2479140"/>
              <a:ext cx="771143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개발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위치 데이터의 지도 시각화를 잘 표현할 수 있을지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</a:t>
              </a: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서비스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주사용자 중 어린이들이 잘 이용할 수 있을지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30A40A-C685-4713-A197-A5BE4177EA6A}"/>
                </a:ext>
              </a:extLst>
            </p:cNvPr>
            <p:cNvSpPr txBox="1"/>
            <p:nvPr/>
          </p:nvSpPr>
          <p:spPr>
            <a:xfrm>
              <a:off x="871013" y="1815887"/>
              <a:ext cx="56164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문제점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72E761C-A13D-4795-B58A-6844FA7B3F36}"/>
                </a:ext>
              </a:extLst>
            </p:cNvPr>
            <p:cNvCxnSpPr/>
            <p:nvPr/>
          </p:nvCxnSpPr>
          <p:spPr>
            <a:xfrm>
              <a:off x="871013" y="2348672"/>
              <a:ext cx="5404758" cy="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DF8B0F-DF0B-44CE-8A79-E0F77109C56A}"/>
              </a:ext>
            </a:extLst>
          </p:cNvPr>
          <p:cNvGrpSpPr/>
          <p:nvPr/>
        </p:nvGrpSpPr>
        <p:grpSpPr>
          <a:xfrm>
            <a:off x="871013" y="3826249"/>
            <a:ext cx="7972707" cy="1586583"/>
            <a:chOff x="871013" y="1815887"/>
            <a:chExt cx="7972707" cy="15865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715FAF-712E-4C6A-AE4A-DC7A6E053BE2}"/>
                </a:ext>
              </a:extLst>
            </p:cNvPr>
            <p:cNvSpPr txBox="1"/>
            <p:nvPr/>
          </p:nvSpPr>
          <p:spPr>
            <a:xfrm>
              <a:off x="1132286" y="2479140"/>
              <a:ext cx="771143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개발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구글이나 카카오 지도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API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를 활용하여 지도 시각화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서비스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쉽고 편리하며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간단하게 디자인 구성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9CA13C-FC06-4005-8F36-4852F56D91FC}"/>
                </a:ext>
              </a:extLst>
            </p:cNvPr>
            <p:cNvSpPr txBox="1"/>
            <p:nvPr/>
          </p:nvSpPr>
          <p:spPr>
            <a:xfrm>
              <a:off x="871013" y="1815887"/>
              <a:ext cx="56164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개선사항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6F90495-5BE9-4199-B327-90C11EDF968B}"/>
                </a:ext>
              </a:extLst>
            </p:cNvPr>
            <p:cNvCxnSpPr/>
            <p:nvPr/>
          </p:nvCxnSpPr>
          <p:spPr>
            <a:xfrm>
              <a:off x="871013" y="2348672"/>
              <a:ext cx="5404758" cy="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51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05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에스코어 드림 5 Medium" panose="020B0503030302020204" pitchFamily="34" charset="-127"/>
              </a:rPr>
              <a:t>참조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A8663-4950-4B29-80A2-C5D248ECB640}"/>
              </a:ext>
            </a:extLst>
          </p:cNvPr>
          <p:cNvSpPr txBox="1"/>
          <p:nvPr/>
        </p:nvSpPr>
        <p:spPr>
          <a:xfrm>
            <a:off x="842891" y="1342724"/>
            <a:ext cx="1050621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메인베너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정보광장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공지사항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)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hlinkClick r:id="rId9"/>
              </a:rPr>
              <a:t>https://map.seoul.go.kr/smgis2/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hlinkClick r:id="rId10"/>
              </a:rPr>
              <a:t>https://map.seoul.go.kr/smgis2/division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로그인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hlinkClick r:id="rId11"/>
              </a:rPr>
              <a:t>https://login.coupang.com/login/login.pang?rtnUrl=https%3A%2F%2Fwww.coupang.com%2Fnp%2Fpost%2Flogin%3Fr%3Dhttps%253A%252F%252Fwww.coupang.com%252F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hlinkClick r:id="rId12"/>
              </a:rPr>
              <a:t>https://login.coupang.com/login/memberJoinFrm.pang?rtnUrl=https%3A%2F%2Fwww.coupang.com%2Fnp%2Fpost%2Flogin%3Fr%3Dhttps%253A%252F%252Fwww.coupang.com%252F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CCTV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위치 조회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hlinkClick r:id="rId13"/>
              </a:rPr>
              <a:t>LOCALDATA - </a:t>
            </a:r>
            <a:r>
              <a:rPr lang="ko-KR" altLang="en-US" dirty="0" err="1">
                <a:hlinkClick r:id="rId13"/>
              </a:rPr>
              <a:t>지방행정인허가데이터개방</a:t>
            </a:r>
            <a:r>
              <a:rPr lang="en-US" altLang="ko-KR" dirty="0">
                <a:hlinkClick r:id="rId13"/>
              </a:rPr>
              <a:t>:</a:t>
            </a:r>
            <a:r>
              <a:rPr lang="ko-KR" altLang="en-US" dirty="0">
                <a:hlinkClick r:id="rId13"/>
              </a:rPr>
              <a:t>생활밀착데이터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생활서비스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hlinkClick r:id="rId14"/>
              </a:rPr>
              <a:t>https://www.bloodinfo.net/blood_house.do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정보광장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(Q&amp;A,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글쓰기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hlinkClick r:id="rId15"/>
              </a:rPr>
              <a:t>http://hoseoin.hoseo.ac.kr/Home/BBSList.mbz?action=MAPP_2104261726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hlinkClick r:id="rId16"/>
              </a:rPr>
              <a:t>http://hoseoin.hoseo.ac.kr/Home//BBSWrite.mbz?action=MAPP_2104261726&amp;schIdx=0&amp;schCategorycode=&amp;schKeytype=subject&amp;schKeyword=&amp;pageIndex=1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에스코어 드림 5 Medium" panose="020B0503030302020204" pitchFamily="34" charset="-127"/>
              </a:rPr>
              <a:t>회원정보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hlinkClick r:id="rId17"/>
              </a:rPr>
              <a:t>https://member.nexon.com/manage/changemyinfo.aspx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0" y="0"/>
            <a:ext cx="12192000" cy="436245"/>
            <a:chOff x="431705" y="249667"/>
            <a:chExt cx="11383775" cy="43624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7548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-4316" y="417457"/>
            <a:ext cx="12192000" cy="64405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5A93AC-F906-4DDB-988F-013380D5AC01}"/>
              </a:ext>
            </a:extLst>
          </p:cNvPr>
          <p:cNvSpPr/>
          <p:nvPr/>
        </p:nvSpPr>
        <p:spPr>
          <a:xfrm>
            <a:off x="123995" y="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Last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C63249-8A45-4807-99BC-C3FC9F73A3FB}"/>
              </a:ext>
            </a:extLst>
          </p:cNvPr>
          <p:cNvSpPr/>
          <p:nvPr/>
        </p:nvSpPr>
        <p:spPr>
          <a:xfrm>
            <a:off x="1684487" y="535599"/>
            <a:ext cx="9784504" cy="436245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www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.whereyes.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co.kr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556121" y="535598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939" y="80141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116611" y="561814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0A80700-6605-4840-B717-D5310D2E82C0}"/>
              </a:ext>
            </a:extLst>
          </p:cNvPr>
          <p:cNvSpPr/>
          <p:nvPr/>
        </p:nvSpPr>
        <p:spPr>
          <a:xfrm>
            <a:off x="724089" y="1429972"/>
            <a:ext cx="10744902" cy="4786782"/>
          </a:xfrm>
          <a:prstGeom prst="roundRect">
            <a:avLst>
              <a:gd name="adj" fmla="val 433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9FD37-AD07-4428-930A-56397BF233EC}"/>
              </a:ext>
            </a:extLst>
          </p:cNvPr>
          <p:cNvSpPr txBox="1"/>
          <p:nvPr/>
        </p:nvSpPr>
        <p:spPr>
          <a:xfrm>
            <a:off x="3048000" y="26123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ea typeface="에스코어 드림 7 ExtraBold" panose="020B0803030302020204" pitchFamily="34" charset="-127"/>
              </a:rPr>
              <a:t>Thank you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ea typeface="에스코어 드림 7 ExtraBold" panose="020B0803030302020204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EB5F96-A5FB-4FFE-B990-D9FA081DFD7E}"/>
              </a:ext>
            </a:extLst>
          </p:cNvPr>
          <p:cNvGrpSpPr/>
          <p:nvPr/>
        </p:nvGrpSpPr>
        <p:grpSpPr>
          <a:xfrm>
            <a:off x="2492081" y="3782073"/>
            <a:ext cx="7289614" cy="342125"/>
            <a:chOff x="2492081" y="3785769"/>
            <a:chExt cx="7289614" cy="34212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17DAB40-D390-4A5A-8E87-507E6389F53A}"/>
                </a:ext>
              </a:extLst>
            </p:cNvPr>
            <p:cNvSpPr/>
            <p:nvPr/>
          </p:nvSpPr>
          <p:spPr>
            <a:xfrm>
              <a:off x="2492081" y="3785769"/>
              <a:ext cx="7289614" cy="342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래픽 10" descr="돋보기 단색으로 채워진">
              <a:extLst>
                <a:ext uri="{FF2B5EF4-FFF2-40B4-BE49-F238E27FC236}">
                  <a16:creationId xmlns:a16="http://schemas.microsoft.com/office/drawing/2014/main" id="{B96382EC-86F4-474E-975F-B06390B3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97212" y="3846408"/>
              <a:ext cx="220846" cy="22084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62B4272-94CD-46F3-9368-8971A4221AB8}"/>
              </a:ext>
            </a:extLst>
          </p:cNvPr>
          <p:cNvSpPr txBox="1"/>
          <p:nvPr/>
        </p:nvSpPr>
        <p:spPr>
          <a:xfrm>
            <a:off x="3137671" y="3823363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300" dirty="0" err="1">
                <a:solidFill>
                  <a:schemeClr val="tx1">
                    <a:lumMod val="50000"/>
                    <a:lumOff val="50000"/>
                  </a:schemeClr>
                </a:solidFill>
                <a:ea typeface="에스코어 드림 5 Medium" panose="020B0503030302020204" pitchFamily="34" charset="-127"/>
              </a:rPr>
              <a:t>WherEyes</a:t>
            </a:r>
            <a:endParaRPr lang="ko-KR" altLang="en-US" sz="1400" spc="300" dirty="0">
              <a:solidFill>
                <a:schemeClr val="tx1">
                  <a:lumMod val="50000"/>
                  <a:lumOff val="50000"/>
                </a:schemeClr>
              </a:solidFill>
              <a:ea typeface="에스코어 드림 5 Medium" panose="020B0503030302020204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FA9FFF-EBBC-4EDA-8B19-95D789367D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352" flipH="1">
            <a:off x="2018897" y="4114211"/>
            <a:ext cx="371390" cy="3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3C4508D-EF5D-4524-B0D3-1F7C9CBC3BA4}"/>
              </a:ext>
            </a:extLst>
          </p:cNvPr>
          <p:cNvSpPr/>
          <p:nvPr/>
        </p:nvSpPr>
        <p:spPr>
          <a:xfrm>
            <a:off x="328145" y="1095967"/>
            <a:ext cx="11535710" cy="5389966"/>
          </a:xfrm>
          <a:prstGeom prst="roundRect">
            <a:avLst>
              <a:gd name="adj" fmla="val 433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88BFEC-59D3-43C9-99B2-CB9004AD3BC4}"/>
              </a:ext>
            </a:extLst>
          </p:cNvPr>
          <p:cNvGrpSpPr/>
          <p:nvPr/>
        </p:nvGrpSpPr>
        <p:grpSpPr>
          <a:xfrm>
            <a:off x="0" y="-11663"/>
            <a:ext cx="12192000" cy="436245"/>
            <a:chOff x="0" y="-11663"/>
            <a:chExt cx="12192000" cy="436245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8EFDC68F-BC83-49C9-AD1F-CBC7094BAB65}"/>
                </a:ext>
              </a:extLst>
            </p:cNvPr>
            <p:cNvSpPr/>
            <p:nvPr/>
          </p:nvSpPr>
          <p:spPr>
            <a:xfrm>
              <a:off x="0" y="-11663"/>
              <a:ext cx="12192000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2EC4F558-7D01-4F88-9C42-1A2F10F3A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6976" y="108268"/>
              <a:ext cx="1570993" cy="209550"/>
            </a:xfrm>
            <a:prstGeom prst="rect">
              <a:avLst/>
            </a:prstGeom>
          </p:spPr>
        </p:pic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90BC1B1-3611-427C-BA6C-5E19259AD6B2}"/>
              </a:ext>
            </a:extLst>
          </p:cNvPr>
          <p:cNvSpPr/>
          <p:nvPr/>
        </p:nvSpPr>
        <p:spPr>
          <a:xfrm>
            <a:off x="1684487" y="535599"/>
            <a:ext cx="9784504" cy="436245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424242"/>
                </a:solidFill>
                <a:latin typeface="-apple-system"/>
              </a:rPr>
              <a:t>목차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171C6FC-A01D-41DF-A1D1-BB62AB5757AF}"/>
              </a:ext>
            </a:extLst>
          </p:cNvPr>
          <p:cNvSpPr/>
          <p:nvPr/>
        </p:nvSpPr>
        <p:spPr>
          <a:xfrm>
            <a:off x="11556121" y="535598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428BFCB8-FF75-401C-99AA-3858B29D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939" y="80141"/>
            <a:ext cx="247650" cy="257175"/>
          </a:xfrm>
          <a:prstGeom prst="rect">
            <a:avLst/>
          </a:prstGeom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8B8578E3-8CC8-4C7A-BD3F-88B6036FFD26}"/>
              </a:ext>
            </a:extLst>
          </p:cNvPr>
          <p:cNvGrpSpPr/>
          <p:nvPr/>
        </p:nvGrpSpPr>
        <p:grpSpPr>
          <a:xfrm>
            <a:off x="116611" y="561814"/>
            <a:ext cx="1485900" cy="385914"/>
            <a:chOff x="559611" y="1299695"/>
            <a:chExt cx="1485900" cy="38591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224E0D7-BA7D-465D-9AF4-AAAF0420209A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2BB34DA6-DC09-4327-8437-A5175EC2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9EFF7204-1643-4242-B7FB-2513CA01D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401A532B-BDB3-40E0-84FE-587A71AE9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38C94F6-1468-481E-8301-A2F5416B2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CF4FF8-AB34-4254-821C-A1B52E887458}"/>
              </a:ext>
            </a:extLst>
          </p:cNvPr>
          <p:cNvGrpSpPr/>
          <p:nvPr/>
        </p:nvGrpSpPr>
        <p:grpSpPr>
          <a:xfrm>
            <a:off x="699956" y="2500890"/>
            <a:ext cx="1799999" cy="2430143"/>
            <a:chOff x="699956" y="2391832"/>
            <a:chExt cx="1799999" cy="24301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AC39DF-AF65-498E-A545-C0B2BCEF8F13}"/>
                </a:ext>
              </a:extLst>
            </p:cNvPr>
            <p:cNvSpPr txBox="1"/>
            <p:nvPr/>
          </p:nvSpPr>
          <p:spPr>
            <a:xfrm>
              <a:off x="774501" y="2391832"/>
              <a:ext cx="1650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01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8370DB5-0006-4A52-A3BC-6903D30539E7}"/>
                </a:ext>
              </a:extLst>
            </p:cNvPr>
            <p:cNvGrpSpPr/>
            <p:nvPr/>
          </p:nvGrpSpPr>
          <p:grpSpPr>
            <a:xfrm>
              <a:off x="699956" y="3381975"/>
              <a:ext cx="1799999" cy="1440000"/>
              <a:chOff x="699956" y="3381975"/>
              <a:chExt cx="1799999" cy="14400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99EBA66-A201-438C-965E-9CFFC4FAF3E5}"/>
                  </a:ext>
                </a:extLst>
              </p:cNvPr>
              <p:cNvSpPr/>
              <p:nvPr/>
            </p:nvSpPr>
            <p:spPr>
              <a:xfrm>
                <a:off x="700473" y="3381975"/>
                <a:ext cx="1798964" cy="1440000"/>
              </a:xfrm>
              <a:prstGeom prst="roundRect">
                <a:avLst>
                  <a:gd name="adj" fmla="val 7909"/>
                </a:avLst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0B27C48-F94A-4B09-B00C-18A348309958}"/>
                  </a:ext>
                </a:extLst>
              </p:cNvPr>
              <p:cNvSpPr txBox="1"/>
              <p:nvPr/>
            </p:nvSpPr>
            <p:spPr>
              <a:xfrm>
                <a:off x="699956" y="3909615"/>
                <a:ext cx="1799999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배경 및 필요성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DC0880-FE79-4BB1-B401-C25B11F6DBB8}"/>
              </a:ext>
            </a:extLst>
          </p:cNvPr>
          <p:cNvGrpSpPr/>
          <p:nvPr/>
        </p:nvGrpSpPr>
        <p:grpSpPr>
          <a:xfrm>
            <a:off x="2957414" y="2500889"/>
            <a:ext cx="1800000" cy="2430144"/>
            <a:chOff x="2957414" y="2391832"/>
            <a:chExt cx="1800000" cy="243014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B42306-D310-4C7C-83BA-A7927B614ABA}"/>
                </a:ext>
              </a:extLst>
            </p:cNvPr>
            <p:cNvSpPr txBox="1"/>
            <p:nvPr/>
          </p:nvSpPr>
          <p:spPr>
            <a:xfrm>
              <a:off x="3031960" y="2391832"/>
              <a:ext cx="1650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02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37477BC-899E-4526-B4EB-FE507A474594}"/>
                </a:ext>
              </a:extLst>
            </p:cNvPr>
            <p:cNvGrpSpPr/>
            <p:nvPr/>
          </p:nvGrpSpPr>
          <p:grpSpPr>
            <a:xfrm>
              <a:off x="2957414" y="3381976"/>
              <a:ext cx="1800000" cy="1440000"/>
              <a:chOff x="2957414" y="3381976"/>
              <a:chExt cx="1800000" cy="1440000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FCD83AF3-5A8A-4ADC-A90B-CB106B24E105}"/>
                  </a:ext>
                </a:extLst>
              </p:cNvPr>
              <p:cNvSpPr/>
              <p:nvPr/>
            </p:nvSpPr>
            <p:spPr>
              <a:xfrm>
                <a:off x="2957414" y="3381976"/>
                <a:ext cx="1800000" cy="1440000"/>
              </a:xfrm>
              <a:prstGeom prst="roundRect">
                <a:avLst>
                  <a:gd name="adj" fmla="val 7909"/>
                </a:avLst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E8F5CC7-88E8-4FC8-9D83-64B1FC477510}"/>
                  </a:ext>
                </a:extLst>
              </p:cNvPr>
              <p:cNvSpPr txBox="1"/>
              <p:nvPr/>
            </p:nvSpPr>
            <p:spPr>
              <a:xfrm>
                <a:off x="3031960" y="3901921"/>
                <a:ext cx="16509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개발환경</a:t>
                </a: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5CE03E6-127B-400A-8F2E-405CDD01CF7A}"/>
              </a:ext>
            </a:extLst>
          </p:cNvPr>
          <p:cNvGrpSpPr/>
          <p:nvPr/>
        </p:nvGrpSpPr>
        <p:grpSpPr>
          <a:xfrm>
            <a:off x="5211710" y="2500889"/>
            <a:ext cx="1800000" cy="2430144"/>
            <a:chOff x="5211710" y="2391832"/>
            <a:chExt cx="1800000" cy="243014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47B505-67AA-4A4E-8F64-93FE8BB138ED}"/>
                </a:ext>
              </a:extLst>
            </p:cNvPr>
            <p:cNvSpPr txBox="1"/>
            <p:nvPr/>
          </p:nvSpPr>
          <p:spPr>
            <a:xfrm>
              <a:off x="5286256" y="2391832"/>
              <a:ext cx="1650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03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2CF87A2-F4BE-4F54-AEAA-87529611FA6B}"/>
                </a:ext>
              </a:extLst>
            </p:cNvPr>
            <p:cNvGrpSpPr/>
            <p:nvPr/>
          </p:nvGrpSpPr>
          <p:grpSpPr>
            <a:xfrm>
              <a:off x="5211710" y="3381976"/>
              <a:ext cx="1800000" cy="1440000"/>
              <a:chOff x="5211710" y="3381976"/>
              <a:chExt cx="1800000" cy="144000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DDE1E4A2-F98F-4AB6-BC0A-24C20CF058A5}"/>
                  </a:ext>
                </a:extLst>
              </p:cNvPr>
              <p:cNvSpPr/>
              <p:nvPr/>
            </p:nvSpPr>
            <p:spPr>
              <a:xfrm>
                <a:off x="5211710" y="3381976"/>
                <a:ext cx="1800000" cy="1440000"/>
              </a:xfrm>
              <a:prstGeom prst="roundRect">
                <a:avLst>
                  <a:gd name="adj" fmla="val 7909"/>
                </a:avLst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853644F-84FF-491C-AB3F-65E650CCF463}"/>
                  </a:ext>
                </a:extLst>
              </p:cNvPr>
              <p:cNvSpPr txBox="1"/>
              <p:nvPr/>
            </p:nvSpPr>
            <p:spPr>
              <a:xfrm>
                <a:off x="5286256" y="3901921"/>
                <a:ext cx="16509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데이터 활용</a:t>
                </a:r>
              </a:p>
            </p:txBody>
          </p:sp>
        </p:grpSp>
      </p:grpSp>
      <p:sp>
        <p:nvSpPr>
          <p:cNvPr id="114" name="사각형: 둥근 모서리 4">
            <a:extLst>
              <a:ext uri="{FF2B5EF4-FFF2-40B4-BE49-F238E27FC236}">
                <a16:creationId xmlns:a16="http://schemas.microsoft.com/office/drawing/2014/main" id="{2638676C-BC87-4012-8B57-BA5D894006A8}"/>
              </a:ext>
            </a:extLst>
          </p:cNvPr>
          <p:cNvSpPr/>
          <p:nvPr/>
        </p:nvSpPr>
        <p:spPr>
          <a:xfrm>
            <a:off x="123995" y="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07D92F-011E-4413-AAC2-721054D83168}"/>
              </a:ext>
            </a:extLst>
          </p:cNvPr>
          <p:cNvGrpSpPr/>
          <p:nvPr/>
        </p:nvGrpSpPr>
        <p:grpSpPr>
          <a:xfrm>
            <a:off x="9720300" y="2500889"/>
            <a:ext cx="1800000" cy="2430144"/>
            <a:chOff x="9720300" y="2391832"/>
            <a:chExt cx="1800000" cy="243014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6060A0-3A6F-43BD-A5FC-998D991E653C}"/>
                </a:ext>
              </a:extLst>
            </p:cNvPr>
            <p:cNvSpPr txBox="1"/>
            <p:nvPr/>
          </p:nvSpPr>
          <p:spPr>
            <a:xfrm>
              <a:off x="9794846" y="2391832"/>
              <a:ext cx="1650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05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80E8D2B-F54F-492C-B55B-68CC04BC5EEC}"/>
                </a:ext>
              </a:extLst>
            </p:cNvPr>
            <p:cNvGrpSpPr/>
            <p:nvPr/>
          </p:nvGrpSpPr>
          <p:grpSpPr>
            <a:xfrm>
              <a:off x="9720300" y="3381976"/>
              <a:ext cx="1800000" cy="1440000"/>
              <a:chOff x="9720300" y="3381976"/>
              <a:chExt cx="1800000" cy="1440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A53D647-A821-45DE-A5BF-2DEE908C1579}"/>
                  </a:ext>
                </a:extLst>
              </p:cNvPr>
              <p:cNvSpPr/>
              <p:nvPr/>
            </p:nvSpPr>
            <p:spPr>
              <a:xfrm>
                <a:off x="9720300" y="3381976"/>
                <a:ext cx="1800000" cy="1440000"/>
              </a:xfrm>
              <a:prstGeom prst="roundRect">
                <a:avLst>
                  <a:gd name="adj" fmla="val 7909"/>
                </a:avLst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BEDBC20-B6AF-4428-ACDF-FAC0F91B740A}"/>
                  </a:ext>
                </a:extLst>
              </p:cNvPr>
              <p:cNvSpPr txBox="1"/>
              <p:nvPr/>
            </p:nvSpPr>
            <p:spPr>
              <a:xfrm>
                <a:off x="9794846" y="3901921"/>
                <a:ext cx="16509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결론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4B457D-400F-4E5F-8E5D-99A8BDD59099}"/>
              </a:ext>
            </a:extLst>
          </p:cNvPr>
          <p:cNvGrpSpPr/>
          <p:nvPr/>
        </p:nvGrpSpPr>
        <p:grpSpPr>
          <a:xfrm>
            <a:off x="7466005" y="2500889"/>
            <a:ext cx="1800000" cy="2430144"/>
            <a:chOff x="7466005" y="2391832"/>
            <a:chExt cx="1800000" cy="243014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E01A31-AFA3-44FB-A6B6-9009F51C1100}"/>
                </a:ext>
              </a:extLst>
            </p:cNvPr>
            <p:cNvSpPr txBox="1"/>
            <p:nvPr/>
          </p:nvSpPr>
          <p:spPr>
            <a:xfrm>
              <a:off x="7540551" y="2391832"/>
              <a:ext cx="1650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04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3DCFDA3-8FF7-48D9-92DF-19DD4FB3517E}"/>
                </a:ext>
              </a:extLst>
            </p:cNvPr>
            <p:cNvGrpSpPr/>
            <p:nvPr/>
          </p:nvGrpSpPr>
          <p:grpSpPr>
            <a:xfrm>
              <a:off x="7466005" y="3381976"/>
              <a:ext cx="1800000" cy="1440000"/>
              <a:chOff x="7466005" y="3381976"/>
              <a:chExt cx="1800000" cy="1440000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A8F26FE8-B540-4E7E-9722-9FC466277B91}"/>
                  </a:ext>
                </a:extLst>
              </p:cNvPr>
              <p:cNvSpPr/>
              <p:nvPr/>
            </p:nvSpPr>
            <p:spPr>
              <a:xfrm>
                <a:off x="7466005" y="3381976"/>
                <a:ext cx="1800000" cy="1440000"/>
              </a:xfrm>
              <a:prstGeom prst="roundRect">
                <a:avLst>
                  <a:gd name="adj" fmla="val 7909"/>
                </a:avLst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4B7610-EE27-4724-96C7-BD0F969EDFF0}"/>
                  </a:ext>
                </a:extLst>
              </p:cNvPr>
              <p:cNvSpPr txBox="1"/>
              <p:nvPr/>
            </p:nvSpPr>
            <p:spPr>
              <a:xfrm>
                <a:off x="7540551" y="3901921"/>
                <a:ext cx="16509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설계 및 구현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배경 및 필요성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0557F9-919E-4A89-B01A-01351EB434DC}"/>
              </a:ext>
            </a:extLst>
          </p:cNvPr>
          <p:cNvGrpSpPr/>
          <p:nvPr/>
        </p:nvGrpSpPr>
        <p:grpSpPr>
          <a:xfrm>
            <a:off x="894567" y="4942551"/>
            <a:ext cx="9067580" cy="1032585"/>
            <a:chOff x="871013" y="1815887"/>
            <a:chExt cx="9067580" cy="10325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A60F78-839E-4948-A90A-7A5E9E239CC2}"/>
                </a:ext>
              </a:extLst>
            </p:cNvPr>
            <p:cNvSpPr txBox="1"/>
            <p:nvPr/>
          </p:nvSpPr>
          <p:spPr>
            <a:xfrm>
              <a:off x="1132286" y="2479140"/>
              <a:ext cx="88063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학교주변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문구점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편의점 등에 지정된 아동안전지킴이집 숙지하여 아동 안전 확보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97FB95-002A-41E3-9176-C3320020B008}"/>
                </a:ext>
              </a:extLst>
            </p:cNvPr>
            <p:cNvSpPr txBox="1"/>
            <p:nvPr/>
          </p:nvSpPr>
          <p:spPr>
            <a:xfrm>
              <a:off x="871013" y="1815887"/>
              <a:ext cx="56164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아동안전지킴이집 위치 파악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A296620-0A14-4398-A941-ACA5C4952FF3}"/>
                </a:ext>
              </a:extLst>
            </p:cNvPr>
            <p:cNvCxnSpPr/>
            <p:nvPr/>
          </p:nvCxnSpPr>
          <p:spPr>
            <a:xfrm>
              <a:off x="871013" y="2348672"/>
              <a:ext cx="5404758" cy="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18BFCB4-1FF9-4D96-9E86-76A3EAC37564}"/>
              </a:ext>
            </a:extLst>
          </p:cNvPr>
          <p:cNvGrpSpPr/>
          <p:nvPr/>
        </p:nvGrpSpPr>
        <p:grpSpPr>
          <a:xfrm>
            <a:off x="894567" y="3410193"/>
            <a:ext cx="8622412" cy="1032585"/>
            <a:chOff x="871013" y="1815887"/>
            <a:chExt cx="8622412" cy="10325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4E26EF-2EC5-40CD-BE5C-5379587252A1}"/>
                </a:ext>
              </a:extLst>
            </p:cNvPr>
            <p:cNvSpPr txBox="1"/>
            <p:nvPr/>
          </p:nvSpPr>
          <p:spPr>
            <a:xfrm>
              <a:off x="1132286" y="2479140"/>
              <a:ext cx="83611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가까운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안심벨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위치를 인지하여 긴급상황 발생 시 빠른 경찰 도움 요청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8FCDE2-CB68-4B6D-9433-52C4E8E40E7B}"/>
                </a:ext>
              </a:extLst>
            </p:cNvPr>
            <p:cNvSpPr txBox="1"/>
            <p:nvPr/>
          </p:nvSpPr>
          <p:spPr>
            <a:xfrm>
              <a:off x="871013" y="1815887"/>
              <a:ext cx="56164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 </a:t>
              </a:r>
              <a:r>
                <a:rPr lang="ko-KR" alt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안심벨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및 방범대 위치 파악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DA9908D-B2B9-4EF4-B399-366921E0C35E}"/>
                </a:ext>
              </a:extLst>
            </p:cNvPr>
            <p:cNvCxnSpPr/>
            <p:nvPr/>
          </p:nvCxnSpPr>
          <p:spPr>
            <a:xfrm>
              <a:off x="871013" y="2348672"/>
              <a:ext cx="5404758" cy="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2C9DBE-6B1C-48BF-B870-EF9F5B19B4BE}"/>
              </a:ext>
            </a:extLst>
          </p:cNvPr>
          <p:cNvGrpSpPr/>
          <p:nvPr/>
        </p:nvGrpSpPr>
        <p:grpSpPr>
          <a:xfrm>
            <a:off x="894567" y="1877834"/>
            <a:ext cx="7972707" cy="1032585"/>
            <a:chOff x="871013" y="1815887"/>
            <a:chExt cx="7972707" cy="10325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E445C5-F94C-4B26-96C9-3BD722A5183A}"/>
                </a:ext>
              </a:extLst>
            </p:cNvPr>
            <p:cNvSpPr txBox="1"/>
            <p:nvPr/>
          </p:nvSpPr>
          <p:spPr>
            <a:xfrm>
              <a:off x="1132286" y="2479140"/>
              <a:ext cx="7711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취객문제 혹은 강도 문제 등을 보다 객관적으로 해결할 자료 수집 가능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97EE0D-4156-4170-AC4B-919B7143C710}"/>
                </a:ext>
              </a:extLst>
            </p:cNvPr>
            <p:cNvSpPr txBox="1"/>
            <p:nvPr/>
          </p:nvSpPr>
          <p:spPr>
            <a:xfrm>
              <a:off x="871013" y="1815887"/>
              <a:ext cx="56164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범죄 발생 현장 항시 포착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F8F70A9-20F4-481B-9EA1-461ED96EEAFB}"/>
                </a:ext>
              </a:extLst>
            </p:cNvPr>
            <p:cNvCxnSpPr/>
            <p:nvPr/>
          </p:nvCxnSpPr>
          <p:spPr>
            <a:xfrm>
              <a:off x="871013" y="2348672"/>
              <a:ext cx="5404758" cy="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4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60872D-255C-4F2B-88CF-289A32BFF7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5" y="1332818"/>
            <a:ext cx="4613945" cy="2759370"/>
          </a:xfrm>
          <a:prstGeom prst="rect">
            <a:avLst/>
          </a:prstGeom>
        </p:spPr>
      </p:pic>
      <p:pic>
        <p:nvPicPr>
          <p:cNvPr id="33" name="내용 개체 틀 3">
            <a:extLst>
              <a:ext uri="{FF2B5EF4-FFF2-40B4-BE49-F238E27FC236}">
                <a16:creationId xmlns:a16="http://schemas.microsoft.com/office/drawing/2014/main" id="{AEFB2191-54C5-424C-AAEF-69C3F4A2427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796" y="3856743"/>
            <a:ext cx="3255391" cy="2303815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AC748680-079A-40F7-8E13-DEF42C43DEB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0175" y="1063374"/>
            <a:ext cx="3970021" cy="2759370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20E46CF6-BFDC-4E05-8AE6-E5AB364EC29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8669" y="4496498"/>
            <a:ext cx="3982340" cy="10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2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1" y="217010"/>
            <a:ext cx="11694159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활용 계획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8CBC6A5-EF68-425B-B340-F5280ECF946C}"/>
              </a:ext>
            </a:extLst>
          </p:cNvPr>
          <p:cNvGrpSpPr/>
          <p:nvPr/>
        </p:nvGrpSpPr>
        <p:grpSpPr>
          <a:xfrm>
            <a:off x="595618" y="2116072"/>
            <a:ext cx="2525087" cy="2985771"/>
            <a:chOff x="531149" y="1872278"/>
            <a:chExt cx="2525087" cy="2985771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BDDA258-F801-4767-A6CC-2835AEB91B5F}"/>
                </a:ext>
              </a:extLst>
            </p:cNvPr>
            <p:cNvSpPr/>
            <p:nvPr/>
          </p:nvSpPr>
          <p:spPr>
            <a:xfrm>
              <a:off x="641692" y="4498134"/>
              <a:ext cx="2304000" cy="359915"/>
            </a:xfrm>
            <a:prstGeom prst="roundRect">
              <a:avLst>
                <a:gd name="adj" fmla="val 0"/>
              </a:avLst>
            </a:prstGeom>
            <a:solidFill>
              <a:srgbClr val="D1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+mn-cs"/>
                </a:rPr>
                <a:t>CCTV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198978-F7A7-40C3-9957-7B12BF870F7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49" y="1872278"/>
              <a:ext cx="2525087" cy="255267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1A72BD1-5FCD-4C3D-993B-6F8D876B05BB}"/>
              </a:ext>
            </a:extLst>
          </p:cNvPr>
          <p:cNvGrpSpPr/>
          <p:nvPr/>
        </p:nvGrpSpPr>
        <p:grpSpPr>
          <a:xfrm>
            <a:off x="3193937" y="1931137"/>
            <a:ext cx="2869035" cy="3170706"/>
            <a:chOff x="3296873" y="1687343"/>
            <a:chExt cx="2869035" cy="31707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1708EF8-F295-40BE-9E88-C4B187DFE1AA}"/>
                </a:ext>
              </a:extLst>
            </p:cNvPr>
            <p:cNvSpPr/>
            <p:nvPr/>
          </p:nvSpPr>
          <p:spPr>
            <a:xfrm>
              <a:off x="3579390" y="4498134"/>
              <a:ext cx="2304000" cy="359915"/>
            </a:xfrm>
            <a:prstGeom prst="roundRect">
              <a:avLst>
                <a:gd name="adj" fmla="val 0"/>
              </a:avLst>
            </a:prstGeom>
            <a:solidFill>
              <a:srgbClr val="D1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안심벨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E7E0617-5120-4C91-A8A4-61F523235075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873" y="1687343"/>
              <a:ext cx="2869035" cy="2796718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BA505A3-4F28-4B8D-86D2-AD5490DAE7F0}"/>
              </a:ext>
            </a:extLst>
          </p:cNvPr>
          <p:cNvGrpSpPr/>
          <p:nvPr/>
        </p:nvGrpSpPr>
        <p:grpSpPr>
          <a:xfrm>
            <a:off x="6260660" y="2345132"/>
            <a:ext cx="2304000" cy="2756711"/>
            <a:chOff x="6383594" y="2120796"/>
            <a:chExt cx="2304000" cy="2756711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170CECF-95DF-4C76-B8C3-B46937496D43}"/>
                </a:ext>
              </a:extLst>
            </p:cNvPr>
            <p:cNvSpPr/>
            <p:nvPr/>
          </p:nvSpPr>
          <p:spPr>
            <a:xfrm>
              <a:off x="6383594" y="4517592"/>
              <a:ext cx="2304000" cy="359915"/>
            </a:xfrm>
            <a:prstGeom prst="roundRect">
              <a:avLst>
                <a:gd name="adj" fmla="val 0"/>
              </a:avLst>
            </a:prstGeom>
            <a:solidFill>
              <a:srgbClr val="D1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방범대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endParaRPr>
            </a:p>
          </p:txBody>
        </p:sp>
        <p:pic>
          <p:nvPicPr>
            <p:cNvPr id="24" name="그래픽 23" descr="사이렌 단색으로 채워진">
              <a:extLst>
                <a:ext uri="{FF2B5EF4-FFF2-40B4-BE49-F238E27FC236}">
                  <a16:creationId xmlns:a16="http://schemas.microsoft.com/office/drawing/2014/main" id="{75CE64F2-2B63-47AB-84AE-7857AFDA9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70688" y="2120796"/>
              <a:ext cx="1929813" cy="1929813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ABFBE47-0431-41EB-840A-A7ABA56D1E05}"/>
              </a:ext>
            </a:extLst>
          </p:cNvPr>
          <p:cNvGrpSpPr/>
          <p:nvPr/>
        </p:nvGrpSpPr>
        <p:grpSpPr>
          <a:xfrm>
            <a:off x="9025072" y="2187702"/>
            <a:ext cx="2304000" cy="2916308"/>
            <a:chOff x="9008294" y="1940137"/>
            <a:chExt cx="2304000" cy="2916308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BCD8B92-62A4-42FD-B5CF-33A477FE4162}"/>
                </a:ext>
              </a:extLst>
            </p:cNvPr>
            <p:cNvSpPr/>
            <p:nvPr/>
          </p:nvSpPr>
          <p:spPr>
            <a:xfrm>
              <a:off x="9008294" y="4496530"/>
              <a:ext cx="2304000" cy="359915"/>
            </a:xfrm>
            <a:prstGeom prst="roundRect">
              <a:avLst>
                <a:gd name="adj" fmla="val 0"/>
              </a:avLst>
            </a:prstGeom>
            <a:solidFill>
              <a:srgbClr val="D1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아동안전지킴이집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14D060B-5BAA-4050-ADC5-317C9476FCD7}"/>
                </a:ext>
              </a:extLst>
            </p:cNvPr>
            <p:cNvGrpSpPr/>
            <p:nvPr/>
          </p:nvGrpSpPr>
          <p:grpSpPr>
            <a:xfrm>
              <a:off x="9020198" y="1940137"/>
              <a:ext cx="2280193" cy="2291131"/>
              <a:chOff x="9137929" y="2170586"/>
              <a:chExt cx="2189685" cy="2140769"/>
            </a:xfrm>
          </p:grpSpPr>
          <p:pic>
            <p:nvPicPr>
              <p:cNvPr id="52" name="그래픽 51" descr="자녀 윤곽선">
                <a:extLst>
                  <a:ext uri="{FF2B5EF4-FFF2-40B4-BE49-F238E27FC236}">
                    <a16:creationId xmlns:a16="http://schemas.microsoft.com/office/drawing/2014/main" id="{0C10FC05-E1C8-493C-B04C-9512BA805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137929" y="2170586"/>
                <a:ext cx="1853213" cy="1853213"/>
              </a:xfrm>
              <a:prstGeom prst="rect">
                <a:avLst/>
              </a:prstGeom>
            </p:spPr>
          </p:pic>
          <p:pic>
            <p:nvPicPr>
              <p:cNvPr id="48" name="그래픽 47" descr="방패 교차 단색으로 채워진">
                <a:extLst>
                  <a:ext uri="{FF2B5EF4-FFF2-40B4-BE49-F238E27FC236}">
                    <a16:creationId xmlns:a16="http://schemas.microsoft.com/office/drawing/2014/main" id="{40AA5589-FFAF-4736-8264-156991C11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096680" y="3080421"/>
                <a:ext cx="1230934" cy="12309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471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스토리보드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D8237D-9209-47D1-B4CB-37741FA04B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" y="1284219"/>
            <a:ext cx="10068987" cy="51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6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메인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베너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A953B8-3318-4269-A9EC-73040BF2D1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14" y="1436592"/>
            <a:ext cx="10199371" cy="48950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412F39F-249A-4B62-88DC-8E0BBA82F622}"/>
              </a:ext>
            </a:extLst>
          </p:cNvPr>
          <p:cNvSpPr/>
          <p:nvPr/>
        </p:nvSpPr>
        <p:spPr>
          <a:xfrm>
            <a:off x="3106876" y="4340994"/>
            <a:ext cx="5988997" cy="2089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953AB7-A641-4A64-BA14-1D78139E8C51}"/>
              </a:ext>
            </a:extLst>
          </p:cNvPr>
          <p:cNvSpPr/>
          <p:nvPr/>
        </p:nvSpPr>
        <p:spPr>
          <a:xfrm>
            <a:off x="4437776" y="2583808"/>
            <a:ext cx="3397542" cy="511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5315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B585D5-2DD2-4416-A9DB-45B02ECD1A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6" y="1651990"/>
            <a:ext cx="4925515" cy="456073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3E476F-79D0-48A6-8D68-F7E35FF497A5}"/>
              </a:ext>
            </a:extLst>
          </p:cNvPr>
          <p:cNvGrpSpPr/>
          <p:nvPr/>
        </p:nvGrpSpPr>
        <p:grpSpPr>
          <a:xfrm>
            <a:off x="6095999" y="1454985"/>
            <a:ext cx="5115003" cy="4757742"/>
            <a:chOff x="6481816" y="1436593"/>
            <a:chExt cx="4600359" cy="4954746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2E7A5F38-0C10-4520-B7D5-7A7CD79C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816" y="1436593"/>
              <a:ext cx="4600359" cy="4111455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FBC59E96-0F2D-490F-8B41-02C6490CA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670" y="5600654"/>
              <a:ext cx="3676650" cy="790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39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B5DBD9-02BB-4104-8737-6C91CF23F23B}"/>
              </a:ext>
            </a:extLst>
          </p:cNvPr>
          <p:cNvGrpSpPr/>
          <p:nvPr/>
        </p:nvGrpSpPr>
        <p:grpSpPr>
          <a:xfrm>
            <a:off x="248920" y="209027"/>
            <a:ext cx="11694160" cy="436245"/>
            <a:chOff x="431705" y="249667"/>
            <a:chExt cx="11383775" cy="43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756B42F-0787-4FB0-A5FE-E3D39E4EF189}"/>
                </a:ext>
              </a:extLst>
            </p:cNvPr>
            <p:cNvSpPr/>
            <p:nvPr/>
          </p:nvSpPr>
          <p:spPr>
            <a:xfrm>
              <a:off x="431705" y="249667"/>
              <a:ext cx="11383775" cy="436245"/>
            </a:xfrm>
            <a:prstGeom prst="roundRect">
              <a:avLst>
                <a:gd name="adj" fmla="val 0"/>
              </a:avLst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D3C1EC-CD22-4A3E-9C0D-3AE8F46E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3445" y="357935"/>
              <a:ext cx="1466850" cy="20955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5B8D83-901B-45A3-981E-10832891F6D0}"/>
              </a:ext>
            </a:extLst>
          </p:cNvPr>
          <p:cNvSpPr/>
          <p:nvPr/>
        </p:nvSpPr>
        <p:spPr>
          <a:xfrm>
            <a:off x="248920" y="645272"/>
            <a:ext cx="11694160" cy="5976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EDCD47-4908-4EBF-AEA6-0BEA98D00EBD}"/>
              </a:ext>
            </a:extLst>
          </p:cNvPr>
          <p:cNvSpPr/>
          <p:nvPr/>
        </p:nvSpPr>
        <p:spPr>
          <a:xfrm>
            <a:off x="11351419" y="822810"/>
            <a:ext cx="451245" cy="4362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23AB67-8E50-4521-AE03-2C4E5FD3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52" y="289168"/>
            <a:ext cx="247650" cy="2571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020CB3-8E7B-41E1-921E-C27CCA3BF3E8}"/>
              </a:ext>
            </a:extLst>
          </p:cNvPr>
          <p:cNvGrpSpPr/>
          <p:nvPr/>
        </p:nvGrpSpPr>
        <p:grpSpPr>
          <a:xfrm>
            <a:off x="389336" y="847975"/>
            <a:ext cx="1485900" cy="385914"/>
            <a:chOff x="559611" y="1299695"/>
            <a:chExt cx="1485900" cy="3859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BDC8E-1D1E-4BA1-9593-499326E37D9C}"/>
                </a:ext>
              </a:extLst>
            </p:cNvPr>
            <p:cNvSpPr/>
            <p:nvPr/>
          </p:nvSpPr>
          <p:spPr>
            <a:xfrm>
              <a:off x="559611" y="1299695"/>
              <a:ext cx="1485900" cy="38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162AAA-7A4D-447D-B92B-9FE905FC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522" y="1383654"/>
              <a:ext cx="166149" cy="2159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121C4D-E01D-4549-8929-29DFE847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88" y="1383654"/>
              <a:ext cx="166149" cy="2159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B477B7-C463-4FD8-9B0D-4B5ECF69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73" y="1408530"/>
              <a:ext cx="166149" cy="16614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5CA9E9A-1B15-47C7-88E3-4C7DC7B7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50" y="1419799"/>
              <a:ext cx="143610" cy="143610"/>
            </a:xfrm>
            <a:prstGeom prst="rect">
              <a:avLst/>
            </a:prstGeom>
          </p:spPr>
        </p:pic>
      </p:grp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E0DBB7C7-B90C-4FC4-B99D-5EBFA4B216A3}"/>
              </a:ext>
            </a:extLst>
          </p:cNvPr>
          <p:cNvSpPr/>
          <p:nvPr/>
        </p:nvSpPr>
        <p:spPr>
          <a:xfrm>
            <a:off x="408034" y="227170"/>
            <a:ext cx="2415904" cy="436245"/>
          </a:xfrm>
          <a:custGeom>
            <a:avLst/>
            <a:gdLst>
              <a:gd name="connsiteX0" fmla="*/ 0 w 2028825"/>
              <a:gd name="connsiteY0" fmla="*/ 71439 h 428625"/>
              <a:gd name="connsiteX1" fmla="*/ 71439 w 2028825"/>
              <a:gd name="connsiteY1" fmla="*/ 0 h 428625"/>
              <a:gd name="connsiteX2" fmla="*/ 1957386 w 2028825"/>
              <a:gd name="connsiteY2" fmla="*/ 0 h 428625"/>
              <a:gd name="connsiteX3" fmla="*/ 2028825 w 2028825"/>
              <a:gd name="connsiteY3" fmla="*/ 71439 h 428625"/>
              <a:gd name="connsiteX4" fmla="*/ 2028825 w 2028825"/>
              <a:gd name="connsiteY4" fmla="*/ 357186 h 428625"/>
              <a:gd name="connsiteX5" fmla="*/ 1957386 w 2028825"/>
              <a:gd name="connsiteY5" fmla="*/ 428625 h 428625"/>
              <a:gd name="connsiteX6" fmla="*/ 71439 w 2028825"/>
              <a:gd name="connsiteY6" fmla="*/ 428625 h 428625"/>
              <a:gd name="connsiteX7" fmla="*/ 0 w 2028825"/>
              <a:gd name="connsiteY7" fmla="*/ 357186 h 428625"/>
              <a:gd name="connsiteX8" fmla="*/ 0 w 2028825"/>
              <a:gd name="connsiteY8" fmla="*/ 71439 h 428625"/>
              <a:gd name="connsiteX0" fmla="*/ 44498 w 2073323"/>
              <a:gd name="connsiteY0" fmla="*/ 71439 h 433705"/>
              <a:gd name="connsiteX1" fmla="*/ 115937 w 2073323"/>
              <a:gd name="connsiteY1" fmla="*/ 0 h 433705"/>
              <a:gd name="connsiteX2" fmla="*/ 2001884 w 2073323"/>
              <a:gd name="connsiteY2" fmla="*/ 0 h 433705"/>
              <a:gd name="connsiteX3" fmla="*/ 2073323 w 2073323"/>
              <a:gd name="connsiteY3" fmla="*/ 71439 h 433705"/>
              <a:gd name="connsiteX4" fmla="*/ 2073323 w 2073323"/>
              <a:gd name="connsiteY4" fmla="*/ 357186 h 433705"/>
              <a:gd name="connsiteX5" fmla="*/ 2001884 w 2073323"/>
              <a:gd name="connsiteY5" fmla="*/ 428625 h 433705"/>
              <a:gd name="connsiteX6" fmla="*/ 11797 w 2073323"/>
              <a:gd name="connsiteY6" fmla="*/ 433705 h 433705"/>
              <a:gd name="connsiteX7" fmla="*/ 44498 w 2073323"/>
              <a:gd name="connsiteY7" fmla="*/ 357186 h 433705"/>
              <a:gd name="connsiteX8" fmla="*/ 44498 w 2073323"/>
              <a:gd name="connsiteY8" fmla="*/ 71439 h 433705"/>
              <a:gd name="connsiteX0" fmla="*/ 44498 w 2124602"/>
              <a:gd name="connsiteY0" fmla="*/ 71439 h 433705"/>
              <a:gd name="connsiteX1" fmla="*/ 115937 w 2124602"/>
              <a:gd name="connsiteY1" fmla="*/ 0 h 433705"/>
              <a:gd name="connsiteX2" fmla="*/ 2001884 w 2124602"/>
              <a:gd name="connsiteY2" fmla="*/ 0 h 433705"/>
              <a:gd name="connsiteX3" fmla="*/ 2073323 w 2124602"/>
              <a:gd name="connsiteY3" fmla="*/ 71439 h 433705"/>
              <a:gd name="connsiteX4" fmla="*/ 2073323 w 2124602"/>
              <a:gd name="connsiteY4" fmla="*/ 357186 h 433705"/>
              <a:gd name="connsiteX5" fmla="*/ 2113644 w 2124602"/>
              <a:gd name="connsiteY5" fmla="*/ 428625 h 433705"/>
              <a:gd name="connsiteX6" fmla="*/ 11797 w 2124602"/>
              <a:gd name="connsiteY6" fmla="*/ 433705 h 433705"/>
              <a:gd name="connsiteX7" fmla="*/ 44498 w 2124602"/>
              <a:gd name="connsiteY7" fmla="*/ 357186 h 433705"/>
              <a:gd name="connsiteX8" fmla="*/ 44498 w 2124602"/>
              <a:gd name="connsiteY8" fmla="*/ 71439 h 433705"/>
              <a:gd name="connsiteX0" fmla="*/ 44498 w 2126219"/>
              <a:gd name="connsiteY0" fmla="*/ 71439 h 433705"/>
              <a:gd name="connsiteX1" fmla="*/ 115937 w 2126219"/>
              <a:gd name="connsiteY1" fmla="*/ 0 h 433705"/>
              <a:gd name="connsiteX2" fmla="*/ 2001884 w 2126219"/>
              <a:gd name="connsiteY2" fmla="*/ 0 h 433705"/>
              <a:gd name="connsiteX3" fmla="*/ 2073323 w 2126219"/>
              <a:gd name="connsiteY3" fmla="*/ 71439 h 433705"/>
              <a:gd name="connsiteX4" fmla="*/ 2073323 w 2126219"/>
              <a:gd name="connsiteY4" fmla="*/ 357186 h 433705"/>
              <a:gd name="connsiteX5" fmla="*/ 2115442 w 2126219"/>
              <a:gd name="connsiteY5" fmla="*/ 430530 h 433705"/>
              <a:gd name="connsiteX6" fmla="*/ 11797 w 2126219"/>
              <a:gd name="connsiteY6" fmla="*/ 433705 h 433705"/>
              <a:gd name="connsiteX7" fmla="*/ 44498 w 2126219"/>
              <a:gd name="connsiteY7" fmla="*/ 357186 h 433705"/>
              <a:gd name="connsiteX8" fmla="*/ 44498 w 2126219"/>
              <a:gd name="connsiteY8" fmla="*/ 71439 h 433705"/>
              <a:gd name="connsiteX0" fmla="*/ 44498 w 2126219"/>
              <a:gd name="connsiteY0" fmla="*/ 71439 h 436245"/>
              <a:gd name="connsiteX1" fmla="*/ 115937 w 2126219"/>
              <a:gd name="connsiteY1" fmla="*/ 0 h 436245"/>
              <a:gd name="connsiteX2" fmla="*/ 2001884 w 2126219"/>
              <a:gd name="connsiteY2" fmla="*/ 0 h 436245"/>
              <a:gd name="connsiteX3" fmla="*/ 2073323 w 2126219"/>
              <a:gd name="connsiteY3" fmla="*/ 71439 h 436245"/>
              <a:gd name="connsiteX4" fmla="*/ 2073323 w 2126219"/>
              <a:gd name="connsiteY4" fmla="*/ 357186 h 436245"/>
              <a:gd name="connsiteX5" fmla="*/ 2115442 w 2126219"/>
              <a:gd name="connsiteY5" fmla="*/ 436245 h 436245"/>
              <a:gd name="connsiteX6" fmla="*/ 11797 w 2126219"/>
              <a:gd name="connsiteY6" fmla="*/ 433705 h 436245"/>
              <a:gd name="connsiteX7" fmla="*/ 44498 w 2126219"/>
              <a:gd name="connsiteY7" fmla="*/ 357186 h 436245"/>
              <a:gd name="connsiteX8" fmla="*/ 44498 w 2126219"/>
              <a:gd name="connsiteY8" fmla="*/ 71439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219" h="436245">
                <a:moveTo>
                  <a:pt x="44498" y="71439"/>
                </a:moveTo>
                <a:cubicBezTo>
                  <a:pt x="44498" y="31984"/>
                  <a:pt x="76482" y="0"/>
                  <a:pt x="115937" y="0"/>
                </a:cubicBezTo>
                <a:lnTo>
                  <a:pt x="2001884" y="0"/>
                </a:lnTo>
                <a:cubicBezTo>
                  <a:pt x="2041339" y="0"/>
                  <a:pt x="2073323" y="31984"/>
                  <a:pt x="2073323" y="71439"/>
                </a:cubicBezTo>
                <a:lnTo>
                  <a:pt x="2073323" y="357186"/>
                </a:lnTo>
                <a:cubicBezTo>
                  <a:pt x="2073323" y="396641"/>
                  <a:pt x="2154897" y="436245"/>
                  <a:pt x="2115442" y="436245"/>
                </a:cubicBezTo>
                <a:lnTo>
                  <a:pt x="11797" y="433705"/>
                </a:lnTo>
                <a:cubicBezTo>
                  <a:pt x="-27658" y="433705"/>
                  <a:pt x="44498" y="396641"/>
                  <a:pt x="44498" y="357186"/>
                </a:cubicBezTo>
                <a:lnTo>
                  <a:pt x="44498" y="71439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</a:rPr>
              <a:t>Contents 04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985C2-1871-4007-851C-48BBCFAE9064}"/>
              </a:ext>
            </a:extLst>
          </p:cNvPr>
          <p:cNvGrpSpPr/>
          <p:nvPr/>
        </p:nvGrpSpPr>
        <p:grpSpPr>
          <a:xfrm>
            <a:off x="1858160" y="822810"/>
            <a:ext cx="9352843" cy="436245"/>
            <a:chOff x="1858160" y="863450"/>
            <a:chExt cx="9352843" cy="43624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4C63249-8A45-4807-99BC-C3FC9F73A3FB}"/>
                </a:ext>
              </a:extLst>
            </p:cNvPr>
            <p:cNvSpPr/>
            <p:nvPr/>
          </p:nvSpPr>
          <p:spPr>
            <a:xfrm>
              <a:off x="1858160" y="863450"/>
              <a:ext cx="9352843" cy="436245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0A5AB8D2-D0A2-4480-9686-46BDBFFF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2629" y="933971"/>
              <a:ext cx="293105" cy="29310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751F94-BC3B-4AB4-921E-46FC62191B0F}"/>
              </a:ext>
            </a:extLst>
          </p:cNvPr>
          <p:cNvSpPr txBox="1"/>
          <p:nvPr/>
        </p:nvSpPr>
        <p:spPr>
          <a:xfrm>
            <a:off x="2359672" y="855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CCTV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위치 조회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E852BC8-FDEA-495D-B1A0-E77B1B831A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18" y="1291462"/>
            <a:ext cx="6887363" cy="511267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7F2C2-8971-47B9-A2BB-58D44445BA5F}"/>
              </a:ext>
            </a:extLst>
          </p:cNvPr>
          <p:cNvSpPr/>
          <p:nvPr/>
        </p:nvSpPr>
        <p:spPr>
          <a:xfrm>
            <a:off x="2652318" y="1313853"/>
            <a:ext cx="6818942" cy="640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6138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447</Words>
  <Application>Microsoft Office PowerPoint</Application>
  <PresentationFormat>와이드스크린</PresentationFormat>
  <Paragraphs>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-apple-system</vt:lpstr>
      <vt:lpstr>맑은 고딕</vt:lpstr>
      <vt:lpstr>에스코어 드림 5 Medium</vt:lpstr>
      <vt:lpstr>에스코어 드림 7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minji</dc:creator>
  <cp:lastModifiedBy>chq112692@gmail.com</cp:lastModifiedBy>
  <cp:revision>112</cp:revision>
  <dcterms:created xsi:type="dcterms:W3CDTF">2021-10-16T05:24:24Z</dcterms:created>
  <dcterms:modified xsi:type="dcterms:W3CDTF">2022-03-29T15:13:56Z</dcterms:modified>
</cp:coreProperties>
</file>