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is a high-level, general-purpose programming language</a:t>
            </a:r>
          </a:p>
          <a:p>
            <a:pPr>
              <a:defRPr sz="1700"/>
            </a:pPr>
            <a:r>
              <a:t>It is designed to be easy to read and write, with concise syntax</a:t>
            </a:r>
          </a:p>
          <a:p>
            <a:pPr>
              <a:defRPr sz="1700"/>
            </a:pPr>
            <a:r>
              <a:t>Python is widely used for web development, data analysis, artificial intelligence, and more</a:t>
            </a:r>
          </a:p>
          <a:p>
            <a:pPr>
              <a:defRPr sz="1700"/>
            </a:pPr>
            <a:r>
              <a:t>Python was first released in 1991 by Guido van Rossum</a:t>
            </a:r>
          </a:p>
          <a:p>
            <a:pPr>
              <a:defRPr sz="1700"/>
            </a:pPr>
            <a:r>
              <a:t>Python is an open-source language, meaning anyone can use and modify it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Data Analysis and Visualization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has several libraries for data analysis and visualization, including NumPy, Pandas, and Matplotlib</a:t>
            </a:r>
          </a:p>
          <a:p>
            <a:pPr>
              <a:defRPr sz="1700"/>
            </a:pPr>
            <a:r>
              <a:t>Data analysis and visualization can enhance decision making and gain insights from large datasets</a:t>
            </a:r>
          </a:p>
          <a:p>
            <a:pPr>
              <a:defRPr sz="1700"/>
            </a:pPr>
            <a:r>
              <a:t>Python allows for integration with other data tools and languages such as SQL and R</a:t>
            </a:r>
          </a:p>
          <a:p>
            <a:pPr>
              <a:defRPr sz="1700"/>
            </a:pPr>
            <a:r>
              <a:t>Python can be used for machine learning and artificial intelligence</a:t>
            </a:r>
          </a:p>
          <a:p>
            <a:pPr>
              <a:defRPr sz="1700"/>
            </a:pPr>
            <a:r>
              <a:t>Examples of data analysis and visualization with Python include stock market analysis and sentiment analysis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Machine Learning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has several machine learning libraries such as Scikit-Learn and TensorFlow</a:t>
            </a:r>
          </a:p>
          <a:p>
            <a:pPr>
              <a:defRPr sz="1700"/>
            </a:pPr>
            <a:r>
              <a:t>Machine learning involves training models on data sets and allowing them to learn patterns and make predictions</a:t>
            </a:r>
          </a:p>
          <a:p>
            <a:pPr>
              <a:defRPr sz="1700"/>
            </a:pPr>
            <a:r>
              <a:t>Python supports supervised and unsupervised learning</a:t>
            </a:r>
          </a:p>
          <a:p>
            <a:pPr>
              <a:defRPr sz="1700"/>
            </a:pPr>
            <a:r>
              <a:t>Data preprocessing is necessary for machine learning to ensure that data is clean, consistent, and ready for analysis</a:t>
            </a:r>
          </a:p>
          <a:p>
            <a:pPr>
              <a:defRPr sz="1700"/>
            </a:pPr>
            <a:r>
              <a:t>Machine learning can be applied in various fields such as healthcare and finance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Deep Learning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Deep learning involves training neural networks on data sets with many layers</a:t>
            </a:r>
          </a:p>
          <a:p>
            <a:pPr>
              <a:defRPr sz="1700"/>
            </a:pPr>
            <a:r>
              <a:t>Python has several libraries for deep learning such as PyTorch and Keras</a:t>
            </a:r>
          </a:p>
          <a:p>
            <a:pPr>
              <a:defRPr sz="1700"/>
            </a:pPr>
            <a:r>
              <a:t>Convolutional neural networks (CNNs) are used for image and video recognition</a:t>
            </a:r>
          </a:p>
          <a:p>
            <a:pPr>
              <a:defRPr sz="1700"/>
            </a:pPr>
            <a:r>
              <a:t>Recurrent neural networks (RNNs) are used for language processing</a:t>
            </a:r>
          </a:p>
          <a:p>
            <a:pPr>
              <a:defRPr sz="1700"/>
            </a:pPr>
            <a:r>
              <a:t>Deep learning can be used to make predictions, classify data, or generate new data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Natural Language Processing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has several libraries for natural language processing (NLP), including NLTK and SpaCy</a:t>
            </a:r>
          </a:p>
          <a:p>
            <a:pPr>
              <a:defRPr sz="1700"/>
            </a:pPr>
            <a:r>
              <a:t>NLP involves processing and analyzing natural language text data</a:t>
            </a:r>
          </a:p>
          <a:p>
            <a:pPr>
              <a:defRPr sz="1700"/>
            </a:pPr>
            <a:r>
              <a:t>Tasks in NLP include sentiment analysis, topic modeling, and language translation</a:t>
            </a:r>
          </a:p>
          <a:p>
            <a:pPr>
              <a:defRPr sz="1700"/>
            </a:pPr>
            <a:r>
              <a:t>Text preprocessing is necessary for NLP to ensure that text data is clean and ready for analysis</a:t>
            </a:r>
          </a:p>
          <a:p>
            <a:pPr>
              <a:defRPr sz="1700"/>
            </a:pPr>
            <a:r>
              <a:t>NLP can be applied in various fields such as customer service and chatbots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Working with Big Data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has several big data frameworks such as Hadoop and Apache Spark</a:t>
            </a:r>
          </a:p>
          <a:p>
            <a:pPr>
              <a:defRPr sz="1700"/>
            </a:pPr>
            <a:r>
              <a:t>Big data requires sophisticated tools to manage large volumes of data</a:t>
            </a:r>
          </a:p>
          <a:p>
            <a:pPr>
              <a:defRPr sz="1700"/>
            </a:pPr>
            <a:r>
              <a:t>Data handling techniques for big data include MapReduce and querying databases</a:t>
            </a:r>
          </a:p>
          <a:p>
            <a:pPr>
              <a:defRPr sz="1700"/>
            </a:pPr>
            <a:r>
              <a:t>Real-life examples of big data applications in Python include Netflix's recommendation system and Uber's data analysis</a:t>
            </a:r>
          </a:p>
          <a:p>
            <a:pPr>
              <a:defRPr sz="1700"/>
            </a:pPr>
            <a:r>
              <a:t>Working with big data requires a solid understanding of distributed systems and parallel processing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Deploying 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applications can be deployed locally, on a server, or on the cloud</a:t>
            </a:r>
          </a:p>
          <a:p>
            <a:pPr>
              <a:defRPr sz="1700"/>
            </a:pPr>
            <a:r>
              <a:t>Standalone applications can be created using libraries like PyInstaller</a:t>
            </a:r>
          </a:p>
          <a:p>
            <a:pPr>
              <a:defRPr sz="1700"/>
            </a:pPr>
            <a:r>
              <a:t>Web applications can be created using web frameworks like Flask or Django</a:t>
            </a:r>
          </a:p>
          <a:p>
            <a:pPr>
              <a:defRPr sz="1700"/>
            </a:pPr>
            <a:r>
              <a:t>Deployment to the cloud can be achieved using services like Azure, AWS, or Google Cloud</a:t>
            </a:r>
          </a:p>
          <a:p>
            <a:pPr>
              <a:defRPr sz="1700"/>
            </a:pPr>
            <a:r>
              <a:t>Troubleshooting common deployment issues such as server configuration errors is essential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is a versatile language with a vast number of libraries, frameworks, and applications</a:t>
            </a:r>
          </a:p>
          <a:p>
            <a:pPr>
              <a:defRPr sz="1700"/>
            </a:pPr>
            <a:r>
              <a:t>Python is widely used for web development, data analysis, machine learning, deep learning, and more</a:t>
            </a:r>
          </a:p>
          <a:p>
            <a:pPr>
              <a:defRPr sz="1700"/>
            </a:pPr>
            <a:r>
              <a:t>Python's popularity is due to its easy-to-read syntax, broad functionality, and active community</a:t>
            </a:r>
          </a:p>
          <a:p>
            <a:pPr>
              <a:defRPr sz="1700"/>
            </a:pPr>
            <a:r>
              <a:t>Learning Python can open up numerous opportunities in various fields</a:t>
            </a:r>
          </a:p>
          <a:p>
            <a:pPr>
              <a:defRPr sz="1700"/>
            </a:pPr>
            <a:r>
              <a:t>Continued learning and practice are key to mastering Python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can be downloaded and installed for free from the official Python website</a:t>
            </a:r>
          </a:p>
          <a:p>
            <a:pPr>
              <a:defRPr sz="1700"/>
            </a:pPr>
            <a:r>
              <a:t>Python has different releases for different platforms, including Windows, Mac, and Linux</a:t>
            </a:r>
          </a:p>
          <a:p>
            <a:pPr>
              <a:defRPr sz="1700"/>
            </a:pPr>
            <a:r>
              <a:t>Once Python is installed, users can utilize their preferred integrated development environment (IDE) or text editor to write code</a:t>
            </a:r>
          </a:p>
          <a:p>
            <a:pPr>
              <a:defRPr sz="1700"/>
            </a:pPr>
            <a:r>
              <a:t>Setting up the environment includes the necessary packages and libraries</a:t>
            </a:r>
          </a:p>
          <a:p>
            <a:pPr>
              <a:defRPr sz="1700"/>
            </a:pPr>
            <a:r>
              <a:t>Users can verify if Python has been properly installed by running a simple program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Basic Syntax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Variables and data types are the basic building blocks of programming in Python</a:t>
            </a:r>
          </a:p>
          <a:p>
            <a:pPr>
              <a:defRPr sz="1700"/>
            </a:pPr>
            <a:r>
              <a:t>Python supports arithmetic, comparison, and logical operators for basic operations</a:t>
            </a:r>
          </a:p>
          <a:p>
            <a:pPr>
              <a:defRPr sz="1700"/>
            </a:pPr>
            <a:r>
              <a:t>Conditional statements (if-else) allow for logic and control flow in programs</a:t>
            </a:r>
          </a:p>
          <a:p>
            <a:pPr>
              <a:defRPr sz="1700"/>
            </a:pPr>
            <a:r>
              <a:t>Loops, including for- and while-loops, are used to iterate over data</a:t>
            </a:r>
          </a:p>
          <a:p>
            <a:pPr>
              <a:defRPr sz="1700"/>
            </a:pPr>
            <a:r>
              <a:t>Functions can be defined in Python to contain and reuse functionality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Python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offers several built-in data structures, including lists, tuples, dictionaries, and sets</a:t>
            </a:r>
          </a:p>
          <a:p>
            <a:pPr>
              <a:defRPr sz="1700"/>
            </a:pPr>
            <a:r>
              <a:t>Lists are a collection of elements, while tuples are similar but with fixed values</a:t>
            </a:r>
          </a:p>
          <a:p>
            <a:pPr>
              <a:defRPr sz="1700"/>
            </a:pPr>
            <a:r>
              <a:t>Dictionaries are a key-value pair data structure</a:t>
            </a:r>
          </a:p>
          <a:p>
            <a:pPr>
              <a:defRPr sz="1700"/>
            </a:pPr>
            <a:r>
              <a:t>Sets are unordered collections of elements without duplicates</a:t>
            </a:r>
          </a:p>
          <a:p>
            <a:pPr>
              <a:defRPr sz="1700"/>
            </a:pPr>
            <a:r>
              <a:t>Arrays are also used in Python but are less commonly used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Object-Oriented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is an object-oriented language and supports object-oriented programming (OOP) concepts</a:t>
            </a:r>
          </a:p>
          <a:p>
            <a:pPr>
              <a:defRPr sz="1700"/>
            </a:pPr>
            <a:r>
              <a:t>Classes and objects are the basic building blocks of OOP in Python</a:t>
            </a:r>
          </a:p>
          <a:p>
            <a:pPr>
              <a:defRPr sz="1700"/>
            </a:pPr>
            <a:r>
              <a:t>Inheritance allows for specialization and reusability of classes</a:t>
            </a:r>
          </a:p>
          <a:p>
            <a:pPr>
              <a:defRPr sz="1700"/>
            </a:pPr>
            <a:r>
              <a:t>Encapsulation helps protect data and functionality</a:t>
            </a:r>
          </a:p>
          <a:p>
            <a:pPr>
              <a:defRPr sz="1700"/>
            </a:pPr>
            <a:r>
              <a:t>Polymorphism enables a class to have multiple meanings in different situations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Input/Output Operations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allows for reading input from users or external files</a:t>
            </a:r>
          </a:p>
          <a:p>
            <a:pPr>
              <a:defRPr sz="1700"/>
            </a:pPr>
            <a:r>
              <a:t>Output can be displayed to the console or written to files</a:t>
            </a:r>
          </a:p>
          <a:p>
            <a:pPr>
              <a:defRPr sz="1700"/>
            </a:pPr>
            <a:r>
              <a:t>File handling including reading, writing, and appending to files allows for more complex functionality</a:t>
            </a:r>
          </a:p>
          <a:p>
            <a:pPr>
              <a:defRPr sz="1700"/>
            </a:pPr>
            <a:r>
              <a:t>Python has built-in exception handling that allows for the handling of any errors that occur</a:t>
            </a:r>
          </a:p>
          <a:p>
            <a:pPr>
              <a:defRPr sz="1700"/>
            </a:pPr>
            <a:r>
              <a:t>Exceptions allow for better user experience and error handling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Working with 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Modules and packages are used to organize and share functionality in Python code</a:t>
            </a:r>
          </a:p>
          <a:p>
            <a:pPr>
              <a:defRPr sz="1700"/>
            </a:pPr>
            <a:r>
              <a:t>External modules can be downloaded and imported into Python code</a:t>
            </a:r>
          </a:p>
          <a:p>
            <a:pPr>
              <a:defRPr sz="1700"/>
            </a:pPr>
            <a:r>
              <a:t>Custom modules and packages can also be created and shared</a:t>
            </a:r>
          </a:p>
          <a:p>
            <a:pPr>
              <a:defRPr sz="1700"/>
            </a:pPr>
            <a:r>
              <a:t>Commonly used modules and packages include NumPy, Pandas, Matplotlib, and SciPy</a:t>
            </a:r>
          </a:p>
          <a:p>
            <a:pPr>
              <a:defRPr sz="1700"/>
            </a:pPr>
            <a:r>
              <a:t>Modules are loaded into memory when they are first imported, making subsequent imports faster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Working with Libraries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Python has a vast number of libraries and frameworks for various purposes</a:t>
            </a:r>
          </a:p>
          <a:p>
            <a:pPr>
              <a:defRPr sz="1700"/>
            </a:pPr>
            <a:r>
              <a:t>Libraries are collections of modules that extend the functionality of Python</a:t>
            </a:r>
          </a:p>
          <a:p>
            <a:pPr>
              <a:defRPr sz="1700"/>
            </a:pPr>
            <a:r>
              <a:t>Frameworks are pre-written code that allows developers to build applications without writing code from scratch</a:t>
            </a:r>
          </a:p>
          <a:p>
            <a:pPr>
              <a:defRPr sz="1700"/>
            </a:pPr>
            <a:r>
              <a:t>Popular Python frameworks include Django, Flask, Pyramid, and Bottle</a:t>
            </a:r>
          </a:p>
          <a:p>
            <a:pPr>
              <a:defRPr sz="1700"/>
            </a:pPr>
            <a:r>
              <a:t>Using libraries and frameworks allows for faster development and more efficient code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DF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 u="sng"/>
            </a:pPr>
            <a:r>
              <a:t>Web Scraping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ext cx="5080000" cy="4445000"/>
          </a:xfrm>
        </p:spPr>
        <p:txBody>
          <a:bodyPr/>
          <a:lstStyle/>
          <a:p>
            <a:pPr>
              <a:defRPr sz="1700"/>
            </a:pPr>
            <a:r>
              <a:t>Web scraping is the process of extracting data from websites</a:t>
            </a:r>
          </a:p>
          <a:p>
            <a:pPr>
              <a:defRPr sz="1700"/>
            </a:pPr>
            <a:r>
              <a:t>Python has several libraries for web scraping including BeautifulSoup and Scrapy</a:t>
            </a:r>
          </a:p>
          <a:p>
            <a:pPr>
              <a:defRPr sz="1700"/>
            </a:pPr>
            <a:r>
              <a:t>Web scraping can be used for various purposes including data collection for research and monitoring competition</a:t>
            </a:r>
          </a:p>
          <a:p>
            <a:pPr>
              <a:defRPr sz="1700"/>
            </a:pPr>
            <a:r>
              <a:t>Web scraping requires knowledge of HTML and HTTP protocols</a:t>
            </a:r>
          </a:p>
          <a:p>
            <a:pPr>
              <a:defRPr sz="1700"/>
            </a:pPr>
            <a:r>
              <a:t>Legal restrictions and ethical considerations should be taken into account when web scraping</a:t>
            </a:r>
          </a:p>
          <a:p>
            <a:pPr>
              <a:defRPr sz="17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