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256"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60" r:id="rId3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1" d="100"/>
          <a:sy n="71" d="100"/>
        </p:scale>
        <p:origin x="-480" y="-96"/>
      </p:cViewPr>
      <p:guideLst>
        <p:guide orient="horz" pos="2160"/>
        <p:guide pos="2880"/>
      </p:guideLst>
    </p:cSldViewPr>
  </p:slideViewPr>
  <p:notesTextViewPr>
    <p:cViewPr>
      <p:scale>
        <a:sx n="100" d="100"/>
        <a:sy n="100" d="100"/>
      </p:scale>
      <p:origin x="0" y="0"/>
    </p:cViewPr>
  </p:notesTextViewPr>
  <p:notesViewPr>
    <p:cSldViewPr>
      <p:cViewPr varScale="1">
        <p:scale>
          <a:sx n="58" d="100"/>
          <a:sy n="58" d="100"/>
        </p:scale>
        <p:origin x="-253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7C71FD-8420-4899-BF84-E316838BC28C}" type="datetimeFigureOut">
              <a:rPr lang="zh-CN" altLang="en-US" smtClean="0"/>
              <a:t>2013/7/2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3A80C2-015F-4620-ABCB-A0B36952A559}" type="slidenum">
              <a:rPr lang="zh-CN" altLang="en-US" smtClean="0"/>
              <a:t>‹#›</a:t>
            </a:fld>
            <a:endParaRPr lang="zh-CN" altLang="en-US"/>
          </a:p>
        </p:txBody>
      </p:sp>
    </p:spTree>
    <p:extLst>
      <p:ext uri="{BB962C8B-B14F-4D97-AF65-F5344CB8AC3E}">
        <p14:creationId xmlns:p14="http://schemas.microsoft.com/office/powerpoint/2010/main" val="34367825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485306-80E6-4960-AFD0-CFA0BBF19A9D}" type="datetimeFigureOut">
              <a:rPr lang="zh-CN" altLang="en-US" smtClean="0"/>
              <a:t>2013/7/2</a:t>
            </a:fld>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640B4E-3909-4A33-A460-3E537D343403}" type="slidenum">
              <a:rPr lang="zh-CN" altLang="en-US" smtClean="0"/>
              <a:t>‹#›</a:t>
            </a:fld>
            <a:endParaRPr lang="zh-CN" altLang="en-US"/>
          </a:p>
        </p:txBody>
      </p:sp>
    </p:spTree>
    <p:extLst>
      <p:ext uri="{BB962C8B-B14F-4D97-AF65-F5344CB8AC3E}">
        <p14:creationId xmlns:p14="http://schemas.microsoft.com/office/powerpoint/2010/main" val="1591032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2013/7/2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2013/7/2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2013/7/2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2013/7/2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2013/7/2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2013/7/2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2013/7/2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2013/7/2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2013/7/2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2013/7/2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2013/7/2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2013/7/2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标题 1"/>
          <p:cNvSpPr>
            <a:spLocks noGrp="1"/>
          </p:cNvSpPr>
          <p:nvPr>
            <p:ph type="ctrTitle"/>
          </p:nvPr>
        </p:nvSpPr>
        <p:spPr>
          <a:xfrm>
            <a:off x="755576" y="2132856"/>
            <a:ext cx="7772400" cy="1470025"/>
          </a:xfrm>
        </p:spPr>
        <p:txBody>
          <a:bodyPr>
            <a:normAutofit/>
          </a:bodyPr>
          <a:lstStyle/>
          <a:p>
            <a:r>
              <a:rPr lang="en-US" altLang="zh-CN" sz="60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Javascript</a:t>
            </a:r>
            <a:r>
              <a:rPr lang="en-US" altLang="zh-CN" sz="6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 DOM </a:t>
            </a:r>
            <a:r>
              <a:rPr lang="zh-CN" altLang="en-US" sz="6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编程</a:t>
            </a:r>
            <a:endParaRPr lang="zh-CN" altLang="en-US" sz="6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sp>
        <p:nvSpPr>
          <p:cNvPr id="7" name="副标题 2"/>
          <p:cNvSpPr>
            <a:spLocks noGrp="1"/>
          </p:cNvSpPr>
          <p:nvPr>
            <p:ph type="subTitle" idx="1"/>
          </p:nvPr>
        </p:nvSpPr>
        <p:spPr>
          <a:xfrm>
            <a:off x="0" y="5572116"/>
            <a:ext cx="6072230" cy="1285884"/>
          </a:xfrm>
        </p:spPr>
        <p:txBody>
          <a:bodyPr>
            <a:noAutofit/>
          </a:bodyPr>
          <a:lstStyle/>
          <a:p>
            <a:pPr algn="l"/>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讲师：佟刚</a:t>
            </a:r>
            <a:endPar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a:p>
            <a:pPr algn="l"/>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新浪微博：尚硅谷</a:t>
            </a:r>
            <a:r>
              <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a:t>
            </a:r>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佟刚</a:t>
            </a:r>
            <a:endPar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4370" name="Rectangle 2"/>
          <p:cNvSpPr>
            <a:spLocks noGrp="1" noChangeArrowheads="1"/>
          </p:cNvSpPr>
          <p:nvPr>
            <p:ph type="title"/>
          </p:nvPr>
        </p:nvSpPr>
        <p:spPr>
          <a:xfrm>
            <a:off x="1259632" y="692696"/>
            <a:ext cx="8229600" cy="857256"/>
          </a:xfrm>
        </p:spPr>
        <p:txBody>
          <a:bodyPr/>
          <a:lstStyle/>
          <a:p>
            <a:r>
              <a:rPr lang="en-US" altLang="zh-CN" sz="3600" b="1" i="1" dirty="0">
                <a:latin typeface="Arial Unicode MS" pitchFamily="34" charset="-122"/>
                <a:ea typeface="Arial Unicode MS" pitchFamily="34" charset="-122"/>
                <a:cs typeface="Arial Unicode MS" pitchFamily="34" charset="-122"/>
              </a:rPr>
              <a:t>DOM </a:t>
            </a:r>
            <a:r>
              <a:rPr lang="zh-CN" altLang="en-US" sz="3600" b="1" i="1" dirty="0">
                <a:latin typeface="Arial Unicode MS" pitchFamily="34" charset="-122"/>
                <a:ea typeface="Arial Unicode MS" pitchFamily="34" charset="-122"/>
                <a:cs typeface="Arial Unicode MS" pitchFamily="34" charset="-122"/>
              </a:rPr>
              <a:t>属性 </a:t>
            </a:r>
            <a:r>
              <a:rPr lang="en-US" altLang="zh-CN" sz="3600" b="1" i="1" dirty="0">
                <a:latin typeface="Arial Unicode MS" pitchFamily="34" charset="-122"/>
                <a:ea typeface="Arial Unicode MS" pitchFamily="34" charset="-122"/>
                <a:cs typeface="Arial Unicode MS" pitchFamily="34" charset="-122"/>
              </a:rPr>
              <a:t>-- </a:t>
            </a:r>
            <a:r>
              <a:rPr lang="en-US" altLang="zh-CN" sz="3600" b="1" i="1" dirty="0" err="1">
                <a:latin typeface="Arial Unicode MS" pitchFamily="34" charset="-122"/>
                <a:ea typeface="Arial Unicode MS" pitchFamily="34" charset="-122"/>
                <a:cs typeface="Arial Unicode MS" pitchFamily="34" charset="-122"/>
              </a:rPr>
              <a:t>nodeType</a:t>
            </a:r>
            <a:endParaRPr lang="en-US" altLang="zh-CN" sz="3600" b="1" i="1" dirty="0">
              <a:latin typeface="Arial Unicode MS" pitchFamily="34" charset="-122"/>
              <a:ea typeface="Arial Unicode MS" pitchFamily="34" charset="-122"/>
              <a:cs typeface="Arial Unicode MS" pitchFamily="34" charset="-122"/>
            </a:endParaRPr>
          </a:p>
        </p:txBody>
      </p:sp>
      <p:sp>
        <p:nvSpPr>
          <p:cNvPr id="954371" name="Rectangle 3"/>
          <p:cNvSpPr>
            <a:spLocks noGrp="1" noChangeArrowheads="1"/>
          </p:cNvSpPr>
          <p:nvPr>
            <p:ph type="body" idx="1"/>
          </p:nvPr>
        </p:nvSpPr>
        <p:spPr>
          <a:xfrm>
            <a:off x="755650" y="1911350"/>
            <a:ext cx="7848600" cy="4098925"/>
          </a:xfrm>
        </p:spPr>
        <p:txBody>
          <a:bodyPr/>
          <a:lstStyle/>
          <a:p>
            <a:r>
              <a:rPr lang="en-US" altLang="zh-CN" sz="2800" dirty="0" err="1">
                <a:latin typeface="Arial Unicode MS" pitchFamily="34" charset="-122"/>
                <a:ea typeface="Arial Unicode MS" pitchFamily="34" charset="-122"/>
                <a:cs typeface="Arial Unicode MS" pitchFamily="34" charset="-122"/>
              </a:rPr>
              <a:t>nodeType</a:t>
            </a:r>
            <a:r>
              <a:rPr lang="zh-CN" altLang="en-US" sz="2800" dirty="0">
                <a:latin typeface="Arial Unicode MS" pitchFamily="34" charset="-122"/>
                <a:ea typeface="Arial Unicode MS" pitchFamily="34" charset="-122"/>
                <a:cs typeface="Arial Unicode MS" pitchFamily="34" charset="-122"/>
              </a:rPr>
              <a:t>：返回一个整数，这个数值代表着给定节点的类型。</a:t>
            </a:r>
          </a:p>
          <a:p>
            <a:pPr lvl="1"/>
            <a:r>
              <a:rPr lang="en-US" altLang="zh-CN" sz="2400" dirty="0" err="1">
                <a:latin typeface="Arial Unicode MS" pitchFamily="34" charset="-122"/>
                <a:ea typeface="Arial Unicode MS" pitchFamily="34" charset="-122"/>
                <a:cs typeface="Arial Unicode MS" pitchFamily="34" charset="-122"/>
              </a:rPr>
              <a:t>nodeType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属性返回的整数值对应着 </a:t>
            </a:r>
            <a:r>
              <a:rPr lang="en-US" altLang="zh-CN" sz="2400" dirty="0">
                <a:latin typeface="Arial Unicode MS" pitchFamily="34" charset="-122"/>
                <a:ea typeface="Arial Unicode MS" pitchFamily="34" charset="-122"/>
                <a:cs typeface="Arial Unicode MS" pitchFamily="34" charset="-122"/>
              </a:rPr>
              <a:t>12 </a:t>
            </a:r>
            <a:r>
              <a:rPr lang="zh-CN" altLang="en-US" sz="2400" dirty="0">
                <a:latin typeface="Arial Unicode MS" pitchFamily="34" charset="-122"/>
                <a:ea typeface="Arial Unicode MS" pitchFamily="34" charset="-122"/>
                <a:cs typeface="Arial Unicode MS" pitchFamily="34" charset="-122"/>
              </a:rPr>
              <a:t>种节点类型：</a:t>
            </a:r>
          </a:p>
          <a:p>
            <a:pPr lvl="2"/>
            <a:r>
              <a:rPr lang="en-US" altLang="zh-CN" sz="2000" dirty="0" err="1">
                <a:latin typeface="Arial Unicode MS" pitchFamily="34" charset="-122"/>
                <a:ea typeface="Arial Unicode MS" pitchFamily="34" charset="-122"/>
                <a:cs typeface="Arial Unicode MS" pitchFamily="34" charset="-122"/>
              </a:rPr>
              <a:t>Node.ELEMENT_NODE</a:t>
            </a:r>
            <a:r>
              <a:rPr lang="en-US" altLang="zh-CN" sz="2000" dirty="0">
                <a:latin typeface="Arial Unicode MS" pitchFamily="34" charset="-122"/>
                <a:ea typeface="Arial Unicode MS" pitchFamily="34" charset="-122"/>
                <a:cs typeface="Arial Unicode MS" pitchFamily="34" charset="-122"/>
              </a:rPr>
              <a:t> (1)      -- </a:t>
            </a:r>
            <a:r>
              <a:rPr lang="zh-CN" altLang="en-US" sz="2000" dirty="0">
                <a:latin typeface="Arial Unicode MS" pitchFamily="34" charset="-122"/>
                <a:ea typeface="Arial Unicode MS" pitchFamily="34" charset="-122"/>
                <a:cs typeface="Arial Unicode MS" pitchFamily="34" charset="-122"/>
              </a:rPr>
              <a:t>元素节点</a:t>
            </a:r>
          </a:p>
          <a:p>
            <a:pPr lvl="2"/>
            <a:r>
              <a:rPr lang="en-US" altLang="zh-CN" sz="2000" dirty="0" err="1">
                <a:latin typeface="Arial Unicode MS" pitchFamily="34" charset="-122"/>
                <a:ea typeface="Arial Unicode MS" pitchFamily="34" charset="-122"/>
                <a:cs typeface="Arial Unicode MS" pitchFamily="34" charset="-122"/>
              </a:rPr>
              <a:t>Node.ATTRIBUTE_NODE</a:t>
            </a:r>
            <a:r>
              <a:rPr lang="en-US" altLang="zh-CN" sz="2000" dirty="0">
                <a:latin typeface="Arial Unicode MS" pitchFamily="34" charset="-122"/>
                <a:ea typeface="Arial Unicode MS" pitchFamily="34" charset="-122"/>
                <a:cs typeface="Arial Unicode MS" pitchFamily="34" charset="-122"/>
              </a:rPr>
              <a:t> (2)    -- </a:t>
            </a:r>
            <a:r>
              <a:rPr lang="zh-CN" altLang="en-US" sz="2000" dirty="0">
                <a:latin typeface="Arial Unicode MS" pitchFamily="34" charset="-122"/>
                <a:ea typeface="Arial Unicode MS" pitchFamily="34" charset="-122"/>
                <a:cs typeface="Arial Unicode MS" pitchFamily="34" charset="-122"/>
              </a:rPr>
              <a:t>属性节点</a:t>
            </a:r>
          </a:p>
          <a:p>
            <a:pPr lvl="2"/>
            <a:r>
              <a:rPr lang="en-US" altLang="zh-CN" sz="2000" dirty="0" err="1">
                <a:latin typeface="Arial Unicode MS" pitchFamily="34" charset="-122"/>
                <a:ea typeface="Arial Unicode MS" pitchFamily="34" charset="-122"/>
                <a:cs typeface="Arial Unicode MS" pitchFamily="34" charset="-122"/>
              </a:rPr>
              <a:t>Node.TEXT_NODE</a:t>
            </a:r>
            <a:r>
              <a:rPr lang="en-US" altLang="zh-CN" sz="2000" dirty="0">
                <a:latin typeface="Arial Unicode MS" pitchFamily="34" charset="-122"/>
                <a:ea typeface="Arial Unicode MS" pitchFamily="34" charset="-122"/>
                <a:cs typeface="Arial Unicode MS" pitchFamily="34" charset="-122"/>
              </a:rPr>
              <a:t> (3)         -- </a:t>
            </a:r>
            <a:r>
              <a:rPr lang="zh-CN" altLang="en-US" sz="2000" dirty="0">
                <a:latin typeface="Arial Unicode MS" pitchFamily="34" charset="-122"/>
                <a:ea typeface="Arial Unicode MS" pitchFamily="34" charset="-122"/>
                <a:cs typeface="Arial Unicode MS" pitchFamily="34" charset="-122"/>
              </a:rPr>
              <a:t>文本节点</a:t>
            </a:r>
          </a:p>
          <a:p>
            <a:pPr lvl="2"/>
            <a:r>
              <a:rPr lang="en-US" altLang="zh-CN" sz="2000" dirty="0">
                <a:latin typeface="Arial Unicode MS" pitchFamily="34" charset="-122"/>
                <a:ea typeface="Arial Unicode MS" pitchFamily="34" charset="-122"/>
                <a:cs typeface="Arial Unicode MS" pitchFamily="34" charset="-122"/>
              </a:rPr>
              <a:t>…</a:t>
            </a:r>
          </a:p>
          <a:p>
            <a:pPr lvl="1"/>
            <a:r>
              <a:rPr lang="en-US" altLang="zh-CN" sz="2400" b="1" dirty="0" err="1">
                <a:solidFill>
                  <a:srgbClr val="0000FF"/>
                </a:solidFill>
                <a:latin typeface="Arial Unicode MS" pitchFamily="34" charset="-122"/>
                <a:ea typeface="Arial Unicode MS" pitchFamily="34" charset="-122"/>
                <a:cs typeface="Arial Unicode MS" pitchFamily="34" charset="-122"/>
              </a:rPr>
              <a:t>nodeType</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是个只读属性</a:t>
            </a:r>
          </a:p>
          <a:p>
            <a:endParaRPr lang="en-US" altLang="zh-CN"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240193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5394" name="Rectangle 2"/>
          <p:cNvSpPr>
            <a:spLocks noGrp="1" noChangeArrowheads="1"/>
          </p:cNvSpPr>
          <p:nvPr>
            <p:ph type="title"/>
          </p:nvPr>
        </p:nvSpPr>
        <p:spPr>
          <a:xfrm>
            <a:off x="1115616" y="692696"/>
            <a:ext cx="8229600" cy="857256"/>
          </a:xfrm>
        </p:spPr>
        <p:txBody>
          <a:bodyPr/>
          <a:lstStyle/>
          <a:p>
            <a:r>
              <a:rPr lang="en-US" altLang="zh-CN" sz="3600" b="1" i="1" dirty="0">
                <a:latin typeface="Arial Unicode MS" pitchFamily="34" charset="-122"/>
                <a:ea typeface="Arial Unicode MS" pitchFamily="34" charset="-122"/>
                <a:cs typeface="Arial Unicode MS" pitchFamily="34" charset="-122"/>
              </a:rPr>
              <a:t>DOM </a:t>
            </a:r>
            <a:r>
              <a:rPr lang="zh-CN" altLang="en-US" sz="3600" b="1" i="1" dirty="0">
                <a:latin typeface="Arial Unicode MS" pitchFamily="34" charset="-122"/>
                <a:ea typeface="Arial Unicode MS" pitchFamily="34" charset="-122"/>
                <a:cs typeface="Arial Unicode MS" pitchFamily="34" charset="-122"/>
              </a:rPr>
              <a:t>属性 </a:t>
            </a:r>
            <a:r>
              <a:rPr lang="en-US" altLang="zh-CN" sz="3600" b="1" i="1" dirty="0">
                <a:latin typeface="Arial Unicode MS" pitchFamily="34" charset="-122"/>
                <a:ea typeface="Arial Unicode MS" pitchFamily="34" charset="-122"/>
                <a:cs typeface="Arial Unicode MS" pitchFamily="34" charset="-122"/>
              </a:rPr>
              <a:t>-- </a:t>
            </a:r>
            <a:r>
              <a:rPr lang="en-US" altLang="zh-CN" sz="3600" b="1" i="1" dirty="0" err="1">
                <a:latin typeface="Arial Unicode MS" pitchFamily="34" charset="-122"/>
                <a:ea typeface="Arial Unicode MS" pitchFamily="34" charset="-122"/>
                <a:cs typeface="Arial Unicode MS" pitchFamily="34" charset="-122"/>
              </a:rPr>
              <a:t>nodeValue</a:t>
            </a:r>
            <a:endParaRPr lang="en-US" altLang="zh-CN" sz="3600" b="1" i="1" dirty="0">
              <a:latin typeface="Arial Unicode MS" pitchFamily="34" charset="-122"/>
              <a:ea typeface="Arial Unicode MS" pitchFamily="34" charset="-122"/>
              <a:cs typeface="Arial Unicode MS" pitchFamily="34" charset="-122"/>
            </a:endParaRPr>
          </a:p>
        </p:txBody>
      </p:sp>
      <p:sp>
        <p:nvSpPr>
          <p:cNvPr id="955395" name="Rectangle 3"/>
          <p:cNvSpPr>
            <a:spLocks noGrp="1" noChangeArrowheads="1"/>
          </p:cNvSpPr>
          <p:nvPr>
            <p:ph type="body" idx="1"/>
          </p:nvPr>
        </p:nvSpPr>
        <p:spPr>
          <a:xfrm>
            <a:off x="468313" y="1884363"/>
            <a:ext cx="8207375" cy="4098925"/>
          </a:xfrm>
        </p:spPr>
        <p:txBody>
          <a:bodyPr/>
          <a:lstStyle/>
          <a:p>
            <a:pPr>
              <a:lnSpc>
                <a:spcPct val="90000"/>
              </a:lnSpc>
            </a:pPr>
            <a:r>
              <a:rPr lang="en-US" altLang="zh-CN" sz="2600">
                <a:latin typeface="Arial Unicode MS" pitchFamily="34" charset="-122"/>
                <a:ea typeface="Arial Unicode MS" pitchFamily="34" charset="-122"/>
                <a:cs typeface="Arial Unicode MS" pitchFamily="34" charset="-122"/>
              </a:rPr>
              <a:t>nodeValue</a:t>
            </a:r>
            <a:r>
              <a:rPr lang="zh-CN" altLang="en-US" sz="2600">
                <a:latin typeface="Arial Unicode MS" pitchFamily="34" charset="-122"/>
                <a:ea typeface="Arial Unicode MS" pitchFamily="34" charset="-122"/>
                <a:cs typeface="Arial Unicode MS" pitchFamily="34" charset="-122"/>
              </a:rPr>
              <a:t>：返回给定节点的当前值（字符串）</a:t>
            </a:r>
          </a:p>
          <a:p>
            <a:pPr lvl="1">
              <a:lnSpc>
                <a:spcPct val="90000"/>
              </a:lnSpc>
            </a:pPr>
            <a:r>
              <a:rPr lang="zh-CN" altLang="en-US" sz="2000">
                <a:latin typeface="Arial Unicode MS" pitchFamily="34" charset="-122"/>
                <a:ea typeface="Arial Unicode MS" pitchFamily="34" charset="-122"/>
                <a:cs typeface="Arial Unicode MS" pitchFamily="34" charset="-122"/>
              </a:rPr>
              <a:t> </a:t>
            </a:r>
            <a:r>
              <a:rPr lang="zh-CN" altLang="en-US" sz="2200">
                <a:latin typeface="Arial Unicode MS" pitchFamily="34" charset="-122"/>
                <a:ea typeface="Arial Unicode MS" pitchFamily="34" charset="-122"/>
                <a:cs typeface="Arial Unicode MS" pitchFamily="34" charset="-122"/>
              </a:rPr>
              <a:t>如果给定节点是一个</a:t>
            </a:r>
            <a:r>
              <a:rPr lang="zh-CN" altLang="en-US" sz="2200" b="1">
                <a:solidFill>
                  <a:srgbClr val="0000FF"/>
                </a:solidFill>
                <a:latin typeface="Arial Unicode MS" pitchFamily="34" charset="-122"/>
                <a:ea typeface="Arial Unicode MS" pitchFamily="34" charset="-122"/>
                <a:cs typeface="Arial Unicode MS" pitchFamily="34" charset="-122"/>
              </a:rPr>
              <a:t>属性节点</a:t>
            </a:r>
            <a:r>
              <a:rPr lang="zh-CN" altLang="en-US" sz="2200">
                <a:latin typeface="Arial Unicode MS" pitchFamily="34" charset="-122"/>
                <a:ea typeface="Arial Unicode MS" pitchFamily="34" charset="-122"/>
                <a:cs typeface="Arial Unicode MS" pitchFamily="34" charset="-122"/>
              </a:rPr>
              <a:t>，返回值是这个</a:t>
            </a:r>
            <a:r>
              <a:rPr lang="zh-CN" altLang="en-US" sz="2200" b="1">
                <a:solidFill>
                  <a:srgbClr val="0000FF"/>
                </a:solidFill>
                <a:latin typeface="Arial Unicode MS" pitchFamily="34" charset="-122"/>
                <a:ea typeface="Arial Unicode MS" pitchFamily="34" charset="-122"/>
                <a:cs typeface="Arial Unicode MS" pitchFamily="34" charset="-122"/>
              </a:rPr>
              <a:t>属性的值</a:t>
            </a:r>
            <a:r>
              <a:rPr lang="zh-CN" altLang="en-US" sz="2200">
                <a:latin typeface="Arial Unicode MS" pitchFamily="34" charset="-122"/>
                <a:ea typeface="Arial Unicode MS" pitchFamily="34" charset="-122"/>
                <a:cs typeface="Arial Unicode MS" pitchFamily="34" charset="-122"/>
              </a:rPr>
              <a:t>。</a:t>
            </a:r>
          </a:p>
          <a:p>
            <a:pPr lvl="1">
              <a:lnSpc>
                <a:spcPct val="90000"/>
              </a:lnSpc>
            </a:pPr>
            <a:r>
              <a:rPr lang="zh-CN" altLang="en-US" sz="2200">
                <a:latin typeface="Arial Unicode MS" pitchFamily="34" charset="-122"/>
                <a:ea typeface="Arial Unicode MS" pitchFamily="34" charset="-122"/>
                <a:cs typeface="Arial Unicode MS" pitchFamily="34" charset="-122"/>
              </a:rPr>
              <a:t> </a:t>
            </a:r>
            <a:r>
              <a:rPr lang="zh-CN" altLang="en-US" sz="2200" b="1">
                <a:solidFill>
                  <a:srgbClr val="FF0000"/>
                </a:solidFill>
                <a:latin typeface="Arial Unicode MS" pitchFamily="34" charset="-122"/>
                <a:ea typeface="Arial Unicode MS" pitchFamily="34" charset="-122"/>
                <a:cs typeface="Arial Unicode MS" pitchFamily="34" charset="-122"/>
              </a:rPr>
              <a:t>如果给定节点是一个文本节点，返回值是这个文本节点的</a:t>
            </a:r>
          </a:p>
          <a:p>
            <a:pPr lvl="1">
              <a:lnSpc>
                <a:spcPct val="90000"/>
              </a:lnSpc>
              <a:buFontTx/>
              <a:buNone/>
            </a:pPr>
            <a:r>
              <a:rPr lang="zh-CN" altLang="en-US" sz="2200" b="1">
                <a:solidFill>
                  <a:srgbClr val="FF0000"/>
                </a:solidFill>
                <a:latin typeface="Arial Unicode MS" pitchFamily="34" charset="-122"/>
                <a:ea typeface="Arial Unicode MS" pitchFamily="34" charset="-122"/>
                <a:cs typeface="Arial Unicode MS" pitchFamily="34" charset="-122"/>
              </a:rPr>
              <a:t>   内容。</a:t>
            </a:r>
          </a:p>
          <a:p>
            <a:pPr lvl="1">
              <a:lnSpc>
                <a:spcPct val="90000"/>
              </a:lnSpc>
            </a:pPr>
            <a:r>
              <a:rPr lang="zh-CN" altLang="en-US" sz="2200">
                <a:latin typeface="Arial Unicode MS" pitchFamily="34" charset="-122"/>
                <a:ea typeface="Arial Unicode MS" pitchFamily="34" charset="-122"/>
                <a:cs typeface="Arial Unicode MS" pitchFamily="34" charset="-122"/>
              </a:rPr>
              <a:t> 如果给定节点是一个</a:t>
            </a:r>
            <a:r>
              <a:rPr lang="zh-CN" altLang="en-US" sz="2200" b="1">
                <a:solidFill>
                  <a:srgbClr val="0000FF"/>
                </a:solidFill>
                <a:latin typeface="Arial Unicode MS" pitchFamily="34" charset="-122"/>
                <a:ea typeface="Arial Unicode MS" pitchFamily="34" charset="-122"/>
                <a:cs typeface="Arial Unicode MS" pitchFamily="34" charset="-122"/>
              </a:rPr>
              <a:t>元素节点</a:t>
            </a:r>
            <a:r>
              <a:rPr lang="zh-CN" altLang="en-US" sz="2200">
                <a:latin typeface="Arial Unicode MS" pitchFamily="34" charset="-122"/>
                <a:ea typeface="Arial Unicode MS" pitchFamily="34" charset="-122"/>
                <a:cs typeface="Arial Unicode MS" pitchFamily="34" charset="-122"/>
              </a:rPr>
              <a:t>，返回值是 </a:t>
            </a:r>
            <a:r>
              <a:rPr lang="en-US" altLang="zh-CN" sz="2200" b="1">
                <a:solidFill>
                  <a:srgbClr val="0000FF"/>
                </a:solidFill>
                <a:latin typeface="Arial Unicode MS" pitchFamily="34" charset="-122"/>
                <a:ea typeface="Arial Unicode MS" pitchFamily="34" charset="-122"/>
                <a:cs typeface="Arial Unicode MS" pitchFamily="34" charset="-122"/>
              </a:rPr>
              <a:t>null</a:t>
            </a:r>
          </a:p>
          <a:p>
            <a:pPr lvl="1">
              <a:lnSpc>
                <a:spcPct val="90000"/>
              </a:lnSpc>
            </a:pPr>
            <a:r>
              <a:rPr lang="en-US" altLang="zh-CN" sz="2200">
                <a:latin typeface="Arial Unicode MS" pitchFamily="34" charset="-122"/>
                <a:ea typeface="Arial Unicode MS" pitchFamily="34" charset="-122"/>
                <a:cs typeface="Arial Unicode MS" pitchFamily="34" charset="-122"/>
              </a:rPr>
              <a:t> nodeValue </a:t>
            </a:r>
            <a:r>
              <a:rPr lang="zh-CN" altLang="en-US" sz="2200">
                <a:latin typeface="Arial Unicode MS" pitchFamily="34" charset="-122"/>
                <a:ea typeface="Arial Unicode MS" pitchFamily="34" charset="-122"/>
                <a:cs typeface="Arial Unicode MS" pitchFamily="34" charset="-122"/>
              </a:rPr>
              <a:t>是一个 </a:t>
            </a:r>
            <a:r>
              <a:rPr lang="zh-CN" altLang="en-US" sz="2200" b="1">
                <a:solidFill>
                  <a:srgbClr val="0000FF"/>
                </a:solidFill>
                <a:latin typeface="Arial Unicode MS" pitchFamily="34" charset="-122"/>
                <a:ea typeface="Arial Unicode MS" pitchFamily="34" charset="-122"/>
                <a:cs typeface="Arial Unicode MS" pitchFamily="34" charset="-122"/>
              </a:rPr>
              <a:t>读</a:t>
            </a:r>
            <a:r>
              <a:rPr lang="en-US" altLang="zh-CN" sz="2200" b="1">
                <a:solidFill>
                  <a:srgbClr val="0000FF"/>
                </a:solidFill>
                <a:latin typeface="Arial Unicode MS" pitchFamily="34" charset="-122"/>
                <a:ea typeface="Arial Unicode MS" pitchFamily="34" charset="-122"/>
                <a:cs typeface="Arial Unicode MS" pitchFamily="34" charset="-122"/>
              </a:rPr>
              <a:t>/</a:t>
            </a:r>
            <a:r>
              <a:rPr lang="zh-CN" altLang="en-US" sz="2200" b="1">
                <a:solidFill>
                  <a:srgbClr val="0000FF"/>
                </a:solidFill>
                <a:latin typeface="Arial Unicode MS" pitchFamily="34" charset="-122"/>
                <a:ea typeface="Arial Unicode MS" pitchFamily="34" charset="-122"/>
                <a:cs typeface="Arial Unicode MS" pitchFamily="34" charset="-122"/>
              </a:rPr>
              <a:t>写</a:t>
            </a:r>
            <a:r>
              <a:rPr lang="zh-CN" altLang="en-US" sz="2200">
                <a:latin typeface="Arial Unicode MS" pitchFamily="34" charset="-122"/>
                <a:ea typeface="Arial Unicode MS" pitchFamily="34" charset="-122"/>
                <a:cs typeface="Arial Unicode MS" pitchFamily="34" charset="-122"/>
              </a:rPr>
              <a:t> 属性，但不能对元素节点的     </a:t>
            </a:r>
          </a:p>
          <a:p>
            <a:pPr lvl="1">
              <a:lnSpc>
                <a:spcPct val="90000"/>
              </a:lnSpc>
              <a:buFontTx/>
              <a:buNone/>
            </a:pPr>
            <a:r>
              <a:rPr lang="zh-CN" altLang="en-US" sz="2200">
                <a:latin typeface="Arial Unicode MS" pitchFamily="34" charset="-122"/>
                <a:ea typeface="Arial Unicode MS" pitchFamily="34" charset="-122"/>
                <a:cs typeface="Arial Unicode MS" pitchFamily="34" charset="-122"/>
              </a:rPr>
              <a:t>   </a:t>
            </a:r>
            <a:r>
              <a:rPr lang="en-US" altLang="zh-CN" sz="2200">
                <a:latin typeface="Arial Unicode MS" pitchFamily="34" charset="-122"/>
                <a:ea typeface="Arial Unicode MS" pitchFamily="34" charset="-122"/>
                <a:cs typeface="Arial Unicode MS" pitchFamily="34" charset="-122"/>
              </a:rPr>
              <a:t>nodeValue </a:t>
            </a:r>
            <a:r>
              <a:rPr lang="zh-CN" altLang="en-US" sz="2200">
                <a:latin typeface="Arial Unicode MS" pitchFamily="34" charset="-122"/>
                <a:ea typeface="Arial Unicode MS" pitchFamily="34" charset="-122"/>
                <a:cs typeface="Arial Unicode MS" pitchFamily="34" charset="-122"/>
              </a:rPr>
              <a:t>属性设置值，但</a:t>
            </a:r>
            <a:r>
              <a:rPr lang="zh-CN" altLang="en-US" sz="2200" b="1">
                <a:solidFill>
                  <a:srgbClr val="0000FF"/>
                </a:solidFill>
                <a:latin typeface="Arial Unicode MS" pitchFamily="34" charset="-122"/>
                <a:ea typeface="Arial Unicode MS" pitchFamily="34" charset="-122"/>
                <a:cs typeface="Arial Unicode MS" pitchFamily="34" charset="-122"/>
              </a:rPr>
              <a:t>可以为文本节点的 </a:t>
            </a:r>
            <a:r>
              <a:rPr lang="en-US" altLang="zh-CN" sz="2200" b="1">
                <a:solidFill>
                  <a:srgbClr val="0000FF"/>
                </a:solidFill>
                <a:latin typeface="Arial Unicode MS" pitchFamily="34" charset="-122"/>
                <a:ea typeface="Arial Unicode MS" pitchFamily="34" charset="-122"/>
                <a:cs typeface="Arial Unicode MS" pitchFamily="34" charset="-122"/>
              </a:rPr>
              <a:t>nodeValue </a:t>
            </a:r>
          </a:p>
          <a:p>
            <a:pPr lvl="1">
              <a:lnSpc>
                <a:spcPct val="90000"/>
              </a:lnSpc>
              <a:buFontTx/>
              <a:buNone/>
            </a:pPr>
            <a:r>
              <a:rPr lang="en-US" altLang="zh-CN" sz="2200" b="1">
                <a:solidFill>
                  <a:srgbClr val="0000FF"/>
                </a:solidFill>
                <a:latin typeface="Arial Unicode MS" pitchFamily="34" charset="-122"/>
                <a:ea typeface="Arial Unicode MS" pitchFamily="34" charset="-122"/>
                <a:cs typeface="Arial Unicode MS" pitchFamily="34" charset="-122"/>
              </a:rPr>
              <a:t>   </a:t>
            </a:r>
            <a:r>
              <a:rPr lang="zh-CN" altLang="en-US" sz="2200" b="1">
                <a:solidFill>
                  <a:srgbClr val="0000FF"/>
                </a:solidFill>
                <a:latin typeface="Arial Unicode MS" pitchFamily="34" charset="-122"/>
                <a:ea typeface="Arial Unicode MS" pitchFamily="34" charset="-122"/>
                <a:cs typeface="Arial Unicode MS" pitchFamily="34" charset="-122"/>
              </a:rPr>
              <a:t>属性设置一个值</a:t>
            </a:r>
            <a:r>
              <a:rPr lang="zh-CN" altLang="en-US" sz="2200">
                <a:latin typeface="Arial Unicode MS" pitchFamily="34" charset="-122"/>
                <a:ea typeface="Arial Unicode MS" pitchFamily="34" charset="-122"/>
                <a:cs typeface="Arial Unicode MS" pitchFamily="34" charset="-122"/>
              </a:rPr>
              <a:t>。</a:t>
            </a:r>
          </a:p>
          <a:p>
            <a:pPr lvl="1">
              <a:lnSpc>
                <a:spcPct val="90000"/>
              </a:lnSpc>
              <a:buFontTx/>
              <a:buNone/>
            </a:pPr>
            <a:r>
              <a:rPr lang="zh-CN" altLang="en-US" sz="2200">
                <a:latin typeface="Arial Unicode MS" pitchFamily="34" charset="-122"/>
                <a:ea typeface="Arial Unicode MS" pitchFamily="34" charset="-122"/>
                <a:cs typeface="Arial Unicode MS" pitchFamily="34" charset="-122"/>
              </a:rPr>
              <a:t>   </a:t>
            </a:r>
            <a:r>
              <a:rPr lang="en-US" altLang="zh-CN" sz="2000" b="1">
                <a:latin typeface="Arial Unicode MS" pitchFamily="34" charset="-122"/>
                <a:ea typeface="Arial Unicode MS" pitchFamily="34" charset="-122"/>
                <a:cs typeface="Arial Unicode MS" pitchFamily="34" charset="-122"/>
              </a:rPr>
              <a:t>var message = document.getElementById(“fineprint”);</a:t>
            </a:r>
          </a:p>
          <a:p>
            <a:pPr lvl="1">
              <a:lnSpc>
                <a:spcPct val="90000"/>
              </a:lnSpc>
              <a:buFontTx/>
              <a:buNone/>
            </a:pPr>
            <a:r>
              <a:rPr lang="en-US" altLang="zh-CN" sz="2000" b="1">
                <a:latin typeface="Arial Unicode MS" pitchFamily="34" charset="-122"/>
                <a:ea typeface="Arial Unicode MS" pitchFamily="34" charset="-122"/>
                <a:cs typeface="Arial Unicode MS" pitchFamily="34" charset="-122"/>
              </a:rPr>
              <a:t>   if(message.firstChild.nodeType == 3)</a:t>
            </a:r>
          </a:p>
          <a:p>
            <a:pPr lvl="1">
              <a:lnSpc>
                <a:spcPct val="90000"/>
              </a:lnSpc>
              <a:buFontTx/>
              <a:buNone/>
            </a:pPr>
            <a:r>
              <a:rPr lang="en-US" altLang="zh-CN" sz="2000" b="1">
                <a:latin typeface="Arial Unicode MS" pitchFamily="34" charset="-122"/>
                <a:ea typeface="Arial Unicode MS" pitchFamily="34" charset="-122"/>
                <a:cs typeface="Arial Unicode MS" pitchFamily="34" charset="-122"/>
              </a:rPr>
              <a:t>      message.firstChild.nodeValue = “this might work”;</a:t>
            </a:r>
          </a:p>
        </p:txBody>
      </p:sp>
    </p:spTree>
    <p:extLst>
      <p:ext uri="{BB962C8B-B14F-4D97-AF65-F5344CB8AC3E}">
        <p14:creationId xmlns:p14="http://schemas.microsoft.com/office/powerpoint/2010/main" val="661756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6418" name="Rectangle 2"/>
          <p:cNvSpPr>
            <a:spLocks noGrp="1" noChangeArrowheads="1"/>
          </p:cNvSpPr>
          <p:nvPr>
            <p:ph type="title"/>
          </p:nvPr>
        </p:nvSpPr>
        <p:spPr>
          <a:xfrm>
            <a:off x="739775" y="344488"/>
            <a:ext cx="7696200" cy="1439862"/>
          </a:xfrm>
        </p:spPr>
        <p:txBody>
          <a:bodyPr/>
          <a:lstStyle/>
          <a:p>
            <a:r>
              <a:rPr lang="zh-CN" altLang="en-US" sz="3600" b="1" i="1" dirty="0">
                <a:latin typeface="Arial Unicode MS" pitchFamily="34" charset="-122"/>
                <a:ea typeface="Arial Unicode MS" pitchFamily="34" charset="-122"/>
                <a:cs typeface="Arial Unicode MS" pitchFamily="34" charset="-122"/>
              </a:rPr>
              <a:t>替换节点</a:t>
            </a:r>
          </a:p>
        </p:txBody>
      </p:sp>
      <p:sp>
        <p:nvSpPr>
          <p:cNvPr id="956419" name="Rectangle 3"/>
          <p:cNvSpPr>
            <a:spLocks noGrp="1" noChangeArrowheads="1"/>
          </p:cNvSpPr>
          <p:nvPr>
            <p:ph type="body" idx="1"/>
          </p:nvPr>
        </p:nvSpPr>
        <p:spPr>
          <a:xfrm>
            <a:off x="785813" y="1866900"/>
            <a:ext cx="7696200" cy="4098925"/>
          </a:xfrm>
        </p:spPr>
        <p:txBody>
          <a:bodyPr/>
          <a:lstStyle/>
          <a:p>
            <a:pPr>
              <a:lnSpc>
                <a:spcPct val="90000"/>
              </a:lnSpc>
            </a:pPr>
            <a:r>
              <a:rPr lang="en-US" altLang="zh-CN" sz="2800">
                <a:latin typeface="Arial Unicode MS" pitchFamily="34" charset="-122"/>
                <a:ea typeface="Arial Unicode MS" pitchFamily="34" charset="-122"/>
                <a:cs typeface="Arial Unicode MS" pitchFamily="34" charset="-122"/>
              </a:rPr>
              <a:t>replaceChild()</a:t>
            </a:r>
          </a:p>
          <a:p>
            <a:pPr lvl="1">
              <a:lnSpc>
                <a:spcPct val="90000"/>
              </a:lnSpc>
            </a:pPr>
            <a:r>
              <a:rPr lang="zh-CN" altLang="en-US" sz="2400">
                <a:latin typeface="Arial Unicode MS" pitchFamily="34" charset="-122"/>
                <a:ea typeface="Arial Unicode MS" pitchFamily="34" charset="-122"/>
                <a:cs typeface="Arial Unicode MS" pitchFamily="34" charset="-122"/>
              </a:rPr>
              <a:t>把一个给定</a:t>
            </a:r>
            <a:r>
              <a:rPr lang="zh-CN" altLang="en-US" sz="2400" b="1">
                <a:solidFill>
                  <a:srgbClr val="0000FF"/>
                </a:solidFill>
                <a:latin typeface="Arial Unicode MS" pitchFamily="34" charset="-122"/>
                <a:ea typeface="Arial Unicode MS" pitchFamily="34" charset="-122"/>
                <a:cs typeface="Arial Unicode MS" pitchFamily="34" charset="-122"/>
              </a:rPr>
              <a:t>父元素</a:t>
            </a:r>
            <a:r>
              <a:rPr lang="zh-CN" altLang="en-US" sz="2400">
                <a:latin typeface="Arial Unicode MS" pitchFamily="34" charset="-122"/>
                <a:ea typeface="Arial Unicode MS" pitchFamily="34" charset="-122"/>
                <a:cs typeface="Arial Unicode MS" pitchFamily="34" charset="-122"/>
              </a:rPr>
              <a:t>里的一个子节点替换为另外一个子节点</a:t>
            </a:r>
          </a:p>
          <a:p>
            <a:pPr lvl="1">
              <a:lnSpc>
                <a:spcPct val="90000"/>
              </a:lnSpc>
              <a:buFontTx/>
              <a:buNone/>
            </a:pPr>
            <a:r>
              <a:rPr lang="zh-CN" altLang="en-US" sz="1800">
                <a:latin typeface="Arial Unicode MS" pitchFamily="34" charset="-122"/>
                <a:ea typeface="Arial Unicode MS" pitchFamily="34" charset="-122"/>
                <a:cs typeface="Arial Unicode MS" pitchFamily="34" charset="-122"/>
              </a:rPr>
              <a:t>	</a:t>
            </a:r>
            <a:r>
              <a:rPr lang="en-US" altLang="zh-CN" sz="1700" b="1">
                <a:solidFill>
                  <a:srgbClr val="FF0000"/>
                </a:solidFill>
                <a:latin typeface="Arial Unicode MS" pitchFamily="34" charset="-122"/>
                <a:ea typeface="Arial Unicode MS" pitchFamily="34" charset="-122"/>
                <a:cs typeface="Arial Unicode MS" pitchFamily="34" charset="-122"/>
              </a:rPr>
              <a:t>var reference = element.replaceChild(newChild,oldChild);</a:t>
            </a:r>
          </a:p>
          <a:p>
            <a:pPr lvl="1">
              <a:lnSpc>
                <a:spcPct val="90000"/>
              </a:lnSpc>
            </a:pPr>
            <a:r>
              <a:rPr lang="zh-CN" altLang="en-US" sz="2200" b="1">
                <a:solidFill>
                  <a:srgbClr val="0000FF"/>
                </a:solidFill>
                <a:latin typeface="Arial Unicode MS" pitchFamily="34" charset="-122"/>
                <a:ea typeface="Arial Unicode MS" pitchFamily="34" charset="-122"/>
                <a:cs typeface="Arial Unicode MS" pitchFamily="34" charset="-122"/>
              </a:rPr>
              <a:t>返回值是一个指向已被替换的那个子节点的引用指针</a:t>
            </a:r>
            <a:r>
              <a:rPr lang="zh-CN" altLang="en-US" sz="2200">
                <a:latin typeface="Arial Unicode MS" pitchFamily="34" charset="-122"/>
                <a:ea typeface="Arial Unicode MS" pitchFamily="34" charset="-122"/>
                <a:cs typeface="Arial Unicode MS" pitchFamily="34" charset="-122"/>
              </a:rPr>
              <a:t>。</a:t>
            </a:r>
          </a:p>
          <a:p>
            <a:pPr lvl="1">
              <a:lnSpc>
                <a:spcPct val="90000"/>
              </a:lnSpc>
            </a:pPr>
            <a:r>
              <a:rPr lang="zh-CN" altLang="en-US" sz="2200">
                <a:latin typeface="Arial Unicode MS" pitchFamily="34" charset="-122"/>
                <a:ea typeface="Arial Unicode MS" pitchFamily="34" charset="-122"/>
                <a:cs typeface="Arial Unicode MS" pitchFamily="34" charset="-122"/>
              </a:rPr>
              <a:t>如果被插入的子节点还有子节点，则那些子节点也被插入到目标节点中</a:t>
            </a:r>
          </a:p>
          <a:p>
            <a:pPr lvl="1">
              <a:lnSpc>
                <a:spcPct val="90000"/>
              </a:lnSpc>
              <a:buFontTx/>
              <a:buNone/>
            </a:pPr>
            <a:r>
              <a:rPr lang="zh-CN" altLang="en-US" sz="1800" b="1">
                <a:latin typeface="Arial Unicode MS" pitchFamily="34" charset="-122"/>
                <a:ea typeface="Arial Unicode MS" pitchFamily="34" charset="-122"/>
                <a:cs typeface="Arial Unicode MS" pitchFamily="34" charset="-122"/>
              </a:rPr>
              <a:t>  </a:t>
            </a:r>
            <a:r>
              <a:rPr lang="en-US" altLang="zh-CN" sz="1700" b="1">
                <a:latin typeface="Arial Unicode MS" pitchFamily="34" charset="-122"/>
                <a:ea typeface="Arial Unicode MS" pitchFamily="34" charset="-122"/>
                <a:cs typeface="Arial Unicode MS" pitchFamily="34" charset="-122"/>
              </a:rPr>
              <a:t>var container = document.getElementById(“content”);</a:t>
            </a:r>
          </a:p>
          <a:p>
            <a:pPr lvl="1">
              <a:lnSpc>
                <a:spcPct val="90000"/>
              </a:lnSpc>
              <a:buFontTx/>
              <a:buNone/>
            </a:pPr>
            <a:r>
              <a:rPr lang="en-US" altLang="zh-CN" sz="1700" b="1">
                <a:latin typeface="Arial Unicode MS" pitchFamily="34" charset="-122"/>
                <a:ea typeface="Arial Unicode MS" pitchFamily="34" charset="-122"/>
                <a:cs typeface="Arial Unicode MS" pitchFamily="34" charset="-122"/>
              </a:rPr>
              <a:t>  var message = document.getElementById(“fineprint”);</a:t>
            </a:r>
          </a:p>
          <a:p>
            <a:pPr lvl="1">
              <a:lnSpc>
                <a:spcPct val="90000"/>
              </a:lnSpc>
              <a:buFontTx/>
              <a:buNone/>
            </a:pPr>
            <a:r>
              <a:rPr lang="en-US" altLang="zh-CN" sz="1700" b="1">
                <a:latin typeface="Arial Unicode MS" pitchFamily="34" charset="-122"/>
                <a:ea typeface="Arial Unicode MS" pitchFamily="34" charset="-122"/>
                <a:cs typeface="Arial Unicode MS" pitchFamily="34" charset="-122"/>
              </a:rPr>
              <a:t>  var announcement = document.getElementById(“headline”);</a:t>
            </a:r>
          </a:p>
          <a:p>
            <a:pPr lvl="1">
              <a:lnSpc>
                <a:spcPct val="90000"/>
              </a:lnSpc>
              <a:buFontTx/>
              <a:buNone/>
            </a:pPr>
            <a:r>
              <a:rPr lang="en-US" altLang="zh-CN" sz="1700" b="1">
                <a:latin typeface="Arial Unicode MS" pitchFamily="34" charset="-122"/>
                <a:ea typeface="Arial Unicode MS" pitchFamily="34" charset="-122"/>
                <a:cs typeface="Arial Unicode MS" pitchFamily="34" charset="-122"/>
              </a:rPr>
              <a:t>  var oldmessage = container.replaceChild(announcement,message);</a:t>
            </a:r>
          </a:p>
          <a:p>
            <a:pPr lvl="1">
              <a:lnSpc>
                <a:spcPct val="90000"/>
              </a:lnSpc>
              <a:buFontTx/>
              <a:buNone/>
            </a:pPr>
            <a:r>
              <a:rPr lang="en-US" altLang="zh-CN" sz="1700" b="1">
                <a:latin typeface="Arial Unicode MS" pitchFamily="34" charset="-122"/>
                <a:ea typeface="Arial Unicode MS" pitchFamily="34" charset="-122"/>
                <a:cs typeface="Arial Unicode MS" pitchFamily="34" charset="-122"/>
              </a:rPr>
              <a:t>  container.appendChild(oldmessage);</a:t>
            </a:r>
          </a:p>
          <a:p>
            <a:pPr>
              <a:lnSpc>
                <a:spcPct val="90000"/>
              </a:lnSpc>
            </a:pPr>
            <a:endParaRPr lang="en-US" altLang="zh-CN" sz="190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4285349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9250" name="Rectangle 2"/>
          <p:cNvSpPr>
            <a:spLocks noGrp="1" noChangeArrowheads="1"/>
          </p:cNvSpPr>
          <p:nvPr>
            <p:ph type="title"/>
          </p:nvPr>
        </p:nvSpPr>
        <p:spPr>
          <a:xfrm>
            <a:off x="1115616" y="692696"/>
            <a:ext cx="8229600" cy="857256"/>
          </a:xfrm>
        </p:spPr>
        <p:txBody>
          <a:bodyPr/>
          <a:lstStyle/>
          <a:p>
            <a:r>
              <a:rPr lang="zh-CN" altLang="en-US" sz="3600" b="1" i="1" dirty="0">
                <a:latin typeface="Arial Unicode MS" pitchFamily="34" charset="-122"/>
                <a:ea typeface="Arial Unicode MS" pitchFamily="34" charset="-122"/>
                <a:cs typeface="Arial Unicode MS" pitchFamily="34" charset="-122"/>
              </a:rPr>
              <a:t>查找属性节点</a:t>
            </a:r>
          </a:p>
        </p:txBody>
      </p:sp>
      <p:sp>
        <p:nvSpPr>
          <p:cNvPr id="949251" name="Rectangle 3"/>
          <p:cNvSpPr>
            <a:spLocks noGrp="1" noChangeArrowheads="1"/>
          </p:cNvSpPr>
          <p:nvPr>
            <p:ph type="body" idx="1"/>
          </p:nvPr>
        </p:nvSpPr>
        <p:spPr>
          <a:xfrm>
            <a:off x="777875" y="1878013"/>
            <a:ext cx="7970838" cy="4098925"/>
          </a:xfrm>
        </p:spPr>
        <p:txBody>
          <a:bodyPr/>
          <a:lstStyle/>
          <a:p>
            <a:r>
              <a:rPr lang="en-US" altLang="zh-CN">
                <a:latin typeface="Arial Unicode MS" pitchFamily="34" charset="-122"/>
                <a:ea typeface="Arial Unicode MS" pitchFamily="34" charset="-122"/>
                <a:cs typeface="Arial Unicode MS" pitchFamily="34" charset="-122"/>
              </a:rPr>
              <a:t>getAttribute()</a:t>
            </a:r>
          </a:p>
          <a:p>
            <a:pPr lvl="1"/>
            <a:r>
              <a:rPr lang="zh-CN" altLang="en-US" sz="2400">
                <a:latin typeface="Arial Unicode MS" pitchFamily="34" charset="-122"/>
                <a:ea typeface="Arial Unicode MS" pitchFamily="34" charset="-122"/>
                <a:cs typeface="Arial Unicode MS" pitchFamily="34" charset="-122"/>
              </a:rPr>
              <a:t>返回一个给定元素的一个</a:t>
            </a:r>
            <a:r>
              <a:rPr lang="zh-CN" altLang="en-US" sz="2400" b="1">
                <a:solidFill>
                  <a:srgbClr val="0000FF"/>
                </a:solidFill>
                <a:latin typeface="Arial Unicode MS" pitchFamily="34" charset="-122"/>
                <a:ea typeface="Arial Unicode MS" pitchFamily="34" charset="-122"/>
                <a:cs typeface="Arial Unicode MS" pitchFamily="34" charset="-122"/>
              </a:rPr>
              <a:t>给定属性节点的</a:t>
            </a:r>
            <a:r>
              <a:rPr lang="zh-CN" altLang="en-US" sz="2400" b="1">
                <a:solidFill>
                  <a:srgbClr val="FF0000"/>
                </a:solidFill>
                <a:latin typeface="Arial Unicode MS" pitchFamily="34" charset="-122"/>
                <a:ea typeface="Arial Unicode MS" pitchFamily="34" charset="-122"/>
                <a:cs typeface="Arial Unicode MS" pitchFamily="34" charset="-122"/>
              </a:rPr>
              <a:t>值</a:t>
            </a:r>
          </a:p>
          <a:p>
            <a:pPr lvl="1">
              <a:buFontTx/>
              <a:buNone/>
            </a:pPr>
            <a:r>
              <a:rPr lang="zh-CN" altLang="en-US" sz="2400" b="1">
                <a:solidFill>
                  <a:srgbClr val="FF0000"/>
                </a:solidFill>
                <a:latin typeface="Arial Unicode MS" pitchFamily="34" charset="-122"/>
                <a:ea typeface="Arial Unicode MS" pitchFamily="34" charset="-122"/>
                <a:cs typeface="Arial Unicode MS" pitchFamily="34" charset="-122"/>
              </a:rPr>
              <a:t>	</a:t>
            </a:r>
            <a:r>
              <a:rPr lang="en-US" altLang="zh-CN" sz="1800" b="1">
                <a:solidFill>
                  <a:srgbClr val="FF0000"/>
                </a:solidFill>
                <a:latin typeface="Arial Unicode MS" pitchFamily="34" charset="-122"/>
                <a:ea typeface="Arial Unicode MS" pitchFamily="34" charset="-122"/>
                <a:cs typeface="Arial Unicode MS" pitchFamily="34" charset="-122"/>
              </a:rPr>
              <a:t>var attributeValue = element.getAttribute(attributeName);</a:t>
            </a:r>
          </a:p>
          <a:p>
            <a:pPr lvl="1"/>
            <a:r>
              <a:rPr lang="zh-CN" altLang="en-US" sz="2400">
                <a:latin typeface="Arial Unicode MS" pitchFamily="34" charset="-122"/>
                <a:ea typeface="Arial Unicode MS" pitchFamily="34" charset="-122"/>
                <a:cs typeface="Arial Unicode MS" pitchFamily="34" charset="-122"/>
              </a:rPr>
              <a:t>给定属性的名字必须以字符串的形式传递给该方法。</a:t>
            </a:r>
          </a:p>
          <a:p>
            <a:pPr lvl="1"/>
            <a:r>
              <a:rPr lang="zh-CN" altLang="en-US" sz="2400">
                <a:latin typeface="Arial Unicode MS" pitchFamily="34" charset="-122"/>
                <a:ea typeface="Arial Unicode MS" pitchFamily="34" charset="-122"/>
                <a:cs typeface="Arial Unicode MS" pitchFamily="34" charset="-122"/>
              </a:rPr>
              <a:t>给定属性的值将以字符串的形式返回，如果给定属性不存在，</a:t>
            </a:r>
            <a:r>
              <a:rPr lang="en-US" altLang="zh-CN" sz="2400">
                <a:latin typeface="Arial Unicode MS" pitchFamily="34" charset="-122"/>
                <a:ea typeface="Arial Unicode MS" pitchFamily="34" charset="-122"/>
                <a:cs typeface="Arial Unicode MS" pitchFamily="34" charset="-122"/>
              </a:rPr>
              <a:t>getAttribute() </a:t>
            </a:r>
            <a:r>
              <a:rPr lang="zh-CN" altLang="en-US" sz="2400">
                <a:latin typeface="Arial Unicode MS" pitchFamily="34" charset="-122"/>
                <a:ea typeface="Arial Unicode MS" pitchFamily="34" charset="-122"/>
                <a:cs typeface="Arial Unicode MS" pitchFamily="34" charset="-122"/>
              </a:rPr>
              <a:t>将返回一个空字符串</a:t>
            </a:r>
            <a:r>
              <a:rPr lang="en-US" altLang="zh-CN" sz="240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867371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7442" name="Rectangle 2"/>
          <p:cNvSpPr>
            <a:spLocks noGrp="1" noChangeArrowheads="1"/>
          </p:cNvSpPr>
          <p:nvPr>
            <p:ph type="title"/>
          </p:nvPr>
        </p:nvSpPr>
        <p:spPr>
          <a:xfrm>
            <a:off x="1124272" y="404664"/>
            <a:ext cx="7696200" cy="1439863"/>
          </a:xfrm>
        </p:spPr>
        <p:txBody>
          <a:bodyPr/>
          <a:lstStyle/>
          <a:p>
            <a:r>
              <a:rPr lang="zh-CN" altLang="en-US" sz="3600" b="1" i="1" dirty="0">
                <a:latin typeface="Arial Unicode MS" pitchFamily="34" charset="-122"/>
                <a:ea typeface="Arial Unicode MS" pitchFamily="34" charset="-122"/>
                <a:cs typeface="Arial Unicode MS" pitchFamily="34" charset="-122"/>
              </a:rPr>
              <a:t>设置属性节点</a:t>
            </a:r>
          </a:p>
        </p:txBody>
      </p:sp>
      <p:sp>
        <p:nvSpPr>
          <p:cNvPr id="957443" name="Rectangle 3"/>
          <p:cNvSpPr>
            <a:spLocks noGrp="1" noChangeArrowheads="1"/>
          </p:cNvSpPr>
          <p:nvPr>
            <p:ph type="body" idx="1"/>
          </p:nvPr>
        </p:nvSpPr>
        <p:spPr>
          <a:xfrm>
            <a:off x="777875" y="1905000"/>
            <a:ext cx="7897813" cy="4098925"/>
          </a:xfrm>
        </p:spPr>
        <p:txBody>
          <a:bodyPr/>
          <a:lstStyle/>
          <a:p>
            <a:pPr>
              <a:lnSpc>
                <a:spcPct val="90000"/>
              </a:lnSpc>
            </a:pPr>
            <a:r>
              <a:rPr lang="en-US" altLang="zh-CN" sz="2800">
                <a:latin typeface="Arial Unicode MS" pitchFamily="34" charset="-122"/>
                <a:ea typeface="Arial Unicode MS" pitchFamily="34" charset="-122"/>
                <a:cs typeface="Arial Unicode MS" pitchFamily="34" charset="-122"/>
              </a:rPr>
              <a:t>setAttribute()</a:t>
            </a:r>
          </a:p>
          <a:p>
            <a:pPr lvl="1">
              <a:lnSpc>
                <a:spcPct val="90000"/>
              </a:lnSpc>
            </a:pPr>
            <a:r>
              <a:rPr lang="zh-CN" altLang="en-US" sz="2400">
                <a:latin typeface="Arial Unicode MS" pitchFamily="34" charset="-122"/>
                <a:ea typeface="Arial Unicode MS" pitchFamily="34" charset="-122"/>
                <a:cs typeface="Arial Unicode MS" pitchFamily="34" charset="-122"/>
              </a:rPr>
              <a:t>将给定元素节点</a:t>
            </a:r>
            <a:r>
              <a:rPr lang="zh-CN" altLang="en-US" sz="2400" b="1">
                <a:solidFill>
                  <a:srgbClr val="FF0000"/>
                </a:solidFill>
                <a:latin typeface="Arial Unicode MS" pitchFamily="34" charset="-122"/>
                <a:ea typeface="Arial Unicode MS" pitchFamily="34" charset="-122"/>
                <a:cs typeface="Arial Unicode MS" pitchFamily="34" charset="-122"/>
              </a:rPr>
              <a:t>添加</a:t>
            </a:r>
            <a:r>
              <a:rPr lang="zh-CN" altLang="en-US" sz="2400" b="1">
                <a:solidFill>
                  <a:srgbClr val="0000FF"/>
                </a:solidFill>
                <a:latin typeface="Arial Unicode MS" pitchFamily="34" charset="-122"/>
                <a:ea typeface="Arial Unicode MS" pitchFamily="34" charset="-122"/>
                <a:cs typeface="Arial Unicode MS" pitchFamily="34" charset="-122"/>
              </a:rPr>
              <a:t>一个新的属性值或</a:t>
            </a:r>
            <a:r>
              <a:rPr lang="zh-CN" altLang="en-US" sz="2400" b="1">
                <a:solidFill>
                  <a:srgbClr val="FF0000"/>
                </a:solidFill>
                <a:latin typeface="Arial Unicode MS" pitchFamily="34" charset="-122"/>
                <a:ea typeface="Arial Unicode MS" pitchFamily="34" charset="-122"/>
                <a:cs typeface="Arial Unicode MS" pitchFamily="34" charset="-122"/>
              </a:rPr>
              <a:t>改变</a:t>
            </a:r>
            <a:r>
              <a:rPr lang="zh-CN" altLang="en-US" sz="2400" b="1">
                <a:solidFill>
                  <a:srgbClr val="0000FF"/>
                </a:solidFill>
                <a:latin typeface="Arial Unicode MS" pitchFamily="34" charset="-122"/>
                <a:ea typeface="Arial Unicode MS" pitchFamily="34" charset="-122"/>
                <a:cs typeface="Arial Unicode MS" pitchFamily="34" charset="-122"/>
              </a:rPr>
              <a:t>它的现有属性的值</a:t>
            </a:r>
            <a:r>
              <a:rPr lang="zh-CN" altLang="en-US" sz="2400">
                <a:latin typeface="Arial Unicode MS" pitchFamily="34" charset="-122"/>
                <a:ea typeface="Arial Unicode MS" pitchFamily="34" charset="-122"/>
                <a:cs typeface="Arial Unicode MS" pitchFamily="34" charset="-122"/>
              </a:rPr>
              <a:t>。</a:t>
            </a:r>
          </a:p>
          <a:p>
            <a:pPr lvl="1">
              <a:lnSpc>
                <a:spcPct val="90000"/>
              </a:lnSpc>
              <a:buFontTx/>
              <a:buNone/>
            </a:pPr>
            <a:r>
              <a:rPr lang="zh-CN" altLang="en-US" sz="2000">
                <a:latin typeface="Arial Unicode MS" pitchFamily="34" charset="-122"/>
                <a:ea typeface="Arial Unicode MS" pitchFamily="34" charset="-122"/>
                <a:cs typeface="Arial Unicode MS" pitchFamily="34" charset="-122"/>
              </a:rPr>
              <a:t>   </a:t>
            </a:r>
            <a:r>
              <a:rPr lang="en-US" altLang="zh-CN" sz="2000" b="1">
                <a:solidFill>
                  <a:srgbClr val="FF0000"/>
                </a:solidFill>
                <a:latin typeface="Arial Unicode MS" pitchFamily="34" charset="-122"/>
                <a:ea typeface="Arial Unicode MS" pitchFamily="34" charset="-122"/>
                <a:cs typeface="Arial Unicode MS" pitchFamily="34" charset="-122"/>
              </a:rPr>
              <a:t>element.setAttribute(attributeName,attributeValue);</a:t>
            </a:r>
          </a:p>
          <a:p>
            <a:pPr lvl="1">
              <a:lnSpc>
                <a:spcPct val="90000"/>
              </a:lnSpc>
            </a:pPr>
            <a:r>
              <a:rPr lang="zh-CN" altLang="en-US" sz="2400">
                <a:latin typeface="Arial Unicode MS" pitchFamily="34" charset="-122"/>
                <a:ea typeface="Arial Unicode MS" pitchFamily="34" charset="-122"/>
                <a:cs typeface="Arial Unicode MS" pitchFamily="34" charset="-122"/>
              </a:rPr>
              <a:t>属性的名字和值必须以字符串的形式传递给此方法</a:t>
            </a:r>
          </a:p>
          <a:p>
            <a:pPr lvl="1">
              <a:lnSpc>
                <a:spcPct val="90000"/>
              </a:lnSpc>
            </a:pPr>
            <a:r>
              <a:rPr lang="zh-CN" altLang="en-US" sz="2400" b="1">
                <a:solidFill>
                  <a:srgbClr val="0000FF"/>
                </a:solidFill>
                <a:latin typeface="Arial Unicode MS" pitchFamily="34" charset="-122"/>
                <a:ea typeface="Arial Unicode MS" pitchFamily="34" charset="-122"/>
                <a:cs typeface="Arial Unicode MS" pitchFamily="34" charset="-122"/>
              </a:rPr>
              <a:t>如果这个属性已经存在，它的值将被刷新；如果不存在，</a:t>
            </a:r>
            <a:r>
              <a:rPr lang="en-US" altLang="zh-CN" sz="2400" b="1">
                <a:solidFill>
                  <a:srgbClr val="0000FF"/>
                </a:solidFill>
                <a:latin typeface="Arial Unicode MS" pitchFamily="34" charset="-122"/>
                <a:ea typeface="Arial Unicode MS" pitchFamily="34" charset="-122"/>
                <a:cs typeface="Arial Unicode MS" pitchFamily="34" charset="-122"/>
              </a:rPr>
              <a:t>setAttribute()</a:t>
            </a:r>
            <a:r>
              <a:rPr lang="zh-CN" altLang="en-US" sz="2400" b="1">
                <a:solidFill>
                  <a:srgbClr val="0000FF"/>
                </a:solidFill>
                <a:latin typeface="Arial Unicode MS" pitchFamily="34" charset="-122"/>
                <a:ea typeface="Arial Unicode MS" pitchFamily="34" charset="-122"/>
                <a:cs typeface="Arial Unicode MS" pitchFamily="34" charset="-122"/>
              </a:rPr>
              <a:t>方法将先创建它再为其赋值</a:t>
            </a:r>
            <a:r>
              <a:rPr lang="zh-CN" altLang="en-US" sz="2400">
                <a:latin typeface="Arial Unicode MS" pitchFamily="34" charset="-122"/>
                <a:ea typeface="Arial Unicode MS" pitchFamily="34" charset="-122"/>
                <a:cs typeface="Arial Unicode MS" pitchFamily="34" charset="-122"/>
              </a:rPr>
              <a:t>。</a:t>
            </a:r>
          </a:p>
          <a:p>
            <a:pPr lvl="1">
              <a:lnSpc>
                <a:spcPct val="90000"/>
              </a:lnSpc>
              <a:buFontTx/>
              <a:buNone/>
            </a:pPr>
            <a:r>
              <a:rPr lang="zh-CN" altLang="en-US" sz="2000" b="1">
                <a:latin typeface="Arial Unicode MS" pitchFamily="34" charset="-122"/>
                <a:ea typeface="Arial Unicode MS" pitchFamily="34" charset="-122"/>
                <a:cs typeface="Arial Unicode MS" pitchFamily="34" charset="-122"/>
              </a:rPr>
              <a:t>  </a:t>
            </a:r>
            <a:r>
              <a:rPr lang="en-US" altLang="zh-CN" sz="2000" b="1">
                <a:latin typeface="Arial Unicode MS" pitchFamily="34" charset="-122"/>
                <a:ea typeface="Arial Unicode MS" pitchFamily="34" charset="-122"/>
                <a:cs typeface="Arial Unicode MS" pitchFamily="34" charset="-122"/>
              </a:rPr>
              <a:t>var para = document.createElement(“p”);</a:t>
            </a:r>
          </a:p>
          <a:p>
            <a:pPr lvl="1">
              <a:lnSpc>
                <a:spcPct val="90000"/>
              </a:lnSpc>
              <a:buFontTx/>
              <a:buNone/>
            </a:pPr>
            <a:r>
              <a:rPr lang="en-US" altLang="zh-CN" sz="2000" b="1">
                <a:latin typeface="Arial Unicode MS" pitchFamily="34" charset="-122"/>
                <a:ea typeface="Arial Unicode MS" pitchFamily="34" charset="-122"/>
                <a:cs typeface="Arial Unicode MS" pitchFamily="34" charset="-122"/>
              </a:rPr>
              <a:t>  para.setAttribute(“id”,”fineprint”);</a:t>
            </a:r>
          </a:p>
          <a:p>
            <a:pPr lvl="1">
              <a:lnSpc>
                <a:spcPct val="90000"/>
              </a:lnSpc>
              <a:buFontTx/>
              <a:buNone/>
            </a:pPr>
            <a:r>
              <a:rPr lang="en-US" altLang="zh-CN" sz="2000" b="1">
                <a:latin typeface="Arial Unicode MS" pitchFamily="34" charset="-122"/>
                <a:ea typeface="Arial Unicode MS" pitchFamily="34" charset="-122"/>
                <a:cs typeface="Arial Unicode MS" pitchFamily="34" charset="-122"/>
              </a:rPr>
              <a:t>  var container = document.getElementById(“content”);</a:t>
            </a:r>
          </a:p>
          <a:p>
            <a:pPr lvl="1">
              <a:lnSpc>
                <a:spcPct val="90000"/>
              </a:lnSpc>
              <a:buFontTx/>
              <a:buNone/>
            </a:pPr>
            <a:r>
              <a:rPr lang="en-US" altLang="zh-CN" sz="2000" b="1">
                <a:latin typeface="Arial Unicode MS" pitchFamily="34" charset="-122"/>
                <a:ea typeface="Arial Unicode MS" pitchFamily="34" charset="-122"/>
                <a:cs typeface="Arial Unicode MS" pitchFamily="34" charset="-122"/>
              </a:rPr>
              <a:t>  container.appendChild(para);</a:t>
            </a:r>
          </a:p>
          <a:p>
            <a:pPr>
              <a:lnSpc>
                <a:spcPct val="90000"/>
              </a:lnSpc>
            </a:pPr>
            <a:endParaRPr lang="en-US" altLang="zh-CN" sz="220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803421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8466" name="Rectangle 2"/>
          <p:cNvSpPr>
            <a:spLocks noGrp="1" noChangeArrowheads="1"/>
          </p:cNvSpPr>
          <p:nvPr>
            <p:ph type="title"/>
          </p:nvPr>
        </p:nvSpPr>
        <p:spPr>
          <a:xfrm>
            <a:off x="1259632" y="404664"/>
            <a:ext cx="7696200" cy="1439862"/>
          </a:xfrm>
        </p:spPr>
        <p:txBody>
          <a:bodyPr/>
          <a:lstStyle/>
          <a:p>
            <a:r>
              <a:rPr lang="zh-CN" altLang="en-US" sz="3600" b="1" i="1" dirty="0">
                <a:latin typeface="Arial Unicode MS" pitchFamily="34" charset="-122"/>
                <a:ea typeface="Arial Unicode MS" pitchFamily="34" charset="-122"/>
                <a:cs typeface="Arial Unicode MS" pitchFamily="34" charset="-122"/>
              </a:rPr>
              <a:t>创建新元素节点</a:t>
            </a:r>
          </a:p>
        </p:txBody>
      </p:sp>
      <p:sp>
        <p:nvSpPr>
          <p:cNvPr id="958467" name="Rectangle 3"/>
          <p:cNvSpPr>
            <a:spLocks noGrp="1" noChangeArrowheads="1"/>
          </p:cNvSpPr>
          <p:nvPr>
            <p:ph type="body" idx="1"/>
          </p:nvPr>
        </p:nvSpPr>
        <p:spPr>
          <a:xfrm>
            <a:off x="755650" y="1855788"/>
            <a:ext cx="7696200" cy="4098925"/>
          </a:xfrm>
        </p:spPr>
        <p:txBody>
          <a:bodyPr/>
          <a:lstStyle/>
          <a:p>
            <a:r>
              <a:rPr lang="en-US" altLang="zh-CN" sz="2700" b="1">
                <a:latin typeface="Arial Unicode MS" pitchFamily="34" charset="-122"/>
                <a:ea typeface="Arial Unicode MS" pitchFamily="34" charset="-122"/>
                <a:cs typeface="Arial Unicode MS" pitchFamily="34" charset="-122"/>
              </a:rPr>
              <a:t>createElement()</a:t>
            </a:r>
          </a:p>
          <a:p>
            <a:pPr lvl="1"/>
            <a:r>
              <a:rPr lang="zh-CN" altLang="en-US" sz="2200">
                <a:latin typeface="Arial Unicode MS" pitchFamily="34" charset="-122"/>
                <a:ea typeface="Arial Unicode MS" pitchFamily="34" charset="-122"/>
                <a:cs typeface="Arial Unicode MS" pitchFamily="34" charset="-122"/>
              </a:rPr>
              <a:t>按照给定的标签名创建一个新的元素节点。方法只有一个参数：将被创建的元素的名字，是一个字符串</a:t>
            </a:r>
            <a:r>
              <a:rPr lang="en-US" altLang="zh-CN" sz="2200">
                <a:latin typeface="Arial Unicode MS" pitchFamily="34" charset="-122"/>
                <a:ea typeface="Arial Unicode MS" pitchFamily="34" charset="-122"/>
                <a:cs typeface="Arial Unicode MS" pitchFamily="34" charset="-122"/>
              </a:rPr>
              <a:t>.</a:t>
            </a:r>
          </a:p>
          <a:p>
            <a:pPr lvl="1">
              <a:buFontTx/>
              <a:buNone/>
            </a:pPr>
            <a:r>
              <a:rPr lang="en-US" altLang="zh-CN" sz="2200">
                <a:latin typeface="Arial Unicode MS" pitchFamily="34" charset="-122"/>
                <a:ea typeface="Arial Unicode MS" pitchFamily="34" charset="-122"/>
                <a:cs typeface="Arial Unicode MS" pitchFamily="34" charset="-122"/>
              </a:rPr>
              <a:t>  </a:t>
            </a:r>
            <a:r>
              <a:rPr lang="en-US" altLang="zh-CN" sz="2200" b="1">
                <a:solidFill>
                  <a:srgbClr val="FF0000"/>
                </a:solidFill>
                <a:latin typeface="Arial Unicode MS" pitchFamily="34" charset="-122"/>
                <a:ea typeface="Arial Unicode MS" pitchFamily="34" charset="-122"/>
                <a:cs typeface="Arial Unicode MS" pitchFamily="34" charset="-122"/>
              </a:rPr>
              <a:t>var reference = document.createElement(element);</a:t>
            </a:r>
            <a:endParaRPr lang="en-US" altLang="zh-CN" sz="2200">
              <a:latin typeface="Arial Unicode MS" pitchFamily="34" charset="-122"/>
              <a:ea typeface="Arial Unicode MS" pitchFamily="34" charset="-122"/>
              <a:cs typeface="Arial Unicode MS" pitchFamily="34" charset="-122"/>
            </a:endParaRPr>
          </a:p>
          <a:p>
            <a:pPr lvl="1"/>
            <a:r>
              <a:rPr lang="zh-CN" altLang="en-US" sz="2200">
                <a:latin typeface="Arial Unicode MS" pitchFamily="34" charset="-122"/>
                <a:ea typeface="Arial Unicode MS" pitchFamily="34" charset="-122"/>
                <a:cs typeface="Arial Unicode MS" pitchFamily="34" charset="-122"/>
              </a:rPr>
              <a:t>方法的返回值：</a:t>
            </a:r>
            <a:r>
              <a:rPr lang="zh-CN" altLang="en-US" sz="2200" b="1">
                <a:solidFill>
                  <a:srgbClr val="0000FF"/>
                </a:solidFill>
                <a:latin typeface="Arial Unicode MS" pitchFamily="34" charset="-122"/>
                <a:ea typeface="Arial Unicode MS" pitchFamily="34" charset="-122"/>
                <a:cs typeface="Arial Unicode MS" pitchFamily="34" charset="-122"/>
              </a:rPr>
              <a:t>是一个指向新建节点的引用指针</a:t>
            </a:r>
            <a:r>
              <a:rPr lang="zh-CN" altLang="en-US" sz="2200">
                <a:latin typeface="Arial Unicode MS" pitchFamily="34" charset="-122"/>
                <a:ea typeface="Arial Unicode MS" pitchFamily="34" charset="-122"/>
                <a:cs typeface="Arial Unicode MS" pitchFamily="34" charset="-122"/>
              </a:rPr>
              <a:t>。</a:t>
            </a:r>
            <a:r>
              <a:rPr lang="zh-CN" altLang="en-US" sz="2200" b="1">
                <a:solidFill>
                  <a:srgbClr val="0000FF"/>
                </a:solidFill>
                <a:latin typeface="Arial Unicode MS" pitchFamily="34" charset="-122"/>
                <a:ea typeface="Arial Unicode MS" pitchFamily="34" charset="-122"/>
                <a:cs typeface="Arial Unicode MS" pitchFamily="34" charset="-122"/>
              </a:rPr>
              <a:t>返回值是一个元素节点</a:t>
            </a:r>
            <a:r>
              <a:rPr lang="zh-CN" altLang="en-US" sz="2200">
                <a:latin typeface="Arial Unicode MS" pitchFamily="34" charset="-122"/>
                <a:ea typeface="Arial Unicode MS" pitchFamily="34" charset="-122"/>
                <a:cs typeface="Arial Unicode MS" pitchFamily="34" charset="-122"/>
              </a:rPr>
              <a:t>，所以它的 </a:t>
            </a:r>
            <a:r>
              <a:rPr lang="en-US" altLang="zh-CN" sz="2200">
                <a:latin typeface="Arial Unicode MS" pitchFamily="34" charset="-122"/>
                <a:ea typeface="Arial Unicode MS" pitchFamily="34" charset="-122"/>
                <a:cs typeface="Arial Unicode MS" pitchFamily="34" charset="-122"/>
              </a:rPr>
              <a:t>nodeType </a:t>
            </a:r>
            <a:r>
              <a:rPr lang="zh-CN" altLang="en-US" sz="2200">
                <a:latin typeface="Arial Unicode MS" pitchFamily="34" charset="-122"/>
                <a:ea typeface="Arial Unicode MS" pitchFamily="34" charset="-122"/>
                <a:cs typeface="Arial Unicode MS" pitchFamily="34" charset="-122"/>
              </a:rPr>
              <a:t>属性值等于 </a:t>
            </a:r>
            <a:r>
              <a:rPr lang="en-US" altLang="zh-CN" sz="2200">
                <a:latin typeface="Arial Unicode MS" pitchFamily="34" charset="-122"/>
                <a:ea typeface="Arial Unicode MS" pitchFamily="34" charset="-122"/>
                <a:cs typeface="Arial Unicode MS" pitchFamily="34" charset="-122"/>
              </a:rPr>
              <a:t>1</a:t>
            </a:r>
            <a:r>
              <a:rPr lang="zh-CN" altLang="en-US" sz="2200">
                <a:latin typeface="Arial Unicode MS" pitchFamily="34" charset="-122"/>
                <a:ea typeface="Arial Unicode MS" pitchFamily="34" charset="-122"/>
                <a:cs typeface="Arial Unicode MS" pitchFamily="34" charset="-122"/>
              </a:rPr>
              <a:t>。</a:t>
            </a:r>
          </a:p>
          <a:p>
            <a:pPr lvl="1"/>
            <a:r>
              <a:rPr lang="zh-CN" altLang="en-US" sz="2200" b="1">
                <a:solidFill>
                  <a:srgbClr val="0000FF"/>
                </a:solidFill>
                <a:latin typeface="Arial Unicode MS" pitchFamily="34" charset="-122"/>
                <a:ea typeface="Arial Unicode MS" pitchFamily="34" charset="-122"/>
                <a:cs typeface="Arial Unicode MS" pitchFamily="34" charset="-122"/>
              </a:rPr>
              <a:t>新元素节点不会自动添加到文档里</a:t>
            </a:r>
            <a:r>
              <a:rPr lang="zh-CN" altLang="en-US" sz="2200">
                <a:latin typeface="Arial Unicode MS" pitchFamily="34" charset="-122"/>
                <a:ea typeface="Arial Unicode MS" pitchFamily="34" charset="-122"/>
                <a:cs typeface="Arial Unicode MS" pitchFamily="34" charset="-122"/>
              </a:rPr>
              <a:t>，新节点没有 </a:t>
            </a:r>
            <a:r>
              <a:rPr lang="en-US" altLang="zh-CN" sz="2200">
                <a:latin typeface="Arial Unicode MS" pitchFamily="34" charset="-122"/>
                <a:ea typeface="Arial Unicode MS" pitchFamily="34" charset="-122"/>
                <a:cs typeface="Arial Unicode MS" pitchFamily="34" charset="-122"/>
              </a:rPr>
              <a:t>nodeParent </a:t>
            </a:r>
            <a:r>
              <a:rPr lang="zh-CN" altLang="en-US" sz="2200">
                <a:latin typeface="Arial Unicode MS" pitchFamily="34" charset="-122"/>
                <a:ea typeface="Arial Unicode MS" pitchFamily="34" charset="-122"/>
                <a:cs typeface="Arial Unicode MS" pitchFamily="34" charset="-122"/>
              </a:rPr>
              <a:t>属性，它只是一个存在于 </a:t>
            </a:r>
            <a:r>
              <a:rPr lang="en-US" altLang="zh-CN" sz="2200">
                <a:latin typeface="Arial Unicode MS" pitchFamily="34" charset="-122"/>
                <a:ea typeface="Arial Unicode MS" pitchFamily="34" charset="-122"/>
                <a:cs typeface="Arial Unicode MS" pitchFamily="34" charset="-122"/>
              </a:rPr>
              <a:t>JavaScript </a:t>
            </a:r>
            <a:r>
              <a:rPr lang="zh-CN" altLang="en-US" sz="2200">
                <a:latin typeface="Arial Unicode MS" pitchFamily="34" charset="-122"/>
                <a:ea typeface="Arial Unicode MS" pitchFamily="34" charset="-122"/>
                <a:cs typeface="Arial Unicode MS" pitchFamily="34" charset="-122"/>
              </a:rPr>
              <a:t>上下文的对象</a:t>
            </a:r>
            <a:r>
              <a:rPr lang="en-US" altLang="zh-CN" sz="2200">
                <a:latin typeface="Arial Unicode MS" pitchFamily="34" charset="-122"/>
                <a:ea typeface="Arial Unicode MS" pitchFamily="34" charset="-122"/>
                <a:cs typeface="Arial Unicode MS" pitchFamily="34" charset="-122"/>
              </a:rPr>
              <a:t>.</a:t>
            </a:r>
          </a:p>
          <a:p>
            <a:pPr lvl="1">
              <a:buFontTx/>
              <a:buNone/>
            </a:pPr>
            <a:r>
              <a:rPr lang="en-US" altLang="zh-CN" sz="2200">
                <a:latin typeface="Arial Unicode MS" pitchFamily="34" charset="-122"/>
                <a:ea typeface="Arial Unicode MS" pitchFamily="34" charset="-122"/>
                <a:cs typeface="Arial Unicode MS" pitchFamily="34" charset="-122"/>
              </a:rPr>
              <a:t>	</a:t>
            </a:r>
            <a:r>
              <a:rPr lang="en-US" altLang="zh-CN" sz="2200" b="1">
                <a:latin typeface="Arial Unicode MS" pitchFamily="34" charset="-122"/>
                <a:ea typeface="Arial Unicode MS" pitchFamily="34" charset="-122"/>
                <a:cs typeface="Arial Unicode MS" pitchFamily="34" charset="-122"/>
              </a:rPr>
              <a:t>var oP = document.createElement("p");</a:t>
            </a:r>
          </a:p>
          <a:p>
            <a:endParaRPr lang="en-US" altLang="zh-CN" sz="270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457844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9490" name="Rectangle 2"/>
          <p:cNvSpPr>
            <a:spLocks noGrp="1" noChangeArrowheads="1"/>
          </p:cNvSpPr>
          <p:nvPr>
            <p:ph type="title"/>
          </p:nvPr>
        </p:nvSpPr>
        <p:spPr>
          <a:xfrm>
            <a:off x="1115616" y="699536"/>
            <a:ext cx="8229600" cy="857256"/>
          </a:xfrm>
        </p:spPr>
        <p:txBody>
          <a:bodyPr/>
          <a:lstStyle/>
          <a:p>
            <a:r>
              <a:rPr lang="zh-CN" altLang="en-US" sz="3600" b="1" i="1" dirty="0">
                <a:latin typeface="Arial Unicode MS" pitchFamily="34" charset="-122"/>
                <a:ea typeface="Arial Unicode MS" pitchFamily="34" charset="-122"/>
                <a:cs typeface="Arial Unicode MS" pitchFamily="34" charset="-122"/>
              </a:rPr>
              <a:t>创建新文本节点 </a:t>
            </a:r>
          </a:p>
        </p:txBody>
      </p:sp>
      <p:sp>
        <p:nvSpPr>
          <p:cNvPr id="959491" name="Rectangle 3"/>
          <p:cNvSpPr>
            <a:spLocks noGrp="1" noChangeArrowheads="1"/>
          </p:cNvSpPr>
          <p:nvPr>
            <p:ph type="body" idx="1"/>
          </p:nvPr>
        </p:nvSpPr>
        <p:spPr>
          <a:xfrm>
            <a:off x="755650" y="1893888"/>
            <a:ext cx="7696200" cy="4098925"/>
          </a:xfrm>
        </p:spPr>
        <p:txBody>
          <a:bodyPr/>
          <a:lstStyle/>
          <a:p>
            <a:r>
              <a:rPr lang="en-US" altLang="zh-CN" sz="2800" b="1">
                <a:latin typeface="Arial Unicode MS" pitchFamily="34" charset="-122"/>
                <a:ea typeface="Arial Unicode MS" pitchFamily="34" charset="-122"/>
                <a:cs typeface="Arial Unicode MS" pitchFamily="34" charset="-122"/>
              </a:rPr>
              <a:t>createTextNode()</a:t>
            </a:r>
          </a:p>
          <a:p>
            <a:pPr lvl="1"/>
            <a:r>
              <a:rPr lang="zh-CN" altLang="en-US" sz="2200">
                <a:latin typeface="Arial Unicode MS" pitchFamily="34" charset="-122"/>
                <a:ea typeface="Arial Unicode MS" pitchFamily="34" charset="-122"/>
                <a:cs typeface="Arial Unicode MS" pitchFamily="34" charset="-122"/>
              </a:rPr>
              <a:t>创建一个包含着给定文本的新文本节点。这个方法的返回值是一个指向新建文本节点引用指针。</a:t>
            </a:r>
          </a:p>
          <a:p>
            <a:pPr lvl="1">
              <a:buFontTx/>
              <a:buNone/>
            </a:pPr>
            <a:r>
              <a:rPr lang="zh-CN" altLang="en-US" sz="2200">
                <a:latin typeface="Arial Unicode MS" pitchFamily="34" charset="-122"/>
                <a:ea typeface="Arial Unicode MS" pitchFamily="34" charset="-122"/>
                <a:cs typeface="Arial Unicode MS" pitchFamily="34" charset="-122"/>
              </a:rPr>
              <a:t>  </a:t>
            </a:r>
            <a:r>
              <a:rPr lang="en-US" altLang="zh-CN" sz="2200" b="1">
                <a:solidFill>
                  <a:srgbClr val="FF0000"/>
                </a:solidFill>
                <a:latin typeface="Arial Unicode MS" pitchFamily="34" charset="-122"/>
                <a:ea typeface="Arial Unicode MS" pitchFamily="34" charset="-122"/>
                <a:cs typeface="Arial Unicode MS" pitchFamily="34" charset="-122"/>
              </a:rPr>
              <a:t>var reference = document.createTextNode(text);</a:t>
            </a:r>
          </a:p>
          <a:p>
            <a:pPr lvl="1"/>
            <a:r>
              <a:rPr lang="zh-CN" altLang="en-US" sz="2200">
                <a:latin typeface="Arial Unicode MS" pitchFamily="34" charset="-122"/>
                <a:ea typeface="Arial Unicode MS" pitchFamily="34" charset="-122"/>
                <a:cs typeface="Arial Unicode MS" pitchFamily="34" charset="-122"/>
              </a:rPr>
              <a:t>方法只有一个参数：新建文本节点所包含的文本字符串</a:t>
            </a:r>
          </a:p>
          <a:p>
            <a:pPr lvl="1"/>
            <a:r>
              <a:rPr lang="zh-CN" altLang="en-US" sz="2200">
                <a:latin typeface="Arial Unicode MS" pitchFamily="34" charset="-122"/>
                <a:ea typeface="Arial Unicode MS" pitchFamily="34" charset="-122"/>
                <a:cs typeface="Arial Unicode MS" pitchFamily="34" charset="-122"/>
              </a:rPr>
              <a:t>方法的返回值：是一个指向新建节点的引用指针。它是</a:t>
            </a:r>
            <a:r>
              <a:rPr lang="zh-CN" altLang="en-US" sz="2200" b="1">
                <a:solidFill>
                  <a:srgbClr val="0000FF"/>
                </a:solidFill>
                <a:latin typeface="Arial Unicode MS" pitchFamily="34" charset="-122"/>
                <a:ea typeface="Arial Unicode MS" pitchFamily="34" charset="-122"/>
                <a:cs typeface="Arial Unicode MS" pitchFamily="34" charset="-122"/>
              </a:rPr>
              <a:t>一个文本节点</a:t>
            </a:r>
            <a:r>
              <a:rPr lang="zh-CN" altLang="en-US" sz="2200">
                <a:latin typeface="Arial Unicode MS" pitchFamily="34" charset="-122"/>
                <a:ea typeface="Arial Unicode MS" pitchFamily="34" charset="-122"/>
                <a:cs typeface="Arial Unicode MS" pitchFamily="34" charset="-122"/>
              </a:rPr>
              <a:t>，所以它的 </a:t>
            </a:r>
            <a:r>
              <a:rPr lang="en-US" altLang="zh-CN" sz="2200">
                <a:latin typeface="Arial Unicode MS" pitchFamily="34" charset="-122"/>
                <a:ea typeface="Arial Unicode MS" pitchFamily="34" charset="-122"/>
                <a:cs typeface="Arial Unicode MS" pitchFamily="34" charset="-122"/>
              </a:rPr>
              <a:t>nodeType </a:t>
            </a:r>
            <a:r>
              <a:rPr lang="zh-CN" altLang="en-US" sz="2200">
                <a:latin typeface="Arial Unicode MS" pitchFamily="34" charset="-122"/>
                <a:ea typeface="Arial Unicode MS" pitchFamily="34" charset="-122"/>
                <a:cs typeface="Arial Unicode MS" pitchFamily="34" charset="-122"/>
              </a:rPr>
              <a:t>属性等于 </a:t>
            </a:r>
            <a:r>
              <a:rPr lang="en-US" altLang="zh-CN" sz="2200">
                <a:latin typeface="Arial Unicode MS" pitchFamily="34" charset="-122"/>
                <a:ea typeface="Arial Unicode MS" pitchFamily="34" charset="-122"/>
                <a:cs typeface="Arial Unicode MS" pitchFamily="34" charset="-122"/>
              </a:rPr>
              <a:t>3.</a:t>
            </a:r>
          </a:p>
          <a:p>
            <a:pPr lvl="1"/>
            <a:r>
              <a:rPr lang="zh-CN" altLang="en-US" sz="2200">
                <a:latin typeface="Arial Unicode MS" pitchFamily="34" charset="-122"/>
                <a:ea typeface="Arial Unicode MS" pitchFamily="34" charset="-122"/>
                <a:cs typeface="Arial Unicode MS" pitchFamily="34" charset="-122"/>
              </a:rPr>
              <a:t>新元素节点不会自动添加到文档里，新节点没有 </a:t>
            </a:r>
            <a:r>
              <a:rPr lang="en-US" altLang="zh-CN" sz="2200">
                <a:latin typeface="Arial Unicode MS" pitchFamily="34" charset="-122"/>
                <a:ea typeface="Arial Unicode MS" pitchFamily="34" charset="-122"/>
                <a:cs typeface="Arial Unicode MS" pitchFamily="34" charset="-122"/>
              </a:rPr>
              <a:t>nodeParent </a:t>
            </a:r>
            <a:r>
              <a:rPr lang="zh-CN" altLang="en-US" sz="2200">
                <a:latin typeface="Arial Unicode MS" pitchFamily="34" charset="-122"/>
                <a:ea typeface="Arial Unicode MS" pitchFamily="34" charset="-122"/>
                <a:cs typeface="Arial Unicode MS" pitchFamily="34" charset="-122"/>
              </a:rPr>
              <a:t>属性</a:t>
            </a:r>
          </a:p>
          <a:p>
            <a:pPr lvl="1">
              <a:buFontTx/>
              <a:buNone/>
            </a:pPr>
            <a:r>
              <a:rPr lang="zh-CN" altLang="en-US" sz="2200" b="1">
                <a:latin typeface="Arial Unicode MS" pitchFamily="34" charset="-122"/>
                <a:ea typeface="Arial Unicode MS" pitchFamily="34" charset="-122"/>
                <a:cs typeface="Arial Unicode MS" pitchFamily="34" charset="-122"/>
              </a:rPr>
              <a:t>  </a:t>
            </a:r>
            <a:r>
              <a:rPr lang="en-US" altLang="zh-CN" sz="2000" b="1">
                <a:latin typeface="Arial Unicode MS" pitchFamily="34" charset="-122"/>
                <a:ea typeface="Arial Unicode MS" pitchFamily="34" charset="-122"/>
                <a:cs typeface="Arial Unicode MS" pitchFamily="34" charset="-122"/>
              </a:rPr>
              <a:t>var oText = document.createTextNode(“Hello World”);</a:t>
            </a:r>
          </a:p>
        </p:txBody>
      </p:sp>
    </p:spTree>
    <p:extLst>
      <p:ext uri="{BB962C8B-B14F-4D97-AF65-F5344CB8AC3E}">
        <p14:creationId xmlns:p14="http://schemas.microsoft.com/office/powerpoint/2010/main" val="168906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514" name="Rectangle 2"/>
          <p:cNvSpPr>
            <a:spLocks noGrp="1" noChangeArrowheads="1"/>
          </p:cNvSpPr>
          <p:nvPr>
            <p:ph type="title"/>
          </p:nvPr>
        </p:nvSpPr>
        <p:spPr>
          <a:xfrm>
            <a:off x="1412304" y="404962"/>
            <a:ext cx="7696200" cy="1439862"/>
          </a:xfrm>
        </p:spPr>
        <p:txBody>
          <a:bodyPr/>
          <a:lstStyle/>
          <a:p>
            <a:r>
              <a:rPr lang="zh-CN" altLang="en-US" sz="3600" b="1" i="1" dirty="0">
                <a:latin typeface="Arial Unicode MS" pitchFamily="34" charset="-122"/>
                <a:ea typeface="Arial Unicode MS" pitchFamily="34" charset="-122"/>
                <a:cs typeface="Arial Unicode MS" pitchFamily="34" charset="-122"/>
              </a:rPr>
              <a:t>插入节点</a:t>
            </a:r>
            <a:r>
              <a:rPr lang="en-US" altLang="zh-CN" sz="3600" b="1" i="1" dirty="0">
                <a:latin typeface="Arial Unicode MS" pitchFamily="34" charset="-122"/>
                <a:ea typeface="Arial Unicode MS" pitchFamily="34" charset="-122"/>
                <a:cs typeface="Arial Unicode MS" pitchFamily="34" charset="-122"/>
              </a:rPr>
              <a:t>(1)</a:t>
            </a:r>
          </a:p>
        </p:txBody>
      </p:sp>
      <p:sp>
        <p:nvSpPr>
          <p:cNvPr id="960515" name="Rectangle 3"/>
          <p:cNvSpPr>
            <a:spLocks noGrp="1" noChangeArrowheads="1"/>
          </p:cNvSpPr>
          <p:nvPr>
            <p:ph type="body" idx="1"/>
          </p:nvPr>
        </p:nvSpPr>
        <p:spPr>
          <a:xfrm>
            <a:off x="785786" y="1643050"/>
            <a:ext cx="7848600" cy="4679950"/>
          </a:xfrm>
        </p:spPr>
        <p:txBody>
          <a:bodyPr/>
          <a:lstStyle/>
          <a:p>
            <a:pPr>
              <a:lnSpc>
                <a:spcPct val="90000"/>
              </a:lnSpc>
            </a:pPr>
            <a:r>
              <a:rPr lang="en-US" altLang="zh-CN" sz="2900" dirty="0" err="1">
                <a:latin typeface="Arial Unicode MS" pitchFamily="34" charset="-122"/>
                <a:ea typeface="Arial Unicode MS" pitchFamily="34" charset="-122"/>
                <a:cs typeface="Arial Unicode MS" pitchFamily="34" charset="-122"/>
              </a:rPr>
              <a:t>appendChild</a:t>
            </a:r>
            <a:r>
              <a:rPr lang="en-US" altLang="zh-CN" sz="2900" dirty="0">
                <a:latin typeface="Arial Unicode MS" pitchFamily="34" charset="-122"/>
                <a:ea typeface="Arial Unicode MS" pitchFamily="34" charset="-122"/>
                <a:cs typeface="Arial Unicode MS" pitchFamily="34" charset="-122"/>
              </a:rPr>
              <a:t>()</a:t>
            </a:r>
          </a:p>
          <a:p>
            <a:pPr lvl="1">
              <a:lnSpc>
                <a:spcPct val="90000"/>
              </a:lnSpc>
            </a:pPr>
            <a:r>
              <a:rPr lang="zh-CN" altLang="en-US" sz="2200" dirty="0">
                <a:latin typeface="Arial Unicode MS" pitchFamily="34" charset="-122"/>
                <a:ea typeface="Arial Unicode MS" pitchFamily="34" charset="-122"/>
                <a:cs typeface="Arial Unicode MS" pitchFamily="34" charset="-122"/>
              </a:rPr>
              <a:t>为给定元素增加一个子节点：</a:t>
            </a:r>
            <a:r>
              <a:rPr lang="zh-CN" altLang="en-US" sz="2000" dirty="0">
                <a:latin typeface="Arial Unicode MS" pitchFamily="34" charset="-122"/>
                <a:ea typeface="Arial Unicode MS" pitchFamily="34" charset="-122"/>
                <a:cs typeface="Arial Unicode MS" pitchFamily="34" charset="-122"/>
              </a:rPr>
              <a:t>                                   </a:t>
            </a:r>
            <a:r>
              <a:rPr lang="en-US" altLang="zh-CN" sz="1800" b="1" dirty="0" err="1">
                <a:solidFill>
                  <a:srgbClr val="FF0000"/>
                </a:solidFill>
                <a:latin typeface="Arial Unicode MS" pitchFamily="34" charset="-122"/>
                <a:ea typeface="Arial Unicode MS" pitchFamily="34" charset="-122"/>
                <a:cs typeface="Arial Unicode MS" pitchFamily="34" charset="-122"/>
              </a:rPr>
              <a:t>var</a:t>
            </a:r>
            <a:r>
              <a:rPr lang="en-US" altLang="zh-CN" sz="1800" b="1" dirty="0">
                <a:solidFill>
                  <a:srgbClr val="FF0000"/>
                </a:solidFill>
                <a:latin typeface="Arial Unicode MS" pitchFamily="34" charset="-122"/>
                <a:ea typeface="Arial Unicode MS" pitchFamily="34" charset="-122"/>
                <a:cs typeface="Arial Unicode MS" pitchFamily="34" charset="-122"/>
              </a:rPr>
              <a:t> reference = </a:t>
            </a:r>
            <a:r>
              <a:rPr lang="en-US" altLang="zh-CN" sz="1800" b="1" dirty="0" err="1">
                <a:solidFill>
                  <a:srgbClr val="FF0000"/>
                </a:solidFill>
                <a:latin typeface="Arial Unicode MS" pitchFamily="34" charset="-122"/>
                <a:ea typeface="Arial Unicode MS" pitchFamily="34" charset="-122"/>
                <a:cs typeface="Arial Unicode MS" pitchFamily="34" charset="-122"/>
              </a:rPr>
              <a:t>element.appendChild</a:t>
            </a:r>
            <a:r>
              <a:rPr lang="en-US" altLang="zh-CN" sz="1800" b="1" dirty="0">
                <a:solidFill>
                  <a:srgbClr val="FF0000"/>
                </a:solidFill>
                <a:latin typeface="Arial Unicode MS" pitchFamily="34" charset="-122"/>
                <a:ea typeface="Arial Unicode MS" pitchFamily="34" charset="-122"/>
                <a:cs typeface="Arial Unicode MS" pitchFamily="34" charset="-122"/>
              </a:rPr>
              <a:t>(</a:t>
            </a:r>
            <a:r>
              <a:rPr lang="en-US" altLang="zh-CN" sz="1800" b="1" dirty="0" err="1">
                <a:solidFill>
                  <a:srgbClr val="FF0000"/>
                </a:solidFill>
                <a:latin typeface="Arial Unicode MS" pitchFamily="34" charset="-122"/>
                <a:ea typeface="Arial Unicode MS" pitchFamily="34" charset="-122"/>
                <a:cs typeface="Arial Unicode MS" pitchFamily="34" charset="-122"/>
              </a:rPr>
              <a:t>newChild</a:t>
            </a:r>
            <a:r>
              <a:rPr lang="en-US" altLang="zh-CN" sz="1800" b="1" dirty="0">
                <a:solidFill>
                  <a:srgbClr val="FF0000"/>
                </a:solidFill>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              </a:t>
            </a:r>
          </a:p>
          <a:p>
            <a:pPr lvl="1">
              <a:lnSpc>
                <a:spcPct val="90000"/>
              </a:lnSpc>
              <a:buFontTx/>
              <a:buNone/>
            </a:pPr>
            <a:r>
              <a:rPr lang="en-US" altLang="zh-CN" sz="24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给定子节点 </a:t>
            </a:r>
            <a:r>
              <a:rPr lang="en-US" altLang="zh-CN" sz="2200" dirty="0" err="1">
                <a:latin typeface="Arial Unicode MS" pitchFamily="34" charset="-122"/>
                <a:ea typeface="Arial Unicode MS" pitchFamily="34" charset="-122"/>
                <a:cs typeface="Arial Unicode MS" pitchFamily="34" charset="-122"/>
              </a:rPr>
              <a:t>newChild</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将成为给定元素节点 </a:t>
            </a:r>
            <a:r>
              <a:rPr lang="en-US" altLang="zh-CN" sz="2200" dirty="0">
                <a:latin typeface="Arial Unicode MS" pitchFamily="34" charset="-122"/>
                <a:ea typeface="Arial Unicode MS" pitchFamily="34" charset="-122"/>
                <a:cs typeface="Arial Unicode MS" pitchFamily="34" charset="-122"/>
              </a:rPr>
              <a:t>element </a:t>
            </a:r>
            <a:r>
              <a:rPr lang="zh-CN" altLang="en-US" sz="2200" dirty="0">
                <a:latin typeface="Arial Unicode MS" pitchFamily="34" charset="-122"/>
                <a:ea typeface="Arial Unicode MS" pitchFamily="34" charset="-122"/>
                <a:cs typeface="Arial Unicode MS" pitchFamily="34" charset="-122"/>
              </a:rPr>
              <a:t>的</a:t>
            </a:r>
            <a:r>
              <a:rPr lang="zh-CN" altLang="en-US" sz="2200" b="1" dirty="0">
                <a:solidFill>
                  <a:srgbClr val="0000FF"/>
                </a:solidFill>
                <a:latin typeface="Arial Unicode MS" pitchFamily="34" charset="-122"/>
                <a:ea typeface="Arial Unicode MS" pitchFamily="34" charset="-122"/>
                <a:cs typeface="Arial Unicode MS" pitchFamily="34" charset="-122"/>
              </a:rPr>
              <a:t>最后一个子节点</a:t>
            </a:r>
            <a:r>
              <a:rPr lang="zh-CN" altLang="en-US" sz="2200" dirty="0">
                <a:latin typeface="Arial Unicode MS" pitchFamily="34" charset="-122"/>
                <a:ea typeface="Arial Unicode MS" pitchFamily="34" charset="-122"/>
                <a:cs typeface="Arial Unicode MS" pitchFamily="34" charset="-122"/>
              </a:rPr>
              <a:t>。</a:t>
            </a:r>
          </a:p>
          <a:p>
            <a:pPr lvl="1">
              <a:lnSpc>
                <a:spcPct val="90000"/>
              </a:lnSpc>
            </a:pPr>
            <a:r>
              <a:rPr lang="zh-CN" altLang="en-US" sz="2200" dirty="0">
                <a:latin typeface="Arial Unicode MS" pitchFamily="34" charset="-122"/>
                <a:ea typeface="Arial Unicode MS" pitchFamily="34" charset="-122"/>
                <a:cs typeface="Arial Unicode MS" pitchFamily="34" charset="-122"/>
              </a:rPr>
              <a:t>方法的返回值是一个指向新增子节点的引用指针。</a:t>
            </a:r>
          </a:p>
          <a:p>
            <a:pPr lvl="1">
              <a:lnSpc>
                <a:spcPct val="90000"/>
              </a:lnSpc>
            </a:pPr>
            <a:r>
              <a:rPr lang="zh-CN" altLang="en-US" sz="2200" dirty="0">
                <a:latin typeface="Arial Unicode MS" pitchFamily="34" charset="-122"/>
                <a:ea typeface="Arial Unicode MS" pitchFamily="34" charset="-122"/>
                <a:cs typeface="Arial Unicode MS" pitchFamily="34" charset="-122"/>
              </a:rPr>
              <a:t>该方法</a:t>
            </a:r>
            <a:r>
              <a:rPr lang="zh-CN" altLang="en-US" sz="2200" b="1" dirty="0">
                <a:solidFill>
                  <a:srgbClr val="0000FF"/>
                </a:solidFill>
                <a:latin typeface="Arial Unicode MS" pitchFamily="34" charset="-122"/>
                <a:ea typeface="Arial Unicode MS" pitchFamily="34" charset="-122"/>
                <a:cs typeface="Arial Unicode MS" pitchFamily="34" charset="-122"/>
              </a:rPr>
              <a:t>通常与 </a:t>
            </a:r>
            <a:r>
              <a:rPr lang="en-US" altLang="zh-CN" sz="2200" b="1" dirty="0" err="1">
                <a:solidFill>
                  <a:srgbClr val="0000FF"/>
                </a:solidFill>
                <a:latin typeface="Arial Unicode MS" pitchFamily="34" charset="-122"/>
                <a:ea typeface="Arial Unicode MS" pitchFamily="34" charset="-122"/>
                <a:cs typeface="Arial Unicode MS" pitchFamily="34" charset="-122"/>
              </a:rPr>
              <a:t>createElement</a:t>
            </a:r>
            <a:r>
              <a:rPr lang="en-US" altLang="zh-CN" sz="2200" b="1" dirty="0">
                <a:solidFill>
                  <a:srgbClr val="0000FF"/>
                </a:solidFill>
                <a:latin typeface="Arial Unicode MS" pitchFamily="34" charset="-122"/>
                <a:ea typeface="Arial Unicode MS" pitchFamily="34" charset="-122"/>
                <a:cs typeface="Arial Unicode MS" pitchFamily="34" charset="-122"/>
              </a:rPr>
              <a:t>() </a:t>
            </a:r>
            <a:r>
              <a:rPr lang="en-US" altLang="zh-CN" sz="2200" b="1" dirty="0" err="1">
                <a:solidFill>
                  <a:srgbClr val="0000FF"/>
                </a:solidFill>
                <a:latin typeface="Arial Unicode MS" pitchFamily="34" charset="-122"/>
                <a:ea typeface="Arial Unicode MS" pitchFamily="34" charset="-122"/>
                <a:cs typeface="Arial Unicode MS" pitchFamily="34" charset="-122"/>
              </a:rPr>
              <a:t>createTextNode</a:t>
            </a:r>
            <a:r>
              <a:rPr lang="en-US" altLang="zh-CN" sz="2200" b="1" dirty="0">
                <a:solidFill>
                  <a:srgbClr val="0000FF"/>
                </a:solidFill>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配合使用</a:t>
            </a:r>
          </a:p>
          <a:p>
            <a:pPr lvl="1">
              <a:lnSpc>
                <a:spcPct val="90000"/>
              </a:lnSpc>
              <a:buFontTx/>
              <a:buNone/>
            </a:pPr>
            <a:r>
              <a:rPr lang="zh-CN" altLang="en-US" sz="1800" dirty="0">
                <a:latin typeface="Arial Unicode MS" pitchFamily="34" charset="-122"/>
                <a:ea typeface="Arial Unicode MS" pitchFamily="34" charset="-122"/>
                <a:cs typeface="Arial Unicode MS" pitchFamily="34" charset="-122"/>
              </a:rPr>
              <a:t>  </a:t>
            </a:r>
            <a:r>
              <a:rPr lang="en-US" altLang="zh-CN" sz="1800" b="1" dirty="0" err="1">
                <a:latin typeface="Arial Unicode MS" pitchFamily="34" charset="-122"/>
                <a:ea typeface="Arial Unicode MS" pitchFamily="34" charset="-122"/>
                <a:cs typeface="Arial Unicode MS" pitchFamily="34" charset="-122"/>
              </a:rPr>
              <a:t>var</a:t>
            </a:r>
            <a:r>
              <a:rPr lang="en-US" altLang="zh-CN" sz="1800" b="1" dirty="0">
                <a:latin typeface="Arial Unicode MS" pitchFamily="34" charset="-122"/>
                <a:ea typeface="Arial Unicode MS" pitchFamily="34" charset="-122"/>
                <a:cs typeface="Arial Unicode MS" pitchFamily="34" charset="-122"/>
              </a:rPr>
              <a:t> </a:t>
            </a:r>
            <a:r>
              <a:rPr lang="en-US" altLang="zh-CN" sz="1800" b="1" dirty="0" err="1">
                <a:latin typeface="Arial Unicode MS" pitchFamily="34" charset="-122"/>
                <a:ea typeface="Arial Unicode MS" pitchFamily="34" charset="-122"/>
                <a:cs typeface="Arial Unicode MS" pitchFamily="34" charset="-122"/>
              </a:rPr>
              <a:t>para</a:t>
            </a:r>
            <a:r>
              <a:rPr lang="en-US" altLang="zh-CN" sz="1800" b="1" dirty="0">
                <a:latin typeface="Arial Unicode MS" pitchFamily="34" charset="-122"/>
                <a:ea typeface="Arial Unicode MS" pitchFamily="34" charset="-122"/>
                <a:cs typeface="Arial Unicode MS" pitchFamily="34" charset="-122"/>
              </a:rPr>
              <a:t> = </a:t>
            </a:r>
            <a:r>
              <a:rPr lang="en-US" altLang="zh-CN" sz="1800" b="1" dirty="0" err="1">
                <a:latin typeface="Arial Unicode MS" pitchFamily="34" charset="-122"/>
                <a:ea typeface="Arial Unicode MS" pitchFamily="34" charset="-122"/>
                <a:cs typeface="Arial Unicode MS" pitchFamily="34" charset="-122"/>
              </a:rPr>
              <a:t>document.createElement</a:t>
            </a:r>
            <a:r>
              <a:rPr lang="en-US" altLang="zh-CN" sz="1800" b="1" dirty="0">
                <a:latin typeface="Arial Unicode MS" pitchFamily="34" charset="-122"/>
                <a:ea typeface="Arial Unicode MS" pitchFamily="34" charset="-122"/>
                <a:cs typeface="Arial Unicode MS" pitchFamily="34" charset="-122"/>
              </a:rPr>
              <a:t>(“p”);</a:t>
            </a:r>
          </a:p>
          <a:p>
            <a:pPr lvl="1">
              <a:lnSpc>
                <a:spcPct val="90000"/>
              </a:lnSpc>
              <a:buFontTx/>
              <a:buNone/>
            </a:pPr>
            <a:r>
              <a:rPr lang="en-US" altLang="zh-CN" sz="1800" b="1" dirty="0">
                <a:latin typeface="Arial Unicode MS" pitchFamily="34" charset="-122"/>
                <a:ea typeface="Arial Unicode MS" pitchFamily="34" charset="-122"/>
                <a:cs typeface="Arial Unicode MS" pitchFamily="34" charset="-122"/>
              </a:rPr>
              <a:t>  </a:t>
            </a:r>
            <a:r>
              <a:rPr lang="en-US" altLang="zh-CN" sz="1800" b="1" dirty="0" err="1">
                <a:latin typeface="Arial Unicode MS" pitchFamily="34" charset="-122"/>
                <a:ea typeface="Arial Unicode MS" pitchFamily="34" charset="-122"/>
                <a:cs typeface="Arial Unicode MS" pitchFamily="34" charset="-122"/>
              </a:rPr>
              <a:t>var</a:t>
            </a:r>
            <a:r>
              <a:rPr lang="en-US" altLang="zh-CN" sz="1800" b="1" dirty="0">
                <a:latin typeface="Arial Unicode MS" pitchFamily="34" charset="-122"/>
                <a:ea typeface="Arial Unicode MS" pitchFamily="34" charset="-122"/>
                <a:cs typeface="Arial Unicode MS" pitchFamily="34" charset="-122"/>
              </a:rPr>
              <a:t> message = </a:t>
            </a:r>
            <a:r>
              <a:rPr lang="en-US" altLang="zh-CN" sz="1800" b="1" dirty="0" err="1">
                <a:latin typeface="Arial Unicode MS" pitchFamily="34" charset="-122"/>
                <a:ea typeface="Arial Unicode MS" pitchFamily="34" charset="-122"/>
                <a:cs typeface="Arial Unicode MS" pitchFamily="34" charset="-122"/>
              </a:rPr>
              <a:t>document.createTextNode</a:t>
            </a:r>
            <a:r>
              <a:rPr lang="en-US" altLang="zh-CN" sz="1800" b="1" dirty="0">
                <a:latin typeface="Arial Unicode MS" pitchFamily="34" charset="-122"/>
                <a:ea typeface="Arial Unicode MS" pitchFamily="34" charset="-122"/>
                <a:cs typeface="Arial Unicode MS" pitchFamily="34" charset="-122"/>
              </a:rPr>
              <a:t>(“Hello World”);</a:t>
            </a:r>
          </a:p>
          <a:p>
            <a:pPr lvl="1">
              <a:lnSpc>
                <a:spcPct val="90000"/>
              </a:lnSpc>
              <a:buFontTx/>
              <a:buNone/>
            </a:pPr>
            <a:r>
              <a:rPr lang="en-US" altLang="zh-CN" sz="1800" b="1" dirty="0">
                <a:latin typeface="Arial Unicode MS" pitchFamily="34" charset="-122"/>
                <a:ea typeface="Arial Unicode MS" pitchFamily="34" charset="-122"/>
                <a:cs typeface="Arial Unicode MS" pitchFamily="34" charset="-122"/>
              </a:rPr>
              <a:t>  </a:t>
            </a:r>
            <a:r>
              <a:rPr lang="en-US" altLang="zh-CN" sz="1800" b="1" dirty="0" err="1">
                <a:latin typeface="Arial Unicode MS" pitchFamily="34" charset="-122"/>
                <a:ea typeface="Arial Unicode MS" pitchFamily="34" charset="-122"/>
                <a:cs typeface="Arial Unicode MS" pitchFamily="34" charset="-122"/>
              </a:rPr>
              <a:t>para.appendChild</a:t>
            </a:r>
            <a:r>
              <a:rPr lang="en-US" altLang="zh-CN" sz="1800" b="1" dirty="0">
                <a:latin typeface="Arial Unicode MS" pitchFamily="34" charset="-122"/>
                <a:ea typeface="Arial Unicode MS" pitchFamily="34" charset="-122"/>
                <a:cs typeface="Arial Unicode MS" pitchFamily="34" charset="-122"/>
              </a:rPr>
              <a:t>(message);</a:t>
            </a:r>
          </a:p>
          <a:p>
            <a:pPr lvl="1">
              <a:lnSpc>
                <a:spcPct val="90000"/>
              </a:lnSpc>
              <a:buFontTx/>
              <a:buNone/>
            </a:pPr>
            <a:r>
              <a:rPr lang="en-US" altLang="zh-CN" sz="1800" b="1" dirty="0">
                <a:latin typeface="Arial Unicode MS" pitchFamily="34" charset="-122"/>
                <a:ea typeface="Arial Unicode MS" pitchFamily="34" charset="-122"/>
                <a:cs typeface="Arial Unicode MS" pitchFamily="34" charset="-122"/>
              </a:rPr>
              <a:t>  </a:t>
            </a:r>
            <a:r>
              <a:rPr lang="en-US" altLang="zh-CN" sz="1800" b="1" dirty="0" err="1">
                <a:latin typeface="Arial Unicode MS" pitchFamily="34" charset="-122"/>
                <a:ea typeface="Arial Unicode MS" pitchFamily="34" charset="-122"/>
                <a:cs typeface="Arial Unicode MS" pitchFamily="34" charset="-122"/>
              </a:rPr>
              <a:t>document.body.appendChild</a:t>
            </a:r>
            <a:r>
              <a:rPr lang="en-US" altLang="zh-CN" sz="1800" b="1" dirty="0">
                <a:latin typeface="Arial Unicode MS" pitchFamily="34" charset="-122"/>
                <a:ea typeface="Arial Unicode MS" pitchFamily="34" charset="-122"/>
                <a:cs typeface="Arial Unicode MS" pitchFamily="34" charset="-122"/>
              </a:rPr>
              <a:t>(</a:t>
            </a:r>
            <a:r>
              <a:rPr lang="en-US" altLang="zh-CN" sz="1800" b="1" dirty="0" err="1">
                <a:latin typeface="Arial Unicode MS" pitchFamily="34" charset="-122"/>
                <a:ea typeface="Arial Unicode MS" pitchFamily="34" charset="-122"/>
                <a:cs typeface="Arial Unicode MS" pitchFamily="34" charset="-122"/>
              </a:rPr>
              <a:t>para</a:t>
            </a:r>
            <a:r>
              <a:rPr lang="en-US" altLang="zh-CN" sz="1800" b="1" dirty="0">
                <a:latin typeface="Arial Unicode MS" pitchFamily="34" charset="-122"/>
                <a:ea typeface="Arial Unicode MS" pitchFamily="34" charset="-122"/>
                <a:cs typeface="Arial Unicode MS" pitchFamily="34" charset="-122"/>
              </a:rPr>
              <a:t>);</a:t>
            </a:r>
            <a:endParaRPr lang="en-US" altLang="zh-CN" sz="1800" dirty="0">
              <a:latin typeface="Arial Unicode MS" pitchFamily="34" charset="-122"/>
              <a:ea typeface="Arial Unicode MS" pitchFamily="34" charset="-122"/>
              <a:cs typeface="Arial Unicode MS" pitchFamily="34" charset="-122"/>
            </a:endParaRPr>
          </a:p>
          <a:p>
            <a:pPr lvl="1">
              <a:lnSpc>
                <a:spcPct val="90000"/>
              </a:lnSpc>
            </a:pPr>
            <a:r>
              <a:rPr lang="zh-CN" altLang="en-US" sz="2200" dirty="0">
                <a:latin typeface="Arial Unicode MS" pitchFamily="34" charset="-122"/>
                <a:ea typeface="Arial Unicode MS" pitchFamily="34" charset="-122"/>
                <a:cs typeface="Arial Unicode MS" pitchFamily="34" charset="-122"/>
              </a:rPr>
              <a:t>新节点可以被追加给文档中的任何一个元素</a:t>
            </a:r>
          </a:p>
        </p:txBody>
      </p:sp>
    </p:spTree>
    <p:extLst>
      <p:ext uri="{BB962C8B-B14F-4D97-AF65-F5344CB8AC3E}">
        <p14:creationId xmlns:p14="http://schemas.microsoft.com/office/powerpoint/2010/main" val="5286091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1538" name="Rectangle 2"/>
          <p:cNvSpPr>
            <a:spLocks noGrp="1" noChangeArrowheads="1"/>
          </p:cNvSpPr>
          <p:nvPr>
            <p:ph type="title"/>
          </p:nvPr>
        </p:nvSpPr>
        <p:spPr>
          <a:xfrm>
            <a:off x="971600" y="692696"/>
            <a:ext cx="8229600" cy="857256"/>
          </a:xfrm>
        </p:spPr>
        <p:txBody>
          <a:bodyPr/>
          <a:lstStyle/>
          <a:p>
            <a:r>
              <a:rPr lang="zh-CN" altLang="en-US" sz="3600" b="1" i="1" dirty="0">
                <a:latin typeface="Arial Unicode MS" pitchFamily="34" charset="-122"/>
                <a:ea typeface="Arial Unicode MS" pitchFamily="34" charset="-122"/>
                <a:cs typeface="Arial Unicode MS" pitchFamily="34" charset="-122"/>
              </a:rPr>
              <a:t>插入节点</a:t>
            </a:r>
            <a:r>
              <a:rPr lang="en-US" altLang="zh-CN" sz="3600" b="1" i="1" dirty="0">
                <a:latin typeface="Arial Unicode MS" pitchFamily="34" charset="-122"/>
                <a:ea typeface="Arial Unicode MS" pitchFamily="34" charset="-122"/>
                <a:cs typeface="Arial Unicode MS" pitchFamily="34" charset="-122"/>
              </a:rPr>
              <a:t>(2)</a:t>
            </a:r>
          </a:p>
        </p:txBody>
      </p:sp>
      <p:sp>
        <p:nvSpPr>
          <p:cNvPr id="961539" name="Rectangle 3"/>
          <p:cNvSpPr>
            <a:spLocks noGrp="1" noChangeArrowheads="1"/>
          </p:cNvSpPr>
          <p:nvPr>
            <p:ph type="body" idx="1"/>
          </p:nvPr>
        </p:nvSpPr>
        <p:spPr>
          <a:xfrm>
            <a:off x="695325" y="1893888"/>
            <a:ext cx="7908925" cy="4098925"/>
          </a:xfrm>
        </p:spPr>
        <p:txBody>
          <a:bodyPr>
            <a:normAutofit lnSpcReduction="10000"/>
          </a:bodyPr>
          <a:lstStyle/>
          <a:p>
            <a:pPr>
              <a:lnSpc>
                <a:spcPct val="90000"/>
              </a:lnSpc>
            </a:pPr>
            <a:r>
              <a:rPr lang="en-US" altLang="zh-CN" sz="2800">
                <a:latin typeface="Arial Unicode MS" pitchFamily="34" charset="-122"/>
                <a:ea typeface="Arial Unicode MS" pitchFamily="34" charset="-122"/>
                <a:cs typeface="Arial Unicode MS" pitchFamily="34" charset="-122"/>
              </a:rPr>
              <a:t>insertBefore()</a:t>
            </a:r>
          </a:p>
          <a:p>
            <a:pPr lvl="1">
              <a:lnSpc>
                <a:spcPct val="90000"/>
              </a:lnSpc>
            </a:pPr>
            <a:r>
              <a:rPr lang="zh-CN" altLang="en-US" sz="2200">
                <a:latin typeface="Arial Unicode MS" pitchFamily="34" charset="-122"/>
                <a:ea typeface="Arial Unicode MS" pitchFamily="34" charset="-122"/>
                <a:cs typeface="Arial Unicode MS" pitchFamily="34" charset="-122"/>
              </a:rPr>
              <a:t>把一个给定节点插入到一个给定元素节点的给定子节点的</a:t>
            </a:r>
            <a:r>
              <a:rPr lang="zh-CN" altLang="en-US" sz="2200" b="1">
                <a:solidFill>
                  <a:srgbClr val="0000FF"/>
                </a:solidFill>
                <a:latin typeface="Arial Unicode MS" pitchFamily="34" charset="-122"/>
                <a:ea typeface="Arial Unicode MS" pitchFamily="34" charset="-122"/>
                <a:cs typeface="Arial Unicode MS" pitchFamily="34" charset="-122"/>
              </a:rPr>
              <a:t>前面</a:t>
            </a:r>
            <a:endParaRPr lang="zh-CN" altLang="en-US" sz="2000">
              <a:latin typeface="Arial Unicode MS" pitchFamily="34" charset="-122"/>
              <a:ea typeface="Arial Unicode MS" pitchFamily="34" charset="-122"/>
              <a:cs typeface="Arial Unicode MS" pitchFamily="34" charset="-122"/>
            </a:endParaRPr>
          </a:p>
          <a:p>
            <a:pPr lvl="1">
              <a:lnSpc>
                <a:spcPct val="90000"/>
              </a:lnSpc>
              <a:buFontTx/>
              <a:buNone/>
            </a:pPr>
            <a:r>
              <a:rPr lang="zh-CN" altLang="en-US" sz="2000">
                <a:latin typeface="Arial Unicode MS" pitchFamily="34" charset="-122"/>
                <a:ea typeface="Arial Unicode MS" pitchFamily="34" charset="-122"/>
                <a:cs typeface="Arial Unicode MS" pitchFamily="34" charset="-122"/>
              </a:rPr>
              <a:t>  </a:t>
            </a:r>
            <a:r>
              <a:rPr lang="en-US" altLang="zh-CN" sz="1800" b="1">
                <a:solidFill>
                  <a:srgbClr val="FF0000"/>
                </a:solidFill>
                <a:latin typeface="Arial Unicode MS" pitchFamily="34" charset="-122"/>
                <a:ea typeface="Arial Unicode MS" pitchFamily="34" charset="-122"/>
                <a:cs typeface="Arial Unicode MS" pitchFamily="34" charset="-122"/>
              </a:rPr>
              <a:t>var reference =  element.insertBefore(newNode,targetNode);</a:t>
            </a:r>
          </a:p>
          <a:p>
            <a:pPr lvl="1">
              <a:lnSpc>
                <a:spcPct val="90000"/>
              </a:lnSpc>
              <a:buFontTx/>
              <a:buNone/>
            </a:pPr>
            <a:r>
              <a:rPr lang="en-US" altLang="zh-CN" sz="2000">
                <a:latin typeface="Arial Unicode MS" pitchFamily="34" charset="-122"/>
                <a:ea typeface="Arial Unicode MS" pitchFamily="34" charset="-122"/>
                <a:cs typeface="Arial Unicode MS" pitchFamily="34" charset="-122"/>
              </a:rPr>
              <a:t>  </a:t>
            </a:r>
            <a:r>
              <a:rPr lang="zh-CN" altLang="en-US" sz="2200">
                <a:latin typeface="Arial Unicode MS" pitchFamily="34" charset="-122"/>
                <a:ea typeface="Arial Unicode MS" pitchFamily="34" charset="-122"/>
                <a:cs typeface="Arial Unicode MS" pitchFamily="34" charset="-122"/>
              </a:rPr>
              <a:t>节点 </a:t>
            </a:r>
            <a:r>
              <a:rPr lang="en-US" altLang="zh-CN" sz="2200">
                <a:latin typeface="Arial Unicode MS" pitchFamily="34" charset="-122"/>
                <a:ea typeface="Arial Unicode MS" pitchFamily="34" charset="-122"/>
                <a:cs typeface="Arial Unicode MS" pitchFamily="34" charset="-122"/>
              </a:rPr>
              <a:t>newNode </a:t>
            </a:r>
            <a:r>
              <a:rPr lang="zh-CN" altLang="en-US" sz="2200">
                <a:latin typeface="Arial Unicode MS" pitchFamily="34" charset="-122"/>
                <a:ea typeface="Arial Unicode MS" pitchFamily="34" charset="-122"/>
                <a:cs typeface="Arial Unicode MS" pitchFamily="34" charset="-122"/>
              </a:rPr>
              <a:t>将被插入到元素节点 </a:t>
            </a:r>
            <a:r>
              <a:rPr lang="en-US" altLang="zh-CN" sz="2200">
                <a:latin typeface="Arial Unicode MS" pitchFamily="34" charset="-122"/>
                <a:ea typeface="Arial Unicode MS" pitchFamily="34" charset="-122"/>
                <a:cs typeface="Arial Unicode MS" pitchFamily="34" charset="-122"/>
              </a:rPr>
              <a:t>element </a:t>
            </a:r>
            <a:r>
              <a:rPr lang="zh-CN" altLang="en-US" sz="2200">
                <a:latin typeface="Arial Unicode MS" pitchFamily="34" charset="-122"/>
                <a:ea typeface="Arial Unicode MS" pitchFamily="34" charset="-122"/>
                <a:cs typeface="Arial Unicode MS" pitchFamily="34" charset="-122"/>
              </a:rPr>
              <a:t>中并出现在节点 </a:t>
            </a:r>
            <a:r>
              <a:rPr lang="en-US" altLang="zh-CN" sz="2200">
                <a:latin typeface="Arial Unicode MS" pitchFamily="34" charset="-122"/>
                <a:ea typeface="Arial Unicode MS" pitchFamily="34" charset="-122"/>
                <a:cs typeface="Arial Unicode MS" pitchFamily="34" charset="-122"/>
              </a:rPr>
              <a:t>targetNode </a:t>
            </a:r>
            <a:r>
              <a:rPr lang="zh-CN" altLang="en-US" sz="2200">
                <a:latin typeface="Arial Unicode MS" pitchFamily="34" charset="-122"/>
                <a:ea typeface="Arial Unicode MS" pitchFamily="34" charset="-122"/>
                <a:cs typeface="Arial Unicode MS" pitchFamily="34" charset="-122"/>
              </a:rPr>
              <a:t>的前面</a:t>
            </a:r>
            <a:r>
              <a:rPr lang="en-US" altLang="zh-CN" sz="2200">
                <a:latin typeface="Arial Unicode MS" pitchFamily="34" charset="-122"/>
                <a:ea typeface="Arial Unicode MS" pitchFamily="34" charset="-122"/>
                <a:cs typeface="Arial Unicode MS" pitchFamily="34" charset="-122"/>
              </a:rPr>
              <a:t>.</a:t>
            </a:r>
          </a:p>
          <a:p>
            <a:pPr lvl="1">
              <a:lnSpc>
                <a:spcPct val="90000"/>
              </a:lnSpc>
            </a:pPr>
            <a:r>
              <a:rPr lang="zh-CN" altLang="en-US" sz="2200" b="1">
                <a:solidFill>
                  <a:srgbClr val="0000FF"/>
                </a:solidFill>
                <a:latin typeface="Arial Unicode MS" pitchFamily="34" charset="-122"/>
                <a:ea typeface="Arial Unicode MS" pitchFamily="34" charset="-122"/>
                <a:cs typeface="Arial Unicode MS" pitchFamily="34" charset="-122"/>
              </a:rPr>
              <a:t>节点 </a:t>
            </a:r>
            <a:r>
              <a:rPr lang="en-US" altLang="zh-CN" sz="2200" b="1">
                <a:solidFill>
                  <a:srgbClr val="0000FF"/>
                </a:solidFill>
                <a:latin typeface="Arial Unicode MS" pitchFamily="34" charset="-122"/>
                <a:ea typeface="Arial Unicode MS" pitchFamily="34" charset="-122"/>
                <a:cs typeface="Arial Unicode MS" pitchFamily="34" charset="-122"/>
              </a:rPr>
              <a:t>targetNode </a:t>
            </a:r>
            <a:r>
              <a:rPr lang="zh-CN" altLang="en-US" sz="2200" b="1">
                <a:solidFill>
                  <a:srgbClr val="0000FF"/>
                </a:solidFill>
                <a:latin typeface="Arial Unicode MS" pitchFamily="34" charset="-122"/>
                <a:ea typeface="Arial Unicode MS" pitchFamily="34" charset="-122"/>
                <a:cs typeface="Arial Unicode MS" pitchFamily="34" charset="-122"/>
              </a:rPr>
              <a:t>必须是 </a:t>
            </a:r>
            <a:r>
              <a:rPr lang="en-US" altLang="zh-CN" sz="2200" b="1">
                <a:solidFill>
                  <a:srgbClr val="0000FF"/>
                </a:solidFill>
                <a:latin typeface="Arial Unicode MS" pitchFamily="34" charset="-122"/>
                <a:ea typeface="Arial Unicode MS" pitchFamily="34" charset="-122"/>
                <a:cs typeface="Arial Unicode MS" pitchFamily="34" charset="-122"/>
              </a:rPr>
              <a:t>element </a:t>
            </a:r>
            <a:r>
              <a:rPr lang="zh-CN" altLang="en-US" sz="2200" b="1">
                <a:solidFill>
                  <a:srgbClr val="0000FF"/>
                </a:solidFill>
                <a:latin typeface="Arial Unicode MS" pitchFamily="34" charset="-122"/>
                <a:ea typeface="Arial Unicode MS" pitchFamily="34" charset="-122"/>
                <a:cs typeface="Arial Unicode MS" pitchFamily="34" charset="-122"/>
              </a:rPr>
              <a:t>元素的一个子节点</a:t>
            </a:r>
            <a:r>
              <a:rPr lang="zh-CN" altLang="en-US" sz="2200">
                <a:latin typeface="Arial Unicode MS" pitchFamily="34" charset="-122"/>
                <a:ea typeface="Arial Unicode MS" pitchFamily="34" charset="-122"/>
                <a:cs typeface="Arial Unicode MS" pitchFamily="34" charset="-122"/>
              </a:rPr>
              <a:t>。</a:t>
            </a:r>
          </a:p>
          <a:p>
            <a:pPr lvl="1">
              <a:lnSpc>
                <a:spcPct val="90000"/>
              </a:lnSpc>
            </a:pPr>
            <a:r>
              <a:rPr lang="zh-CN" altLang="en-US" sz="2200">
                <a:latin typeface="Arial Unicode MS" pitchFamily="34" charset="-122"/>
                <a:ea typeface="Arial Unicode MS" pitchFamily="34" charset="-122"/>
                <a:cs typeface="Arial Unicode MS" pitchFamily="34" charset="-122"/>
              </a:rPr>
              <a:t>该方法通常与 </a:t>
            </a:r>
            <a:r>
              <a:rPr lang="en-US" altLang="zh-CN" sz="2200">
                <a:latin typeface="Arial Unicode MS" pitchFamily="34" charset="-122"/>
                <a:ea typeface="Arial Unicode MS" pitchFamily="34" charset="-122"/>
                <a:cs typeface="Arial Unicode MS" pitchFamily="34" charset="-122"/>
              </a:rPr>
              <a:t>createElement() </a:t>
            </a:r>
            <a:r>
              <a:rPr lang="zh-CN" altLang="en-US" sz="2200">
                <a:latin typeface="Arial Unicode MS" pitchFamily="34" charset="-122"/>
                <a:ea typeface="Arial Unicode MS" pitchFamily="34" charset="-122"/>
                <a:cs typeface="Arial Unicode MS" pitchFamily="34" charset="-122"/>
              </a:rPr>
              <a:t>和 </a:t>
            </a:r>
            <a:r>
              <a:rPr lang="en-US" altLang="zh-CN" sz="2200">
                <a:latin typeface="Arial Unicode MS" pitchFamily="34" charset="-122"/>
                <a:ea typeface="Arial Unicode MS" pitchFamily="34" charset="-122"/>
                <a:cs typeface="Arial Unicode MS" pitchFamily="34" charset="-122"/>
              </a:rPr>
              <a:t>createTextNode() </a:t>
            </a:r>
            <a:r>
              <a:rPr lang="zh-CN" altLang="en-US" sz="2200">
                <a:latin typeface="Arial Unicode MS" pitchFamily="34" charset="-122"/>
                <a:ea typeface="Arial Unicode MS" pitchFamily="34" charset="-122"/>
                <a:cs typeface="Arial Unicode MS" pitchFamily="34" charset="-122"/>
              </a:rPr>
              <a:t>配合使用</a:t>
            </a:r>
          </a:p>
          <a:p>
            <a:pPr lvl="1">
              <a:lnSpc>
                <a:spcPct val="90000"/>
              </a:lnSpc>
              <a:buFontTx/>
              <a:buNone/>
            </a:pPr>
            <a:r>
              <a:rPr lang="zh-CN" altLang="en-US" sz="2000" b="1">
                <a:latin typeface="Arial Unicode MS" pitchFamily="34" charset="-122"/>
                <a:ea typeface="Arial Unicode MS" pitchFamily="34" charset="-122"/>
                <a:cs typeface="Arial Unicode MS" pitchFamily="34" charset="-122"/>
              </a:rPr>
              <a:t>  </a:t>
            </a:r>
            <a:r>
              <a:rPr lang="en-US" altLang="zh-CN" sz="1800" b="1">
                <a:latin typeface="Arial Unicode MS" pitchFamily="34" charset="-122"/>
                <a:ea typeface="Arial Unicode MS" pitchFamily="34" charset="-122"/>
                <a:cs typeface="Arial Unicode MS" pitchFamily="34" charset="-122"/>
              </a:rPr>
              <a:t>var container = document.getElementById(“content”);</a:t>
            </a:r>
          </a:p>
          <a:p>
            <a:pPr lvl="1">
              <a:lnSpc>
                <a:spcPct val="90000"/>
              </a:lnSpc>
              <a:buFontTx/>
              <a:buNone/>
            </a:pPr>
            <a:r>
              <a:rPr lang="en-US" altLang="zh-CN" sz="1800" b="1">
                <a:latin typeface="Arial Unicode MS" pitchFamily="34" charset="-122"/>
                <a:ea typeface="Arial Unicode MS" pitchFamily="34" charset="-122"/>
                <a:cs typeface="Arial Unicode MS" pitchFamily="34" charset="-122"/>
              </a:rPr>
              <a:t>  var message = document.getElementById(“fineprint”);</a:t>
            </a:r>
          </a:p>
          <a:p>
            <a:pPr lvl="1">
              <a:lnSpc>
                <a:spcPct val="90000"/>
              </a:lnSpc>
              <a:buFontTx/>
              <a:buNone/>
            </a:pPr>
            <a:r>
              <a:rPr lang="en-US" altLang="zh-CN" sz="1800" b="1">
                <a:latin typeface="Arial Unicode MS" pitchFamily="34" charset="-122"/>
                <a:ea typeface="Arial Unicode MS" pitchFamily="34" charset="-122"/>
                <a:cs typeface="Arial Unicode MS" pitchFamily="34" charset="-122"/>
              </a:rPr>
              <a:t>  var para = document.createElement(“p”);</a:t>
            </a:r>
          </a:p>
          <a:p>
            <a:pPr lvl="1">
              <a:lnSpc>
                <a:spcPct val="90000"/>
              </a:lnSpc>
              <a:buFontTx/>
              <a:buNone/>
            </a:pPr>
            <a:r>
              <a:rPr lang="en-US" altLang="zh-CN" sz="1800" b="1">
                <a:latin typeface="Arial Unicode MS" pitchFamily="34" charset="-122"/>
                <a:ea typeface="Arial Unicode MS" pitchFamily="34" charset="-122"/>
                <a:cs typeface="Arial Unicode MS" pitchFamily="34" charset="-122"/>
              </a:rPr>
              <a:t>  container.insertBefore(para,message);</a:t>
            </a:r>
          </a:p>
        </p:txBody>
      </p:sp>
    </p:spTree>
    <p:extLst>
      <p:ext uri="{BB962C8B-B14F-4D97-AF65-F5344CB8AC3E}">
        <p14:creationId xmlns:p14="http://schemas.microsoft.com/office/powerpoint/2010/main" val="2959125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2018" name="Rectangle 2"/>
          <p:cNvSpPr>
            <a:spLocks noGrp="1" noChangeArrowheads="1"/>
          </p:cNvSpPr>
          <p:nvPr>
            <p:ph type="title"/>
          </p:nvPr>
        </p:nvSpPr>
        <p:spPr>
          <a:xfrm>
            <a:off x="971600" y="692696"/>
            <a:ext cx="8229600" cy="857256"/>
          </a:xfrm>
        </p:spPr>
        <p:txBody>
          <a:bodyPr/>
          <a:lstStyle/>
          <a:p>
            <a:r>
              <a:rPr lang="zh-CN" altLang="en-US" sz="3600" b="1" i="1" dirty="0">
                <a:latin typeface="Arial Unicode MS" pitchFamily="34" charset="-122"/>
                <a:ea typeface="Arial Unicode MS" pitchFamily="34" charset="-122"/>
                <a:cs typeface="Arial Unicode MS" pitchFamily="34" charset="-122"/>
              </a:rPr>
              <a:t>插入节点</a:t>
            </a:r>
            <a:r>
              <a:rPr lang="en-US" altLang="zh-CN" sz="3600" b="1" i="1" dirty="0">
                <a:latin typeface="Arial Unicode MS" pitchFamily="34" charset="-122"/>
                <a:ea typeface="Arial Unicode MS" pitchFamily="34" charset="-122"/>
                <a:cs typeface="Arial Unicode MS" pitchFamily="34" charset="-122"/>
              </a:rPr>
              <a:t>(3)</a:t>
            </a:r>
          </a:p>
        </p:txBody>
      </p:sp>
      <p:sp>
        <p:nvSpPr>
          <p:cNvPr id="982019" name="Rectangle 3"/>
          <p:cNvSpPr>
            <a:spLocks noGrp="1" noChangeArrowheads="1"/>
          </p:cNvSpPr>
          <p:nvPr>
            <p:ph type="body" idx="1"/>
          </p:nvPr>
        </p:nvSpPr>
        <p:spPr>
          <a:xfrm>
            <a:off x="766763" y="1882775"/>
            <a:ext cx="7696200" cy="609600"/>
          </a:xfrm>
        </p:spPr>
        <p:txBody>
          <a:bodyPr/>
          <a:lstStyle/>
          <a:p>
            <a:r>
              <a:rPr lang="en-US" altLang="zh-CN" sz="2600">
                <a:latin typeface="Arial Unicode MS" pitchFamily="34" charset="-122"/>
                <a:ea typeface="Arial Unicode MS" pitchFamily="34" charset="-122"/>
                <a:cs typeface="Arial Unicode MS" pitchFamily="34" charset="-122"/>
              </a:rPr>
              <a:t>DOM </a:t>
            </a:r>
            <a:r>
              <a:rPr lang="zh-CN" altLang="en-US" sz="2600">
                <a:latin typeface="Arial Unicode MS" pitchFamily="34" charset="-122"/>
                <a:ea typeface="Arial Unicode MS" pitchFamily="34" charset="-122"/>
                <a:cs typeface="Arial Unicode MS" pitchFamily="34" charset="-122"/>
              </a:rPr>
              <a:t>没有提供 </a:t>
            </a:r>
            <a:r>
              <a:rPr lang="en-US" altLang="zh-CN" sz="2600">
                <a:latin typeface="Arial Unicode MS" pitchFamily="34" charset="-122"/>
                <a:ea typeface="Arial Unicode MS" pitchFamily="34" charset="-122"/>
                <a:cs typeface="Arial Unicode MS" pitchFamily="34" charset="-122"/>
              </a:rPr>
              <a:t>insertAfter() </a:t>
            </a:r>
            <a:r>
              <a:rPr lang="zh-CN" altLang="en-US" sz="2600">
                <a:latin typeface="Arial Unicode MS" pitchFamily="34" charset="-122"/>
                <a:ea typeface="Arial Unicode MS" pitchFamily="34" charset="-122"/>
                <a:cs typeface="Arial Unicode MS" pitchFamily="34" charset="-122"/>
              </a:rPr>
              <a:t>方法</a:t>
            </a:r>
          </a:p>
        </p:txBody>
      </p:sp>
      <p:pic>
        <p:nvPicPr>
          <p:cNvPr id="982020" name="Picture 4"/>
          <p:cNvPicPr>
            <a:picLocks noChangeAspect="1" noChangeArrowheads="1"/>
          </p:cNvPicPr>
          <p:nvPr/>
        </p:nvPicPr>
        <p:blipFill>
          <a:blip r:embed="rId2"/>
          <a:srcRect/>
          <a:stretch>
            <a:fillRect/>
          </a:stretch>
        </p:blipFill>
        <p:spPr bwMode="auto">
          <a:xfrm>
            <a:off x="971550" y="2492375"/>
            <a:ext cx="5976938" cy="3232150"/>
          </a:xfrm>
          <a:prstGeom prst="rect">
            <a:avLst/>
          </a:prstGeom>
          <a:noFill/>
        </p:spPr>
      </p:pic>
    </p:spTree>
    <p:extLst>
      <p:ext uri="{BB962C8B-B14F-4D97-AF65-F5344CB8AC3E}">
        <p14:creationId xmlns:p14="http://schemas.microsoft.com/office/powerpoint/2010/main" val="4064770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5154" name="Rectangle 2"/>
          <p:cNvSpPr>
            <a:spLocks noGrp="1" noChangeArrowheads="1"/>
          </p:cNvSpPr>
          <p:nvPr>
            <p:ph type="title"/>
          </p:nvPr>
        </p:nvSpPr>
        <p:spPr>
          <a:xfrm>
            <a:off x="1619672" y="699536"/>
            <a:ext cx="8229600" cy="857256"/>
          </a:xfrm>
        </p:spPr>
        <p:txBody>
          <a:bodyPr/>
          <a:lstStyle/>
          <a:p>
            <a:r>
              <a:rPr lang="en-US" altLang="zh-CN" sz="3600" b="1" i="1" dirty="0">
                <a:latin typeface="Arial Unicode MS" pitchFamily="34" charset="-122"/>
                <a:ea typeface="Arial Unicode MS" pitchFamily="34" charset="-122"/>
                <a:cs typeface="Arial Unicode MS" pitchFamily="34" charset="-122"/>
              </a:rPr>
              <a:t>DOM</a:t>
            </a:r>
          </a:p>
        </p:txBody>
      </p:sp>
      <p:sp>
        <p:nvSpPr>
          <p:cNvPr id="945155" name="Rectangle 3"/>
          <p:cNvSpPr>
            <a:spLocks noGrp="1" noChangeArrowheads="1"/>
          </p:cNvSpPr>
          <p:nvPr>
            <p:ph type="body" idx="1"/>
          </p:nvPr>
        </p:nvSpPr>
        <p:spPr>
          <a:xfrm>
            <a:off x="785786" y="1714488"/>
            <a:ext cx="7696200" cy="4098925"/>
          </a:xfrm>
        </p:spPr>
        <p:txBody>
          <a:bodyPr>
            <a:normAutofit fontScale="92500"/>
          </a:bodyPr>
          <a:lstStyle/>
          <a:p>
            <a:r>
              <a:rPr lang="en-US" altLang="zh-CN" sz="2800" dirty="0">
                <a:latin typeface="Arial Unicode MS" pitchFamily="34" charset="-122"/>
                <a:ea typeface="Arial Unicode MS" pitchFamily="34" charset="-122"/>
                <a:cs typeface="Arial Unicode MS" pitchFamily="34" charset="-122"/>
              </a:rPr>
              <a:t>DOM</a:t>
            </a:r>
            <a:r>
              <a:rPr lang="zh-CN" altLang="en-US" sz="2800" dirty="0">
                <a:latin typeface="Arial Unicode MS" pitchFamily="34" charset="-122"/>
                <a:ea typeface="Arial Unicode MS" pitchFamily="34" charset="-122"/>
                <a:cs typeface="Arial Unicode MS" pitchFamily="34" charset="-122"/>
              </a:rPr>
              <a:t>：</a:t>
            </a:r>
            <a:r>
              <a:rPr lang="en-US" altLang="zh-CN" sz="2800" dirty="0">
                <a:latin typeface="Arial Unicode MS" pitchFamily="34" charset="-122"/>
                <a:ea typeface="Arial Unicode MS" pitchFamily="34" charset="-122"/>
                <a:cs typeface="Arial Unicode MS" pitchFamily="34" charset="-122"/>
              </a:rPr>
              <a:t>Document Object Model(</a:t>
            </a:r>
            <a:r>
              <a:rPr lang="zh-CN" altLang="en-US" sz="2800" dirty="0">
                <a:latin typeface="Arial Unicode MS" pitchFamily="34" charset="-122"/>
                <a:ea typeface="Arial Unicode MS" pitchFamily="34" charset="-122"/>
                <a:cs typeface="Arial Unicode MS" pitchFamily="34" charset="-122"/>
              </a:rPr>
              <a:t>文本对象模型</a:t>
            </a:r>
            <a:r>
              <a:rPr lang="en-US" altLang="zh-CN" sz="2800" dirty="0">
                <a:latin typeface="Arial Unicode MS" pitchFamily="34" charset="-122"/>
                <a:ea typeface="Arial Unicode MS" pitchFamily="34" charset="-122"/>
                <a:cs typeface="Arial Unicode MS" pitchFamily="34" charset="-122"/>
              </a:rPr>
              <a:t>)</a:t>
            </a:r>
          </a:p>
          <a:p>
            <a:pPr lvl="1"/>
            <a:r>
              <a:rPr lang="en-US" altLang="zh-CN" sz="2400" dirty="0">
                <a:latin typeface="Arial Unicode MS" pitchFamily="34" charset="-122"/>
                <a:ea typeface="Arial Unicode MS" pitchFamily="34" charset="-122"/>
                <a:cs typeface="Arial Unicode MS" pitchFamily="34" charset="-122"/>
              </a:rPr>
              <a:t>D</a:t>
            </a:r>
            <a:r>
              <a:rPr lang="zh-CN" altLang="en-US" sz="2400" dirty="0">
                <a:latin typeface="Arial Unicode MS" pitchFamily="34" charset="-122"/>
                <a:ea typeface="Arial Unicode MS" pitchFamily="34" charset="-122"/>
                <a:cs typeface="Arial Unicode MS" pitchFamily="34" charset="-122"/>
              </a:rPr>
              <a:t>：文档 </a:t>
            </a:r>
            <a:r>
              <a:rPr lang="en-US" altLang="zh-CN" sz="2400" dirty="0">
                <a:latin typeface="Arial Unicode MS" pitchFamily="34" charset="-122"/>
                <a:ea typeface="Arial Unicode MS" pitchFamily="34" charset="-122"/>
                <a:cs typeface="Arial Unicode MS" pitchFamily="34" charset="-122"/>
              </a:rPr>
              <a:t>– html </a:t>
            </a:r>
            <a:r>
              <a:rPr lang="zh-CN" altLang="en-US" sz="2400" dirty="0">
                <a:latin typeface="Arial Unicode MS" pitchFamily="34" charset="-122"/>
                <a:ea typeface="Arial Unicode MS" pitchFamily="34" charset="-122"/>
                <a:cs typeface="Arial Unicode MS" pitchFamily="34" charset="-122"/>
              </a:rPr>
              <a:t>文档 或 </a:t>
            </a:r>
            <a:r>
              <a:rPr lang="en-US" altLang="zh-CN" sz="2400" dirty="0">
                <a:latin typeface="Arial Unicode MS" pitchFamily="34" charset="-122"/>
                <a:ea typeface="Arial Unicode MS" pitchFamily="34" charset="-122"/>
                <a:cs typeface="Arial Unicode MS" pitchFamily="34" charset="-122"/>
              </a:rPr>
              <a:t>xml </a:t>
            </a:r>
            <a:r>
              <a:rPr lang="zh-CN" altLang="en-US" sz="2400" dirty="0" smtClean="0">
                <a:latin typeface="Arial Unicode MS" pitchFamily="34" charset="-122"/>
                <a:ea typeface="Arial Unicode MS" pitchFamily="34" charset="-122"/>
                <a:cs typeface="Arial Unicode MS" pitchFamily="34" charset="-122"/>
              </a:rPr>
              <a:t>文档</a:t>
            </a:r>
            <a:endParaRPr lang="zh-CN" altLang="en-US" sz="2400" dirty="0">
              <a:latin typeface="Arial Unicode MS" pitchFamily="34" charset="-122"/>
              <a:ea typeface="Arial Unicode MS" pitchFamily="34" charset="-122"/>
              <a:cs typeface="Arial Unicode MS" pitchFamily="34" charset="-122"/>
            </a:endParaRPr>
          </a:p>
          <a:p>
            <a:pPr lvl="1"/>
            <a:r>
              <a:rPr lang="en-US" altLang="zh-CN" sz="2400" dirty="0">
                <a:latin typeface="Arial Unicode MS" pitchFamily="34" charset="-122"/>
                <a:ea typeface="Arial Unicode MS" pitchFamily="34" charset="-122"/>
                <a:cs typeface="Arial Unicode MS" pitchFamily="34" charset="-122"/>
              </a:rPr>
              <a:t>O</a:t>
            </a:r>
            <a:r>
              <a:rPr lang="zh-CN" altLang="en-US" sz="2400" dirty="0">
                <a:latin typeface="Arial Unicode MS" pitchFamily="34" charset="-122"/>
                <a:ea typeface="Arial Unicode MS" pitchFamily="34" charset="-122"/>
                <a:cs typeface="Arial Unicode MS" pitchFamily="34" charset="-122"/>
              </a:rPr>
              <a:t>：对象 </a:t>
            </a:r>
            <a:r>
              <a:rPr lang="en-US" altLang="zh-CN" sz="2400" dirty="0">
                <a:latin typeface="Arial Unicode MS" pitchFamily="34" charset="-122"/>
                <a:ea typeface="Arial Unicode MS" pitchFamily="34" charset="-122"/>
                <a:cs typeface="Arial Unicode MS" pitchFamily="34" charset="-122"/>
              </a:rPr>
              <a:t>– document </a:t>
            </a:r>
            <a:r>
              <a:rPr lang="zh-CN" altLang="en-US" sz="2400" dirty="0">
                <a:latin typeface="Arial Unicode MS" pitchFamily="34" charset="-122"/>
                <a:ea typeface="Arial Unicode MS" pitchFamily="34" charset="-122"/>
                <a:cs typeface="Arial Unicode MS" pitchFamily="34" charset="-122"/>
              </a:rPr>
              <a:t>对象的属性和方法</a:t>
            </a:r>
          </a:p>
          <a:p>
            <a:pPr lvl="1"/>
            <a:r>
              <a:rPr lang="en-US" altLang="zh-CN" sz="2400" dirty="0">
                <a:latin typeface="Arial Unicode MS" pitchFamily="34" charset="-122"/>
                <a:ea typeface="Arial Unicode MS" pitchFamily="34" charset="-122"/>
                <a:cs typeface="Arial Unicode MS" pitchFamily="34" charset="-122"/>
              </a:rPr>
              <a:t>M</a:t>
            </a:r>
            <a:r>
              <a:rPr lang="zh-CN" altLang="en-US" sz="2400" dirty="0">
                <a:latin typeface="Arial Unicode MS" pitchFamily="34" charset="-122"/>
                <a:ea typeface="Arial Unicode MS" pitchFamily="34" charset="-122"/>
                <a:cs typeface="Arial Unicode MS" pitchFamily="34" charset="-122"/>
              </a:rPr>
              <a:t>：模型 </a:t>
            </a:r>
          </a:p>
          <a:p>
            <a:pPr lvl="1"/>
            <a:r>
              <a:rPr lang="en-US" altLang="zh-CN" sz="2400" dirty="0">
                <a:latin typeface="Arial Unicode MS" pitchFamily="34" charset="-122"/>
                <a:ea typeface="Arial Unicode MS" pitchFamily="34" charset="-122"/>
                <a:cs typeface="Arial Unicode MS" pitchFamily="34" charset="-122"/>
              </a:rPr>
              <a:t>DOM </a:t>
            </a:r>
            <a:r>
              <a:rPr lang="zh-CN" altLang="en-US" sz="2400" dirty="0">
                <a:latin typeface="Arial Unicode MS" pitchFamily="34" charset="-122"/>
                <a:ea typeface="Arial Unicode MS" pitchFamily="34" charset="-122"/>
                <a:cs typeface="Arial Unicode MS" pitchFamily="34" charset="-122"/>
              </a:rPr>
              <a:t>是针对</a:t>
            </a:r>
            <a:r>
              <a:rPr lang="en-US" altLang="zh-CN" sz="2400" dirty="0">
                <a:latin typeface="Arial Unicode MS" pitchFamily="34" charset="-122"/>
                <a:ea typeface="Arial Unicode MS" pitchFamily="34" charset="-122"/>
                <a:cs typeface="Arial Unicode MS" pitchFamily="34" charset="-122"/>
              </a:rPr>
              <a:t>xml(html)</a:t>
            </a:r>
            <a:r>
              <a:rPr lang="zh-CN" altLang="en-US" sz="2400" dirty="0">
                <a:latin typeface="Arial Unicode MS" pitchFamily="34" charset="-122"/>
                <a:ea typeface="Arial Unicode MS" pitchFamily="34" charset="-122"/>
                <a:cs typeface="Arial Unicode MS" pitchFamily="34" charset="-122"/>
              </a:rPr>
              <a:t>的基于树的</a:t>
            </a:r>
            <a:r>
              <a:rPr lang="en-US" altLang="zh-CN" sz="2400" dirty="0">
                <a:latin typeface="Arial Unicode MS" pitchFamily="34" charset="-122"/>
                <a:ea typeface="Arial Unicode MS" pitchFamily="34" charset="-122"/>
                <a:cs typeface="Arial Unicode MS" pitchFamily="34" charset="-122"/>
              </a:rPr>
              <a:t>API</a:t>
            </a:r>
            <a:r>
              <a:rPr lang="zh-CN" altLang="en-US" sz="2400" dirty="0">
                <a:latin typeface="Arial Unicode MS" pitchFamily="34" charset="-122"/>
                <a:ea typeface="Arial Unicode MS" pitchFamily="34" charset="-122"/>
                <a:cs typeface="Arial Unicode MS" pitchFamily="34" charset="-122"/>
              </a:rPr>
              <a:t>。</a:t>
            </a:r>
          </a:p>
          <a:p>
            <a:pPr lvl="1"/>
            <a:r>
              <a:rPr lang="en-US" altLang="zh-CN" sz="2400" b="1" dirty="0">
                <a:solidFill>
                  <a:srgbClr val="0000FF"/>
                </a:solidFill>
                <a:latin typeface="Arial Unicode MS" pitchFamily="34" charset="-122"/>
                <a:ea typeface="Arial Unicode MS" pitchFamily="34" charset="-122"/>
                <a:cs typeface="Arial Unicode MS" pitchFamily="34" charset="-122"/>
              </a:rPr>
              <a:t>DOM</a:t>
            </a:r>
            <a:r>
              <a:rPr lang="zh-CN" altLang="en-US" sz="2400" b="1" dirty="0">
                <a:solidFill>
                  <a:srgbClr val="0000FF"/>
                </a:solidFill>
                <a:latin typeface="Arial Unicode MS" pitchFamily="34" charset="-122"/>
                <a:ea typeface="Arial Unicode MS" pitchFamily="34" charset="-122"/>
                <a:cs typeface="Arial Unicode MS" pitchFamily="34" charset="-122"/>
              </a:rPr>
              <a:t>树</a:t>
            </a:r>
            <a:r>
              <a:rPr lang="en-US" altLang="zh-CN" sz="2400" dirty="0">
                <a:latin typeface="Arial Unicode MS" pitchFamily="34" charset="-122"/>
                <a:ea typeface="Arial Unicode MS" pitchFamily="34" charset="-122"/>
                <a:cs typeface="Arial Unicode MS" pitchFamily="34" charset="-122"/>
              </a:rPr>
              <a:t>:</a:t>
            </a:r>
            <a:r>
              <a:rPr lang="zh-CN" altLang="en-US" sz="2400" b="1" dirty="0">
                <a:solidFill>
                  <a:srgbClr val="0000FF"/>
                </a:solidFill>
                <a:latin typeface="Arial Unicode MS" pitchFamily="34" charset="-122"/>
                <a:ea typeface="Arial Unicode MS" pitchFamily="34" charset="-122"/>
                <a:cs typeface="Arial Unicode MS" pitchFamily="34" charset="-122"/>
              </a:rPr>
              <a:t>节点</a:t>
            </a:r>
            <a:r>
              <a:rPr lang="zh-CN" altLang="en-US" sz="2400" dirty="0">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node</a:t>
            </a:r>
            <a:r>
              <a:rPr lang="zh-CN" altLang="en-US" sz="2400" dirty="0">
                <a:latin typeface="Arial Unicode MS" pitchFamily="34" charset="-122"/>
                <a:ea typeface="Arial Unicode MS" pitchFamily="34" charset="-122"/>
                <a:cs typeface="Arial Unicode MS" pitchFamily="34" charset="-122"/>
              </a:rPr>
              <a:t>）的层次。</a:t>
            </a:r>
          </a:p>
          <a:p>
            <a:pPr lvl="1"/>
            <a:r>
              <a:rPr lang="en-US" altLang="zh-CN" sz="2400" dirty="0">
                <a:latin typeface="Arial Unicode MS" pitchFamily="34" charset="-122"/>
                <a:ea typeface="Arial Unicode MS" pitchFamily="34" charset="-122"/>
                <a:cs typeface="Arial Unicode MS" pitchFamily="34" charset="-122"/>
              </a:rPr>
              <a:t>DOM </a:t>
            </a:r>
            <a:r>
              <a:rPr lang="zh-CN" altLang="en-US" sz="2400" dirty="0">
                <a:latin typeface="Arial Unicode MS" pitchFamily="34" charset="-122"/>
                <a:ea typeface="Arial Unicode MS" pitchFamily="34" charset="-122"/>
                <a:cs typeface="Arial Unicode MS" pitchFamily="34" charset="-122"/>
              </a:rPr>
              <a:t>把一个文档表示为一棵家谱树（父，子，兄弟）</a:t>
            </a:r>
          </a:p>
          <a:p>
            <a:pPr lvl="1"/>
            <a:r>
              <a:rPr lang="en-US" altLang="zh-CN" sz="2400" dirty="0">
                <a:latin typeface="Arial Unicode MS" pitchFamily="34" charset="-122"/>
                <a:ea typeface="Arial Unicode MS" pitchFamily="34" charset="-122"/>
                <a:cs typeface="Arial Unicode MS" pitchFamily="34" charset="-122"/>
              </a:rPr>
              <a:t>DOM</a:t>
            </a:r>
            <a:r>
              <a:rPr lang="zh-CN" altLang="en-US" sz="2400" dirty="0">
                <a:latin typeface="Arial Unicode MS" pitchFamily="34" charset="-122"/>
                <a:ea typeface="Arial Unicode MS" pitchFamily="34" charset="-122"/>
                <a:cs typeface="Arial Unicode MS" pitchFamily="34" charset="-122"/>
              </a:rPr>
              <a:t>定义了</a:t>
            </a:r>
            <a:r>
              <a:rPr lang="en-US" altLang="zh-CN" sz="2400" dirty="0">
                <a:latin typeface="Arial Unicode MS" pitchFamily="34" charset="-122"/>
                <a:ea typeface="Arial Unicode MS" pitchFamily="34" charset="-122"/>
                <a:cs typeface="Arial Unicode MS" pitchFamily="34" charset="-122"/>
              </a:rPr>
              <a:t>Node</a:t>
            </a:r>
            <a:r>
              <a:rPr lang="zh-CN" altLang="en-US" sz="2400" dirty="0">
                <a:latin typeface="Arial Unicode MS" pitchFamily="34" charset="-122"/>
                <a:ea typeface="Arial Unicode MS" pitchFamily="34" charset="-122"/>
                <a:cs typeface="Arial Unicode MS" pitchFamily="34" charset="-122"/>
              </a:rPr>
              <a:t>的接口以及许多种节点类型来表示</a:t>
            </a:r>
            <a:r>
              <a:rPr lang="en-US" altLang="zh-CN" sz="2400" dirty="0">
                <a:latin typeface="Arial Unicode MS" pitchFamily="34" charset="-122"/>
                <a:ea typeface="Arial Unicode MS" pitchFamily="34" charset="-122"/>
                <a:cs typeface="Arial Unicode MS" pitchFamily="34" charset="-122"/>
              </a:rPr>
              <a:t>XML</a:t>
            </a:r>
            <a:r>
              <a:rPr lang="zh-CN" altLang="en-US" sz="2400" dirty="0">
                <a:latin typeface="Arial Unicode MS" pitchFamily="34" charset="-122"/>
                <a:ea typeface="Arial Unicode MS" pitchFamily="34" charset="-122"/>
                <a:cs typeface="Arial Unicode MS" pitchFamily="34" charset="-122"/>
              </a:rPr>
              <a:t>节点的多个方面</a:t>
            </a:r>
          </a:p>
          <a:p>
            <a:endParaRPr lang="en-US" altLang="zh-CN"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8995361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62" name="Rectangle 2"/>
          <p:cNvSpPr>
            <a:spLocks noGrp="1" noChangeArrowheads="1"/>
          </p:cNvSpPr>
          <p:nvPr>
            <p:ph type="title"/>
          </p:nvPr>
        </p:nvSpPr>
        <p:spPr>
          <a:xfrm>
            <a:off x="752475" y="404961"/>
            <a:ext cx="7696200" cy="1439863"/>
          </a:xfrm>
        </p:spPr>
        <p:txBody>
          <a:bodyPr/>
          <a:lstStyle/>
          <a:p>
            <a:r>
              <a:rPr lang="zh-CN" altLang="en-US" sz="3600" b="1" i="1" dirty="0">
                <a:latin typeface="Arial Unicode MS" pitchFamily="34" charset="-122"/>
                <a:ea typeface="Arial Unicode MS" pitchFamily="34" charset="-122"/>
                <a:cs typeface="Arial Unicode MS" pitchFamily="34" charset="-122"/>
              </a:rPr>
              <a:t>删除节点</a:t>
            </a:r>
          </a:p>
        </p:txBody>
      </p:sp>
      <p:sp>
        <p:nvSpPr>
          <p:cNvPr id="962563" name="Rectangle 3"/>
          <p:cNvSpPr>
            <a:spLocks noGrp="1" noChangeArrowheads="1"/>
          </p:cNvSpPr>
          <p:nvPr>
            <p:ph type="body" idx="1"/>
          </p:nvPr>
        </p:nvSpPr>
        <p:spPr>
          <a:xfrm>
            <a:off x="785786" y="1643050"/>
            <a:ext cx="7696200" cy="4979987"/>
          </a:xfrm>
        </p:spPr>
        <p:txBody>
          <a:bodyPr/>
          <a:lstStyle/>
          <a:p>
            <a:pPr>
              <a:lnSpc>
                <a:spcPct val="80000"/>
              </a:lnSpc>
            </a:pPr>
            <a:r>
              <a:rPr lang="en-US" altLang="zh-CN" sz="2900" dirty="0" err="1">
                <a:latin typeface="Arial Unicode MS" pitchFamily="34" charset="-122"/>
                <a:ea typeface="Arial Unicode MS" pitchFamily="34" charset="-122"/>
                <a:cs typeface="Arial Unicode MS" pitchFamily="34" charset="-122"/>
              </a:rPr>
              <a:t>removeChild</a:t>
            </a:r>
            <a:r>
              <a:rPr lang="en-US" altLang="zh-CN" sz="2900" dirty="0">
                <a:latin typeface="Arial Unicode MS" pitchFamily="34" charset="-122"/>
                <a:ea typeface="Arial Unicode MS" pitchFamily="34" charset="-122"/>
                <a:cs typeface="Arial Unicode MS" pitchFamily="34" charset="-122"/>
              </a:rPr>
              <a:t>()</a:t>
            </a:r>
          </a:p>
          <a:p>
            <a:pPr lvl="1">
              <a:lnSpc>
                <a:spcPct val="80000"/>
              </a:lnSpc>
            </a:pPr>
            <a:r>
              <a:rPr lang="zh-CN" altLang="en-US" sz="2200" dirty="0">
                <a:latin typeface="Arial Unicode MS" pitchFamily="34" charset="-122"/>
                <a:ea typeface="Arial Unicode MS" pitchFamily="34" charset="-122"/>
                <a:cs typeface="Arial Unicode MS" pitchFamily="34" charset="-122"/>
              </a:rPr>
              <a:t>从一个给定元素里删除一个子节点</a:t>
            </a:r>
          </a:p>
          <a:p>
            <a:pPr lvl="1">
              <a:lnSpc>
                <a:spcPct val="80000"/>
              </a:lnSpc>
              <a:buFontTx/>
              <a:buNone/>
            </a:pPr>
            <a:r>
              <a:rPr lang="zh-CN" altLang="en-US" sz="1700" dirty="0">
                <a:latin typeface="Arial Unicode MS" pitchFamily="34" charset="-122"/>
                <a:ea typeface="Arial Unicode MS" pitchFamily="34" charset="-122"/>
                <a:cs typeface="Arial Unicode MS" pitchFamily="34" charset="-122"/>
              </a:rPr>
              <a:t>   </a:t>
            </a:r>
            <a:r>
              <a:rPr lang="en-US" altLang="zh-CN" sz="1800" b="1" dirty="0" err="1">
                <a:solidFill>
                  <a:srgbClr val="FF0000"/>
                </a:solidFill>
                <a:latin typeface="Arial Unicode MS" pitchFamily="34" charset="-122"/>
                <a:ea typeface="Arial Unicode MS" pitchFamily="34" charset="-122"/>
                <a:cs typeface="Arial Unicode MS" pitchFamily="34" charset="-122"/>
              </a:rPr>
              <a:t>var</a:t>
            </a:r>
            <a:r>
              <a:rPr lang="en-US" altLang="zh-CN" sz="1800" b="1" dirty="0">
                <a:solidFill>
                  <a:srgbClr val="FF0000"/>
                </a:solidFill>
                <a:latin typeface="Arial Unicode MS" pitchFamily="34" charset="-122"/>
                <a:ea typeface="Arial Unicode MS" pitchFamily="34" charset="-122"/>
                <a:cs typeface="Arial Unicode MS" pitchFamily="34" charset="-122"/>
              </a:rPr>
              <a:t> reference = </a:t>
            </a:r>
            <a:r>
              <a:rPr lang="en-US" altLang="zh-CN" sz="1800" b="1" dirty="0" err="1">
                <a:solidFill>
                  <a:srgbClr val="FF0000"/>
                </a:solidFill>
                <a:latin typeface="Arial Unicode MS" pitchFamily="34" charset="-122"/>
                <a:ea typeface="Arial Unicode MS" pitchFamily="34" charset="-122"/>
                <a:cs typeface="Arial Unicode MS" pitchFamily="34" charset="-122"/>
              </a:rPr>
              <a:t>element.removeChild</a:t>
            </a:r>
            <a:r>
              <a:rPr lang="en-US" altLang="zh-CN" sz="1800" b="1" dirty="0">
                <a:solidFill>
                  <a:srgbClr val="FF0000"/>
                </a:solidFill>
                <a:latin typeface="Arial Unicode MS" pitchFamily="34" charset="-122"/>
                <a:ea typeface="Arial Unicode MS" pitchFamily="34" charset="-122"/>
                <a:cs typeface="Arial Unicode MS" pitchFamily="34" charset="-122"/>
              </a:rPr>
              <a:t>(node);</a:t>
            </a:r>
          </a:p>
          <a:p>
            <a:pPr lvl="1">
              <a:lnSpc>
                <a:spcPct val="80000"/>
              </a:lnSpc>
            </a:pPr>
            <a:r>
              <a:rPr lang="zh-CN" altLang="en-US" sz="2200" dirty="0">
                <a:latin typeface="Arial Unicode MS" pitchFamily="34" charset="-122"/>
                <a:ea typeface="Arial Unicode MS" pitchFamily="34" charset="-122"/>
                <a:cs typeface="Arial Unicode MS" pitchFamily="34" charset="-122"/>
              </a:rPr>
              <a:t>返回值是一个指向已被删除的子节点的引用指针。</a:t>
            </a:r>
          </a:p>
          <a:p>
            <a:pPr lvl="1">
              <a:lnSpc>
                <a:spcPct val="80000"/>
              </a:lnSpc>
            </a:pPr>
            <a:r>
              <a:rPr lang="zh-CN" altLang="en-US" sz="2200" b="1" dirty="0">
                <a:solidFill>
                  <a:srgbClr val="0000FF"/>
                </a:solidFill>
                <a:latin typeface="Arial Unicode MS" pitchFamily="34" charset="-122"/>
                <a:ea typeface="Arial Unicode MS" pitchFamily="34" charset="-122"/>
                <a:cs typeface="Arial Unicode MS" pitchFamily="34" charset="-122"/>
              </a:rPr>
              <a:t>某个节点被 </a:t>
            </a:r>
            <a:r>
              <a:rPr lang="en-US" altLang="zh-CN" sz="2200" b="1" dirty="0" err="1">
                <a:solidFill>
                  <a:srgbClr val="0000FF"/>
                </a:solidFill>
                <a:latin typeface="Arial Unicode MS" pitchFamily="34" charset="-122"/>
                <a:ea typeface="Arial Unicode MS" pitchFamily="34" charset="-122"/>
                <a:cs typeface="Arial Unicode MS" pitchFamily="34" charset="-122"/>
              </a:rPr>
              <a:t>removeChild</a:t>
            </a:r>
            <a:r>
              <a:rPr lang="en-US" altLang="zh-CN" sz="2200" b="1" dirty="0">
                <a:solidFill>
                  <a:srgbClr val="0000FF"/>
                </a:solidFill>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方法删除时，这个节点所</a:t>
            </a:r>
          </a:p>
          <a:p>
            <a:pPr lvl="1">
              <a:lnSpc>
                <a:spcPct val="80000"/>
              </a:lnSpc>
              <a:buFontTx/>
              <a:buNone/>
            </a:pPr>
            <a:r>
              <a:rPr lang="zh-CN" altLang="en-US" sz="2200" b="1" dirty="0">
                <a:solidFill>
                  <a:srgbClr val="0000FF"/>
                </a:solidFill>
                <a:latin typeface="Arial Unicode MS" pitchFamily="34" charset="-122"/>
                <a:ea typeface="Arial Unicode MS" pitchFamily="34" charset="-122"/>
                <a:cs typeface="Arial Unicode MS" pitchFamily="34" charset="-122"/>
              </a:rPr>
              <a:t>  包含的所有子节点将同时被删除</a:t>
            </a:r>
            <a:r>
              <a:rPr lang="zh-CN" altLang="en-US" sz="2200" dirty="0">
                <a:latin typeface="Arial Unicode MS" pitchFamily="34" charset="-122"/>
                <a:ea typeface="Arial Unicode MS" pitchFamily="34" charset="-122"/>
                <a:cs typeface="Arial Unicode MS" pitchFamily="34" charset="-122"/>
              </a:rPr>
              <a:t>。</a:t>
            </a:r>
          </a:p>
          <a:p>
            <a:pPr lvl="1">
              <a:lnSpc>
                <a:spcPct val="80000"/>
              </a:lnSpc>
              <a:buFontTx/>
              <a:buNone/>
            </a:pPr>
            <a:r>
              <a:rPr lang="zh-CN" altLang="en-US" sz="1800" b="1" dirty="0">
                <a:latin typeface="Arial Unicode MS" pitchFamily="34" charset="-122"/>
                <a:ea typeface="Arial Unicode MS" pitchFamily="34" charset="-122"/>
                <a:cs typeface="Arial Unicode MS" pitchFamily="34" charset="-122"/>
              </a:rPr>
              <a:t>   </a:t>
            </a:r>
            <a:r>
              <a:rPr lang="en-US" altLang="zh-CN" sz="1800" b="1" dirty="0" err="1">
                <a:latin typeface="Arial Unicode MS" pitchFamily="34" charset="-122"/>
                <a:ea typeface="Arial Unicode MS" pitchFamily="34" charset="-122"/>
                <a:cs typeface="Arial Unicode MS" pitchFamily="34" charset="-122"/>
              </a:rPr>
              <a:t>var</a:t>
            </a:r>
            <a:r>
              <a:rPr lang="en-US" altLang="zh-CN" sz="1800" b="1" dirty="0">
                <a:latin typeface="Arial Unicode MS" pitchFamily="34" charset="-122"/>
                <a:ea typeface="Arial Unicode MS" pitchFamily="34" charset="-122"/>
                <a:cs typeface="Arial Unicode MS" pitchFamily="34" charset="-122"/>
              </a:rPr>
              <a:t> container = </a:t>
            </a:r>
            <a:r>
              <a:rPr lang="en-US" altLang="zh-CN" sz="1800" b="1" dirty="0" err="1">
                <a:latin typeface="Arial Unicode MS" pitchFamily="34" charset="-122"/>
                <a:ea typeface="Arial Unicode MS" pitchFamily="34" charset="-122"/>
                <a:cs typeface="Arial Unicode MS" pitchFamily="34" charset="-122"/>
              </a:rPr>
              <a:t>document.getElementById</a:t>
            </a:r>
            <a:r>
              <a:rPr lang="en-US" altLang="zh-CN" sz="1800" b="1" dirty="0">
                <a:latin typeface="Arial Unicode MS" pitchFamily="34" charset="-122"/>
                <a:ea typeface="Arial Unicode MS" pitchFamily="34" charset="-122"/>
                <a:cs typeface="Arial Unicode MS" pitchFamily="34" charset="-122"/>
              </a:rPr>
              <a:t>(“content”);</a:t>
            </a:r>
          </a:p>
          <a:p>
            <a:pPr lvl="1">
              <a:lnSpc>
                <a:spcPct val="80000"/>
              </a:lnSpc>
              <a:buFontTx/>
              <a:buNone/>
            </a:pPr>
            <a:r>
              <a:rPr lang="en-US" altLang="zh-CN" sz="1800" b="1" dirty="0">
                <a:latin typeface="Arial Unicode MS" pitchFamily="34" charset="-122"/>
                <a:ea typeface="Arial Unicode MS" pitchFamily="34" charset="-122"/>
                <a:cs typeface="Arial Unicode MS" pitchFamily="34" charset="-122"/>
              </a:rPr>
              <a:t>   </a:t>
            </a:r>
            <a:r>
              <a:rPr lang="en-US" altLang="zh-CN" sz="1800" b="1" dirty="0" err="1">
                <a:latin typeface="Arial Unicode MS" pitchFamily="34" charset="-122"/>
                <a:ea typeface="Arial Unicode MS" pitchFamily="34" charset="-122"/>
                <a:cs typeface="Arial Unicode MS" pitchFamily="34" charset="-122"/>
              </a:rPr>
              <a:t>var</a:t>
            </a:r>
            <a:r>
              <a:rPr lang="en-US" altLang="zh-CN" sz="1800" b="1" dirty="0">
                <a:latin typeface="Arial Unicode MS" pitchFamily="34" charset="-122"/>
                <a:ea typeface="Arial Unicode MS" pitchFamily="34" charset="-122"/>
                <a:cs typeface="Arial Unicode MS" pitchFamily="34" charset="-122"/>
              </a:rPr>
              <a:t> message = </a:t>
            </a:r>
            <a:r>
              <a:rPr lang="en-US" altLang="zh-CN" sz="1800" b="1" dirty="0" err="1">
                <a:latin typeface="Arial Unicode MS" pitchFamily="34" charset="-122"/>
                <a:ea typeface="Arial Unicode MS" pitchFamily="34" charset="-122"/>
                <a:cs typeface="Arial Unicode MS" pitchFamily="34" charset="-122"/>
              </a:rPr>
              <a:t>document.getElementById</a:t>
            </a:r>
            <a:r>
              <a:rPr lang="en-US" altLang="zh-CN" sz="1800" b="1" dirty="0">
                <a:latin typeface="Arial Unicode MS" pitchFamily="34" charset="-122"/>
                <a:ea typeface="Arial Unicode MS" pitchFamily="34" charset="-122"/>
                <a:cs typeface="Arial Unicode MS" pitchFamily="34" charset="-122"/>
              </a:rPr>
              <a:t>(“</a:t>
            </a:r>
            <a:r>
              <a:rPr lang="en-US" altLang="zh-CN" sz="1800" b="1" dirty="0" err="1">
                <a:latin typeface="Arial Unicode MS" pitchFamily="34" charset="-122"/>
                <a:ea typeface="Arial Unicode MS" pitchFamily="34" charset="-122"/>
                <a:cs typeface="Arial Unicode MS" pitchFamily="34" charset="-122"/>
              </a:rPr>
              <a:t>fineprint</a:t>
            </a:r>
            <a:r>
              <a:rPr lang="en-US" altLang="zh-CN" sz="1800" b="1" dirty="0">
                <a:latin typeface="Arial Unicode MS" pitchFamily="34" charset="-122"/>
                <a:ea typeface="Arial Unicode MS" pitchFamily="34" charset="-122"/>
                <a:cs typeface="Arial Unicode MS" pitchFamily="34" charset="-122"/>
              </a:rPr>
              <a:t>”);</a:t>
            </a:r>
          </a:p>
          <a:p>
            <a:pPr lvl="1">
              <a:lnSpc>
                <a:spcPct val="80000"/>
              </a:lnSpc>
              <a:buFontTx/>
              <a:buNone/>
            </a:pPr>
            <a:r>
              <a:rPr lang="en-US" altLang="zh-CN" sz="1800" b="1" dirty="0">
                <a:latin typeface="Arial Unicode MS" pitchFamily="34" charset="-122"/>
                <a:ea typeface="Arial Unicode MS" pitchFamily="34" charset="-122"/>
                <a:cs typeface="Arial Unicode MS" pitchFamily="34" charset="-122"/>
              </a:rPr>
              <a:t>   </a:t>
            </a:r>
            <a:r>
              <a:rPr lang="en-US" altLang="zh-CN" sz="1800" b="1" dirty="0" err="1">
                <a:latin typeface="Arial Unicode MS" pitchFamily="34" charset="-122"/>
                <a:ea typeface="Arial Unicode MS" pitchFamily="34" charset="-122"/>
                <a:cs typeface="Arial Unicode MS" pitchFamily="34" charset="-122"/>
              </a:rPr>
              <a:t>container.removeChild</a:t>
            </a:r>
            <a:r>
              <a:rPr lang="en-US" altLang="zh-CN" sz="1800" b="1" dirty="0">
                <a:latin typeface="Arial Unicode MS" pitchFamily="34" charset="-122"/>
                <a:ea typeface="Arial Unicode MS" pitchFamily="34" charset="-122"/>
                <a:cs typeface="Arial Unicode MS" pitchFamily="34" charset="-122"/>
              </a:rPr>
              <a:t>(message);</a:t>
            </a:r>
          </a:p>
          <a:p>
            <a:pPr lvl="1">
              <a:lnSpc>
                <a:spcPct val="80000"/>
              </a:lnSpc>
            </a:pPr>
            <a:r>
              <a:rPr lang="zh-CN" altLang="en-US" sz="2200" b="1" dirty="0">
                <a:solidFill>
                  <a:srgbClr val="0000FF"/>
                </a:solidFill>
                <a:latin typeface="Arial Unicode MS" pitchFamily="34" charset="-122"/>
                <a:ea typeface="Arial Unicode MS" pitchFamily="34" charset="-122"/>
                <a:cs typeface="Arial Unicode MS" pitchFamily="34" charset="-122"/>
              </a:rPr>
              <a:t>如果想删除某个节点，但不知道它的父节点是哪一个，</a:t>
            </a:r>
            <a:r>
              <a:rPr lang="en-US" altLang="zh-CN" sz="2200" b="1" dirty="0" err="1">
                <a:solidFill>
                  <a:srgbClr val="0000FF"/>
                </a:solidFill>
                <a:latin typeface="Arial Unicode MS" pitchFamily="34" charset="-122"/>
                <a:ea typeface="Arial Unicode MS" pitchFamily="34" charset="-122"/>
                <a:cs typeface="Arial Unicode MS" pitchFamily="34" charset="-122"/>
              </a:rPr>
              <a:t>parentNode</a:t>
            </a:r>
            <a:r>
              <a:rPr lang="en-US" altLang="zh-CN" sz="2200" b="1" dirty="0">
                <a:solidFill>
                  <a:srgbClr val="0000FF"/>
                </a:solidFill>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属性可以帮忙。</a:t>
            </a:r>
          </a:p>
          <a:p>
            <a:pPr lvl="1">
              <a:lnSpc>
                <a:spcPct val="80000"/>
              </a:lnSpc>
              <a:buFontTx/>
              <a:buNone/>
            </a:pPr>
            <a:r>
              <a:rPr lang="zh-CN" altLang="en-US" sz="1700" b="1" dirty="0">
                <a:latin typeface="Arial Unicode MS" pitchFamily="34" charset="-122"/>
                <a:ea typeface="Arial Unicode MS" pitchFamily="34" charset="-122"/>
                <a:cs typeface="Arial Unicode MS" pitchFamily="34" charset="-122"/>
              </a:rPr>
              <a:t>    </a:t>
            </a:r>
            <a:r>
              <a:rPr lang="en-US" altLang="zh-CN" sz="1700" b="1" dirty="0" err="1">
                <a:latin typeface="Arial Unicode MS" pitchFamily="34" charset="-122"/>
                <a:ea typeface="Arial Unicode MS" pitchFamily="34" charset="-122"/>
                <a:cs typeface="Arial Unicode MS" pitchFamily="34" charset="-122"/>
              </a:rPr>
              <a:t>var</a:t>
            </a:r>
            <a:r>
              <a:rPr lang="en-US" altLang="zh-CN" sz="1700" b="1" dirty="0">
                <a:latin typeface="Arial Unicode MS" pitchFamily="34" charset="-122"/>
                <a:ea typeface="Arial Unicode MS" pitchFamily="34" charset="-122"/>
                <a:cs typeface="Arial Unicode MS" pitchFamily="34" charset="-122"/>
              </a:rPr>
              <a:t> message = </a:t>
            </a:r>
            <a:r>
              <a:rPr lang="en-US" altLang="zh-CN" sz="1700" b="1" dirty="0" err="1">
                <a:latin typeface="Arial Unicode MS" pitchFamily="34" charset="-122"/>
                <a:ea typeface="Arial Unicode MS" pitchFamily="34" charset="-122"/>
                <a:cs typeface="Arial Unicode MS" pitchFamily="34" charset="-122"/>
              </a:rPr>
              <a:t>document.getElementById</a:t>
            </a:r>
            <a:r>
              <a:rPr lang="en-US" altLang="zh-CN" sz="1700" b="1" dirty="0">
                <a:latin typeface="Arial Unicode MS" pitchFamily="34" charset="-122"/>
                <a:ea typeface="Arial Unicode MS" pitchFamily="34" charset="-122"/>
                <a:cs typeface="Arial Unicode MS" pitchFamily="34" charset="-122"/>
              </a:rPr>
              <a:t>(“</a:t>
            </a:r>
            <a:r>
              <a:rPr lang="en-US" altLang="zh-CN" sz="1700" b="1" dirty="0" err="1">
                <a:latin typeface="Arial Unicode MS" pitchFamily="34" charset="-122"/>
                <a:ea typeface="Arial Unicode MS" pitchFamily="34" charset="-122"/>
                <a:cs typeface="Arial Unicode MS" pitchFamily="34" charset="-122"/>
              </a:rPr>
              <a:t>fineprint</a:t>
            </a:r>
            <a:r>
              <a:rPr lang="en-US" altLang="zh-CN" sz="1700" b="1" dirty="0">
                <a:latin typeface="Arial Unicode MS" pitchFamily="34" charset="-122"/>
                <a:ea typeface="Arial Unicode MS" pitchFamily="34" charset="-122"/>
                <a:cs typeface="Arial Unicode MS" pitchFamily="34" charset="-122"/>
              </a:rPr>
              <a:t>”);</a:t>
            </a:r>
          </a:p>
          <a:p>
            <a:pPr lvl="1">
              <a:lnSpc>
                <a:spcPct val="80000"/>
              </a:lnSpc>
              <a:buFontTx/>
              <a:buNone/>
            </a:pPr>
            <a:r>
              <a:rPr lang="en-US" altLang="zh-CN" sz="1700" b="1" dirty="0">
                <a:latin typeface="Arial Unicode MS" pitchFamily="34" charset="-122"/>
                <a:ea typeface="Arial Unicode MS" pitchFamily="34" charset="-122"/>
                <a:cs typeface="Arial Unicode MS" pitchFamily="34" charset="-122"/>
              </a:rPr>
              <a:t>    </a:t>
            </a:r>
            <a:r>
              <a:rPr lang="en-US" altLang="zh-CN" sz="1700" b="1" dirty="0" err="1">
                <a:latin typeface="Arial Unicode MS" pitchFamily="34" charset="-122"/>
                <a:ea typeface="Arial Unicode MS" pitchFamily="34" charset="-122"/>
                <a:cs typeface="Arial Unicode MS" pitchFamily="34" charset="-122"/>
              </a:rPr>
              <a:t>var</a:t>
            </a:r>
            <a:r>
              <a:rPr lang="en-US" altLang="zh-CN" sz="1700" b="1" dirty="0">
                <a:latin typeface="Arial Unicode MS" pitchFamily="34" charset="-122"/>
                <a:ea typeface="Arial Unicode MS" pitchFamily="34" charset="-122"/>
                <a:cs typeface="Arial Unicode MS" pitchFamily="34" charset="-122"/>
              </a:rPr>
              <a:t> container = </a:t>
            </a:r>
            <a:r>
              <a:rPr lang="en-US" altLang="zh-CN" sz="1700" b="1" dirty="0" err="1">
                <a:latin typeface="Arial Unicode MS" pitchFamily="34" charset="-122"/>
                <a:ea typeface="Arial Unicode MS" pitchFamily="34" charset="-122"/>
                <a:cs typeface="Arial Unicode MS" pitchFamily="34" charset="-122"/>
              </a:rPr>
              <a:t>message.parentNode</a:t>
            </a:r>
            <a:r>
              <a:rPr lang="en-US" altLang="zh-CN" sz="1700" b="1" dirty="0">
                <a:latin typeface="Arial Unicode MS" pitchFamily="34" charset="-122"/>
                <a:ea typeface="Arial Unicode MS" pitchFamily="34" charset="-122"/>
                <a:cs typeface="Arial Unicode MS" pitchFamily="34" charset="-122"/>
              </a:rPr>
              <a:t>;</a:t>
            </a:r>
          </a:p>
          <a:p>
            <a:pPr lvl="1">
              <a:lnSpc>
                <a:spcPct val="80000"/>
              </a:lnSpc>
              <a:buFontTx/>
              <a:buNone/>
            </a:pPr>
            <a:r>
              <a:rPr lang="en-US" altLang="zh-CN" sz="1700" b="1" dirty="0">
                <a:latin typeface="Arial Unicode MS" pitchFamily="34" charset="-122"/>
                <a:ea typeface="Arial Unicode MS" pitchFamily="34" charset="-122"/>
                <a:cs typeface="Arial Unicode MS" pitchFamily="34" charset="-122"/>
              </a:rPr>
              <a:t>    </a:t>
            </a:r>
            <a:r>
              <a:rPr lang="en-US" altLang="zh-CN" sz="1700" b="1" dirty="0" err="1">
                <a:latin typeface="Arial Unicode MS" pitchFamily="34" charset="-122"/>
                <a:ea typeface="Arial Unicode MS" pitchFamily="34" charset="-122"/>
                <a:cs typeface="Arial Unicode MS" pitchFamily="34" charset="-122"/>
              </a:rPr>
              <a:t>container.removeChild</a:t>
            </a:r>
            <a:r>
              <a:rPr lang="en-US" altLang="zh-CN" sz="1700" b="1" dirty="0">
                <a:latin typeface="Arial Unicode MS" pitchFamily="34" charset="-122"/>
                <a:ea typeface="Arial Unicode MS" pitchFamily="34" charset="-122"/>
                <a:cs typeface="Arial Unicode MS" pitchFamily="34" charset="-122"/>
              </a:rPr>
              <a:t>(message);</a:t>
            </a:r>
          </a:p>
        </p:txBody>
      </p:sp>
    </p:spTree>
    <p:extLst>
      <p:ext uri="{BB962C8B-B14F-4D97-AF65-F5344CB8AC3E}">
        <p14:creationId xmlns:p14="http://schemas.microsoft.com/office/powerpoint/2010/main" val="61377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586" name="Rectangle 2"/>
          <p:cNvSpPr>
            <a:spLocks noGrp="1" noChangeArrowheads="1"/>
          </p:cNvSpPr>
          <p:nvPr>
            <p:ph type="title"/>
          </p:nvPr>
        </p:nvSpPr>
        <p:spPr>
          <a:xfrm>
            <a:off x="764232" y="404961"/>
            <a:ext cx="7696200" cy="1439863"/>
          </a:xfrm>
        </p:spPr>
        <p:txBody>
          <a:bodyPr/>
          <a:lstStyle/>
          <a:p>
            <a:r>
              <a:rPr lang="zh-CN" altLang="en-US" sz="3600" b="1" i="1" dirty="0">
                <a:latin typeface="Arial Unicode MS" pitchFamily="34" charset="-122"/>
                <a:ea typeface="Arial Unicode MS" pitchFamily="34" charset="-122"/>
                <a:cs typeface="Arial Unicode MS" pitchFamily="34" charset="-122"/>
              </a:rPr>
              <a:t>遍历节点树</a:t>
            </a:r>
          </a:p>
        </p:txBody>
      </p:sp>
      <p:sp>
        <p:nvSpPr>
          <p:cNvPr id="963587" name="Rectangle 3"/>
          <p:cNvSpPr>
            <a:spLocks noGrp="1" noChangeArrowheads="1"/>
          </p:cNvSpPr>
          <p:nvPr>
            <p:ph type="body" idx="1"/>
          </p:nvPr>
        </p:nvSpPr>
        <p:spPr>
          <a:xfrm>
            <a:off x="755650" y="1873250"/>
            <a:ext cx="7696200" cy="4098925"/>
          </a:xfrm>
        </p:spPr>
        <p:txBody>
          <a:bodyPr/>
          <a:lstStyle/>
          <a:p>
            <a:r>
              <a:rPr lang="en-US" altLang="zh-CN" sz="2600">
                <a:latin typeface="Arial Unicode MS" pitchFamily="34" charset="-122"/>
                <a:ea typeface="Arial Unicode MS" pitchFamily="34" charset="-122"/>
                <a:cs typeface="Arial Unicode MS" pitchFamily="34" charset="-122"/>
              </a:rPr>
              <a:t>ChildNodes</a:t>
            </a:r>
            <a:r>
              <a:rPr lang="zh-CN" altLang="en-US" sz="2600">
                <a:latin typeface="Arial Unicode MS" pitchFamily="34" charset="-122"/>
                <a:ea typeface="Arial Unicode MS" pitchFamily="34" charset="-122"/>
                <a:cs typeface="Arial Unicode MS" pitchFamily="34" charset="-122"/>
              </a:rPr>
              <a:t>：返回一个数组，这个数组由给定元素节点的子节点构成：</a:t>
            </a:r>
          </a:p>
          <a:p>
            <a:pPr>
              <a:buFont typeface="Wingdings" pitchFamily="2" charset="2"/>
              <a:buNone/>
            </a:pPr>
            <a:r>
              <a:rPr lang="zh-CN" altLang="en-US" sz="2700">
                <a:latin typeface="Arial Unicode MS" pitchFamily="34" charset="-122"/>
                <a:ea typeface="Arial Unicode MS" pitchFamily="34" charset="-122"/>
                <a:cs typeface="Arial Unicode MS" pitchFamily="34" charset="-122"/>
              </a:rPr>
              <a:t>	</a:t>
            </a:r>
            <a:r>
              <a:rPr lang="en-US" altLang="zh-CN" sz="2000" b="1">
                <a:solidFill>
                  <a:srgbClr val="FF0000"/>
                </a:solidFill>
                <a:latin typeface="Arial Unicode MS" pitchFamily="34" charset="-122"/>
                <a:ea typeface="Arial Unicode MS" pitchFamily="34" charset="-122"/>
                <a:cs typeface="Arial Unicode MS" pitchFamily="34" charset="-122"/>
              </a:rPr>
              <a:t>var nodeList = node.childNodes;</a:t>
            </a:r>
          </a:p>
          <a:p>
            <a:pPr lvl="1"/>
            <a:r>
              <a:rPr lang="zh-CN" altLang="en-US" sz="2200" b="1">
                <a:solidFill>
                  <a:srgbClr val="0000FF"/>
                </a:solidFill>
                <a:latin typeface="Arial Unicode MS" pitchFamily="34" charset="-122"/>
                <a:ea typeface="Arial Unicode MS" pitchFamily="34" charset="-122"/>
                <a:cs typeface="Arial Unicode MS" pitchFamily="34" charset="-122"/>
              </a:rPr>
              <a:t>文本节点和属性节点都不可能再包含任何子节点</a:t>
            </a:r>
            <a:r>
              <a:rPr lang="zh-CN" altLang="en-US" sz="2200">
                <a:latin typeface="Arial Unicode MS" pitchFamily="34" charset="-122"/>
                <a:ea typeface="Arial Unicode MS" pitchFamily="34" charset="-122"/>
                <a:cs typeface="Arial Unicode MS" pitchFamily="34" charset="-122"/>
              </a:rPr>
              <a:t>，所以它们的 </a:t>
            </a:r>
            <a:r>
              <a:rPr lang="en-US" altLang="zh-CN" sz="2200">
                <a:latin typeface="Arial Unicode MS" pitchFamily="34" charset="-122"/>
                <a:ea typeface="Arial Unicode MS" pitchFamily="34" charset="-122"/>
                <a:cs typeface="Arial Unicode MS" pitchFamily="34" charset="-122"/>
              </a:rPr>
              <a:t>ChildNodes </a:t>
            </a:r>
            <a:r>
              <a:rPr lang="zh-CN" altLang="en-US" sz="2200">
                <a:latin typeface="Arial Unicode MS" pitchFamily="34" charset="-122"/>
                <a:ea typeface="Arial Unicode MS" pitchFamily="34" charset="-122"/>
                <a:cs typeface="Arial Unicode MS" pitchFamily="34" charset="-122"/>
              </a:rPr>
              <a:t>属性永远会返回一个空数组。</a:t>
            </a:r>
          </a:p>
          <a:p>
            <a:pPr lvl="1"/>
            <a:r>
              <a:rPr lang="zh-CN" altLang="en-US" sz="2200">
                <a:latin typeface="Arial Unicode MS" pitchFamily="34" charset="-122"/>
                <a:ea typeface="Arial Unicode MS" pitchFamily="34" charset="-122"/>
                <a:cs typeface="Arial Unicode MS" pitchFamily="34" charset="-122"/>
              </a:rPr>
              <a:t>如果想知道某个元素有没有子节点，可以用 </a:t>
            </a:r>
            <a:r>
              <a:rPr lang="en-US" altLang="zh-CN" sz="2200">
                <a:latin typeface="Arial Unicode MS" pitchFamily="34" charset="-122"/>
                <a:ea typeface="Arial Unicode MS" pitchFamily="34" charset="-122"/>
                <a:cs typeface="Arial Unicode MS" pitchFamily="34" charset="-122"/>
              </a:rPr>
              <a:t>hasChildNodes </a:t>
            </a:r>
            <a:r>
              <a:rPr lang="zh-CN" altLang="en-US" sz="2200">
                <a:latin typeface="Arial Unicode MS" pitchFamily="34" charset="-122"/>
                <a:ea typeface="Arial Unicode MS" pitchFamily="34" charset="-122"/>
                <a:cs typeface="Arial Unicode MS" pitchFamily="34" charset="-122"/>
              </a:rPr>
              <a:t>方法。</a:t>
            </a:r>
          </a:p>
          <a:p>
            <a:pPr lvl="1"/>
            <a:r>
              <a:rPr lang="zh-CN" altLang="en-US" sz="2200">
                <a:latin typeface="Arial Unicode MS" pitchFamily="34" charset="-122"/>
                <a:ea typeface="Arial Unicode MS" pitchFamily="34" charset="-122"/>
                <a:cs typeface="Arial Unicode MS" pitchFamily="34" charset="-122"/>
              </a:rPr>
              <a:t>如果想知道某个元素有多少个子节点，可以用 </a:t>
            </a:r>
            <a:r>
              <a:rPr lang="en-US" altLang="zh-CN" sz="2200">
                <a:latin typeface="Arial Unicode MS" pitchFamily="34" charset="-122"/>
                <a:ea typeface="Arial Unicode MS" pitchFamily="34" charset="-122"/>
                <a:cs typeface="Arial Unicode MS" pitchFamily="34" charset="-122"/>
              </a:rPr>
              <a:t>childNodes </a:t>
            </a:r>
            <a:r>
              <a:rPr lang="zh-CN" altLang="en-US" sz="2200">
                <a:latin typeface="Arial Unicode MS" pitchFamily="34" charset="-122"/>
                <a:ea typeface="Arial Unicode MS" pitchFamily="34" charset="-122"/>
                <a:cs typeface="Arial Unicode MS" pitchFamily="34" charset="-122"/>
              </a:rPr>
              <a:t>数组的 </a:t>
            </a:r>
            <a:r>
              <a:rPr lang="en-US" altLang="zh-CN" sz="2200">
                <a:latin typeface="Arial Unicode MS" pitchFamily="34" charset="-122"/>
                <a:ea typeface="Arial Unicode MS" pitchFamily="34" charset="-122"/>
                <a:cs typeface="Arial Unicode MS" pitchFamily="34" charset="-122"/>
              </a:rPr>
              <a:t>length </a:t>
            </a:r>
            <a:r>
              <a:rPr lang="zh-CN" altLang="en-US" sz="2200">
                <a:latin typeface="Arial Unicode MS" pitchFamily="34" charset="-122"/>
                <a:ea typeface="Arial Unicode MS" pitchFamily="34" charset="-122"/>
                <a:cs typeface="Arial Unicode MS" pitchFamily="34" charset="-122"/>
              </a:rPr>
              <a:t>属性。</a:t>
            </a:r>
          </a:p>
          <a:p>
            <a:pPr lvl="1"/>
            <a:r>
              <a:rPr lang="en-US" altLang="zh-CN" sz="2200" b="1">
                <a:solidFill>
                  <a:srgbClr val="0000FF"/>
                </a:solidFill>
                <a:latin typeface="Arial Unicode MS" pitchFamily="34" charset="-122"/>
                <a:ea typeface="Arial Unicode MS" pitchFamily="34" charset="-122"/>
                <a:cs typeface="Arial Unicode MS" pitchFamily="34" charset="-122"/>
              </a:rPr>
              <a:t>childNodes </a:t>
            </a:r>
            <a:r>
              <a:rPr lang="zh-CN" altLang="en-US" sz="2200" b="1">
                <a:solidFill>
                  <a:srgbClr val="0000FF"/>
                </a:solidFill>
                <a:latin typeface="Arial Unicode MS" pitchFamily="34" charset="-122"/>
                <a:ea typeface="Arial Unicode MS" pitchFamily="34" charset="-122"/>
                <a:cs typeface="Arial Unicode MS" pitchFamily="34" charset="-122"/>
              </a:rPr>
              <a:t>属性是一个只读属性</a:t>
            </a:r>
            <a:r>
              <a:rPr lang="zh-CN" altLang="en-US" sz="220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888513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2" name="Rectangle 2"/>
          <p:cNvSpPr>
            <a:spLocks noGrp="1" noChangeArrowheads="1"/>
          </p:cNvSpPr>
          <p:nvPr>
            <p:ph type="title"/>
          </p:nvPr>
        </p:nvSpPr>
        <p:spPr>
          <a:xfrm>
            <a:off x="673100" y="404962"/>
            <a:ext cx="7696200" cy="1439862"/>
          </a:xfrm>
        </p:spPr>
        <p:txBody>
          <a:bodyPr/>
          <a:lstStyle/>
          <a:p>
            <a:r>
              <a:rPr lang="zh-CN" altLang="en-US" sz="3600" b="1" i="1" dirty="0">
                <a:latin typeface="Arial Unicode MS" pitchFamily="34" charset="-122"/>
                <a:ea typeface="Arial Unicode MS" pitchFamily="34" charset="-122"/>
                <a:cs typeface="Arial Unicode MS" pitchFamily="34" charset="-122"/>
              </a:rPr>
              <a:t>获取第一个子节点</a:t>
            </a:r>
          </a:p>
        </p:txBody>
      </p:sp>
      <p:sp>
        <p:nvSpPr>
          <p:cNvPr id="967683" name="Rectangle 3"/>
          <p:cNvSpPr>
            <a:spLocks noGrp="1" noChangeArrowheads="1"/>
          </p:cNvSpPr>
          <p:nvPr>
            <p:ph type="body" idx="1"/>
          </p:nvPr>
        </p:nvSpPr>
        <p:spPr>
          <a:xfrm>
            <a:off x="766763" y="1882775"/>
            <a:ext cx="7696200" cy="4098925"/>
          </a:xfrm>
        </p:spPr>
        <p:txBody>
          <a:bodyPr/>
          <a:lstStyle/>
          <a:p>
            <a:r>
              <a:rPr lang="en-US" altLang="zh-CN" sz="2600">
                <a:latin typeface="Arial Unicode MS" pitchFamily="34" charset="-122"/>
                <a:ea typeface="Arial Unicode MS" pitchFamily="34" charset="-122"/>
                <a:cs typeface="Arial Unicode MS" pitchFamily="34" charset="-122"/>
              </a:rPr>
              <a:t>firstChild</a:t>
            </a:r>
            <a:r>
              <a:rPr lang="zh-CN" altLang="en-US" sz="2600">
                <a:latin typeface="Arial Unicode MS" pitchFamily="34" charset="-122"/>
                <a:ea typeface="Arial Unicode MS" pitchFamily="34" charset="-122"/>
                <a:cs typeface="Arial Unicode MS" pitchFamily="34" charset="-122"/>
              </a:rPr>
              <a:t>：该属性返回一个给定元素节点的第一个子节点，返回这个节点对象的指针。</a:t>
            </a:r>
          </a:p>
          <a:p>
            <a:pPr>
              <a:buFont typeface="Wingdings" pitchFamily="2" charset="2"/>
              <a:buNone/>
            </a:pPr>
            <a:r>
              <a:rPr lang="zh-CN" altLang="en-US" sz="2700">
                <a:latin typeface="Arial Unicode MS" pitchFamily="34" charset="-122"/>
                <a:ea typeface="Arial Unicode MS" pitchFamily="34" charset="-122"/>
                <a:cs typeface="Arial Unicode MS" pitchFamily="34" charset="-122"/>
              </a:rPr>
              <a:t>    </a:t>
            </a:r>
            <a:r>
              <a:rPr lang="en-US" altLang="zh-CN" sz="2000" b="1">
                <a:solidFill>
                  <a:srgbClr val="FF0000"/>
                </a:solidFill>
                <a:latin typeface="Arial Unicode MS" pitchFamily="34" charset="-122"/>
                <a:ea typeface="Arial Unicode MS" pitchFamily="34" charset="-122"/>
                <a:cs typeface="Arial Unicode MS" pitchFamily="34" charset="-122"/>
              </a:rPr>
              <a:t>var reference = node.firstChild;</a:t>
            </a:r>
          </a:p>
          <a:p>
            <a:pPr lvl="1"/>
            <a:r>
              <a:rPr lang="zh-CN" altLang="en-US" sz="2200">
                <a:latin typeface="Arial Unicode MS" pitchFamily="34" charset="-122"/>
                <a:ea typeface="Arial Unicode MS" pitchFamily="34" charset="-122"/>
                <a:cs typeface="Arial Unicode MS" pitchFamily="34" charset="-122"/>
              </a:rPr>
              <a:t>文本节点和属性节点都不可能包含任何子节点，所以它们的 </a:t>
            </a:r>
            <a:r>
              <a:rPr lang="en-US" altLang="zh-CN" sz="2200">
                <a:latin typeface="Arial Unicode MS" pitchFamily="34" charset="-122"/>
                <a:ea typeface="Arial Unicode MS" pitchFamily="34" charset="-122"/>
                <a:cs typeface="Arial Unicode MS" pitchFamily="34" charset="-122"/>
              </a:rPr>
              <a:t>firstChild </a:t>
            </a:r>
            <a:r>
              <a:rPr lang="zh-CN" altLang="en-US" sz="2200">
                <a:latin typeface="Arial Unicode MS" pitchFamily="34" charset="-122"/>
                <a:ea typeface="Arial Unicode MS" pitchFamily="34" charset="-122"/>
                <a:cs typeface="Arial Unicode MS" pitchFamily="34" charset="-122"/>
              </a:rPr>
              <a:t>属性永远会返回 </a:t>
            </a:r>
            <a:r>
              <a:rPr lang="en-US" altLang="zh-CN" sz="2200">
                <a:latin typeface="Arial Unicode MS" pitchFamily="34" charset="-122"/>
                <a:ea typeface="Arial Unicode MS" pitchFamily="34" charset="-122"/>
                <a:cs typeface="Arial Unicode MS" pitchFamily="34" charset="-122"/>
              </a:rPr>
              <a:t>null</a:t>
            </a:r>
            <a:r>
              <a:rPr lang="zh-CN" altLang="en-US" sz="2200">
                <a:latin typeface="Arial Unicode MS" pitchFamily="34" charset="-122"/>
                <a:ea typeface="Arial Unicode MS" pitchFamily="34" charset="-122"/>
                <a:cs typeface="Arial Unicode MS" pitchFamily="34" charset="-122"/>
              </a:rPr>
              <a:t>。</a:t>
            </a:r>
          </a:p>
          <a:p>
            <a:pPr lvl="1"/>
            <a:r>
              <a:rPr lang="zh-CN" altLang="en-US" sz="2200">
                <a:latin typeface="Arial Unicode MS" pitchFamily="34" charset="-122"/>
                <a:ea typeface="Arial Unicode MS" pitchFamily="34" charset="-122"/>
                <a:cs typeface="Arial Unicode MS" pitchFamily="34" charset="-122"/>
              </a:rPr>
              <a:t>某个元素的 </a:t>
            </a:r>
            <a:r>
              <a:rPr lang="en-US" altLang="zh-CN" sz="2200">
                <a:latin typeface="Arial Unicode MS" pitchFamily="34" charset="-122"/>
                <a:ea typeface="Arial Unicode MS" pitchFamily="34" charset="-122"/>
                <a:cs typeface="Arial Unicode MS" pitchFamily="34" charset="-122"/>
              </a:rPr>
              <a:t>firstChild </a:t>
            </a:r>
            <a:r>
              <a:rPr lang="zh-CN" altLang="en-US" sz="2200">
                <a:latin typeface="Arial Unicode MS" pitchFamily="34" charset="-122"/>
                <a:ea typeface="Arial Unicode MS" pitchFamily="34" charset="-122"/>
                <a:cs typeface="Arial Unicode MS" pitchFamily="34" charset="-122"/>
              </a:rPr>
              <a:t>属性等价于这个元素的 </a:t>
            </a:r>
            <a:r>
              <a:rPr lang="en-US" altLang="zh-CN" sz="2200">
                <a:latin typeface="Arial Unicode MS" pitchFamily="34" charset="-122"/>
                <a:ea typeface="Arial Unicode MS" pitchFamily="34" charset="-122"/>
                <a:cs typeface="Arial Unicode MS" pitchFamily="34" charset="-122"/>
              </a:rPr>
              <a:t>childNodes </a:t>
            </a:r>
            <a:r>
              <a:rPr lang="zh-CN" altLang="en-US" sz="2200">
                <a:latin typeface="Arial Unicode MS" pitchFamily="34" charset="-122"/>
                <a:ea typeface="Arial Unicode MS" pitchFamily="34" charset="-122"/>
                <a:cs typeface="Arial Unicode MS" pitchFamily="34" charset="-122"/>
              </a:rPr>
              <a:t>节点集合中的第一个节点，即：</a:t>
            </a:r>
          </a:p>
          <a:p>
            <a:pPr lvl="1">
              <a:buFontTx/>
              <a:buNone/>
            </a:pPr>
            <a:r>
              <a:rPr lang="zh-CN" altLang="en-US" sz="2200">
                <a:latin typeface="Arial Unicode MS" pitchFamily="34" charset="-122"/>
                <a:ea typeface="Arial Unicode MS" pitchFamily="34" charset="-122"/>
                <a:cs typeface="Arial Unicode MS" pitchFamily="34" charset="-122"/>
              </a:rPr>
              <a:t>  </a:t>
            </a:r>
            <a:r>
              <a:rPr lang="en-US" altLang="zh-CN" sz="2000">
                <a:latin typeface="Arial Unicode MS" pitchFamily="34" charset="-122"/>
                <a:ea typeface="Arial Unicode MS" pitchFamily="34" charset="-122"/>
                <a:cs typeface="Arial Unicode MS" pitchFamily="34" charset="-122"/>
              </a:rPr>
              <a:t>var reference = node.ChildNodes[0];</a:t>
            </a:r>
          </a:p>
          <a:p>
            <a:pPr lvl="1"/>
            <a:r>
              <a:rPr lang="en-US" altLang="zh-CN" sz="2200">
                <a:latin typeface="Arial Unicode MS" pitchFamily="34" charset="-122"/>
                <a:ea typeface="Arial Unicode MS" pitchFamily="34" charset="-122"/>
                <a:cs typeface="Arial Unicode MS" pitchFamily="34" charset="-122"/>
              </a:rPr>
              <a:t>firstChild </a:t>
            </a:r>
            <a:r>
              <a:rPr lang="zh-CN" altLang="en-US" sz="2200">
                <a:latin typeface="Arial Unicode MS" pitchFamily="34" charset="-122"/>
                <a:ea typeface="Arial Unicode MS" pitchFamily="34" charset="-122"/>
                <a:cs typeface="Arial Unicode MS" pitchFamily="34" charset="-122"/>
              </a:rPr>
              <a:t>属性是一个</a:t>
            </a:r>
            <a:r>
              <a:rPr lang="zh-CN" altLang="en-US" sz="2200" b="1">
                <a:solidFill>
                  <a:srgbClr val="0000FF"/>
                </a:solidFill>
                <a:latin typeface="Arial Unicode MS" pitchFamily="34" charset="-122"/>
                <a:ea typeface="Arial Unicode MS" pitchFamily="34" charset="-122"/>
                <a:cs typeface="Arial Unicode MS" pitchFamily="34" charset="-122"/>
              </a:rPr>
              <a:t>只读属性</a:t>
            </a:r>
            <a:r>
              <a:rPr lang="zh-CN" altLang="en-US" sz="220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14031646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6658" name="Rectangle 2"/>
          <p:cNvSpPr>
            <a:spLocks noGrp="1" noChangeArrowheads="1"/>
          </p:cNvSpPr>
          <p:nvPr>
            <p:ph type="title"/>
          </p:nvPr>
        </p:nvSpPr>
        <p:spPr>
          <a:xfrm>
            <a:off x="827584" y="404961"/>
            <a:ext cx="7696200" cy="1439863"/>
          </a:xfrm>
        </p:spPr>
        <p:txBody>
          <a:bodyPr/>
          <a:lstStyle/>
          <a:p>
            <a:r>
              <a:rPr lang="zh-CN" altLang="en-US" sz="3600" b="1" i="1" dirty="0">
                <a:latin typeface="Arial Unicode MS" pitchFamily="34" charset="-122"/>
                <a:ea typeface="Arial Unicode MS" pitchFamily="34" charset="-122"/>
                <a:cs typeface="Arial Unicode MS" pitchFamily="34" charset="-122"/>
              </a:rPr>
              <a:t>获取最后一个子节点</a:t>
            </a:r>
          </a:p>
        </p:txBody>
      </p:sp>
      <p:sp>
        <p:nvSpPr>
          <p:cNvPr id="966659" name="Rectangle 3"/>
          <p:cNvSpPr>
            <a:spLocks noGrp="1" noChangeArrowheads="1"/>
          </p:cNvSpPr>
          <p:nvPr>
            <p:ph type="body" idx="1"/>
          </p:nvPr>
        </p:nvSpPr>
        <p:spPr>
          <a:xfrm>
            <a:off x="446088" y="1882775"/>
            <a:ext cx="8388350" cy="3540125"/>
          </a:xfrm>
        </p:spPr>
        <p:txBody>
          <a:bodyPr/>
          <a:lstStyle/>
          <a:p>
            <a:r>
              <a:rPr lang="en-US" altLang="zh-CN" sz="2600">
                <a:latin typeface="Arial Unicode MS" pitchFamily="34" charset="-122"/>
                <a:ea typeface="Arial Unicode MS" pitchFamily="34" charset="-122"/>
                <a:cs typeface="Arial Unicode MS" pitchFamily="34" charset="-122"/>
              </a:rPr>
              <a:t>lastChild</a:t>
            </a:r>
            <a:r>
              <a:rPr lang="zh-CN" altLang="en-US" sz="2600">
                <a:latin typeface="Arial Unicode MS" pitchFamily="34" charset="-122"/>
                <a:ea typeface="Arial Unicode MS" pitchFamily="34" charset="-122"/>
                <a:cs typeface="Arial Unicode MS" pitchFamily="34" charset="-122"/>
              </a:rPr>
              <a:t>：对应 </a:t>
            </a:r>
            <a:r>
              <a:rPr lang="en-US" altLang="zh-CN" sz="2600">
                <a:latin typeface="Arial Unicode MS" pitchFamily="34" charset="-122"/>
                <a:ea typeface="Arial Unicode MS" pitchFamily="34" charset="-122"/>
                <a:cs typeface="Arial Unicode MS" pitchFamily="34" charset="-122"/>
              </a:rPr>
              <a:t>firstChild </a:t>
            </a:r>
            <a:r>
              <a:rPr lang="zh-CN" altLang="en-US" sz="2600">
                <a:latin typeface="Arial Unicode MS" pitchFamily="34" charset="-122"/>
                <a:ea typeface="Arial Unicode MS" pitchFamily="34" charset="-122"/>
                <a:cs typeface="Arial Unicode MS" pitchFamily="34" charset="-122"/>
              </a:rPr>
              <a:t>的一个属性。</a:t>
            </a:r>
          </a:p>
          <a:p>
            <a:r>
              <a:rPr lang="en-US" altLang="zh-CN" sz="2600">
                <a:latin typeface="Arial Unicode MS" pitchFamily="34" charset="-122"/>
                <a:ea typeface="Arial Unicode MS" pitchFamily="34" charset="-122"/>
                <a:cs typeface="Arial Unicode MS" pitchFamily="34" charset="-122"/>
              </a:rPr>
              <a:t>nextSibling: </a:t>
            </a:r>
            <a:r>
              <a:rPr lang="zh-CN" altLang="en-US" sz="2600">
                <a:latin typeface="Arial Unicode MS" pitchFamily="34" charset="-122"/>
                <a:ea typeface="Arial Unicode MS" pitchFamily="34" charset="-122"/>
                <a:cs typeface="Arial Unicode MS" pitchFamily="34" charset="-122"/>
              </a:rPr>
              <a:t>返回一个给定节点的下一个子节点。</a:t>
            </a:r>
          </a:p>
          <a:p>
            <a:r>
              <a:rPr lang="en-US" altLang="zh-CN" sz="2600">
                <a:solidFill>
                  <a:srgbClr val="FF0000"/>
                </a:solidFill>
                <a:latin typeface="Arial Unicode MS" pitchFamily="34" charset="-122"/>
                <a:ea typeface="Arial Unicode MS" pitchFamily="34" charset="-122"/>
                <a:cs typeface="Arial Unicode MS" pitchFamily="34" charset="-122"/>
              </a:rPr>
              <a:t>parentNode</a:t>
            </a:r>
            <a:r>
              <a:rPr lang="zh-CN" altLang="en-US" sz="2600">
                <a:latin typeface="Arial Unicode MS" pitchFamily="34" charset="-122"/>
                <a:ea typeface="Arial Unicode MS" pitchFamily="34" charset="-122"/>
                <a:cs typeface="Arial Unicode MS" pitchFamily="34" charset="-122"/>
              </a:rPr>
              <a:t>：返回一个给定节点的父节点。</a:t>
            </a:r>
          </a:p>
          <a:p>
            <a:pPr lvl="1"/>
            <a:r>
              <a:rPr lang="en-US" altLang="zh-CN" sz="2200">
                <a:latin typeface="Arial Unicode MS" pitchFamily="34" charset="-122"/>
                <a:ea typeface="Arial Unicode MS" pitchFamily="34" charset="-122"/>
                <a:cs typeface="Arial Unicode MS" pitchFamily="34" charset="-122"/>
              </a:rPr>
              <a:t>parentNode </a:t>
            </a:r>
            <a:r>
              <a:rPr lang="zh-CN" altLang="en-US" sz="2200">
                <a:latin typeface="Arial Unicode MS" pitchFamily="34" charset="-122"/>
                <a:ea typeface="Arial Unicode MS" pitchFamily="34" charset="-122"/>
                <a:cs typeface="Arial Unicode MS" pitchFamily="34" charset="-122"/>
              </a:rPr>
              <a:t>属性返回的节点永远是一个</a:t>
            </a:r>
            <a:r>
              <a:rPr lang="zh-CN" altLang="en-US" sz="2200" b="1">
                <a:solidFill>
                  <a:srgbClr val="0000FF"/>
                </a:solidFill>
                <a:latin typeface="Arial Unicode MS" pitchFamily="34" charset="-122"/>
                <a:ea typeface="Arial Unicode MS" pitchFamily="34" charset="-122"/>
                <a:cs typeface="Arial Unicode MS" pitchFamily="34" charset="-122"/>
              </a:rPr>
              <a:t>元素</a:t>
            </a:r>
            <a:r>
              <a:rPr lang="zh-CN" altLang="en-US" sz="2200">
                <a:latin typeface="Arial Unicode MS" pitchFamily="34" charset="-122"/>
                <a:ea typeface="Arial Unicode MS" pitchFamily="34" charset="-122"/>
                <a:cs typeface="Arial Unicode MS" pitchFamily="34" charset="-122"/>
              </a:rPr>
              <a:t>节点，因为只有元素节点才有可能包含子节点。</a:t>
            </a:r>
          </a:p>
          <a:p>
            <a:pPr lvl="1"/>
            <a:r>
              <a:rPr lang="en-US" altLang="zh-CN" sz="2200" b="1">
                <a:solidFill>
                  <a:srgbClr val="0000FF"/>
                </a:solidFill>
                <a:latin typeface="Arial Unicode MS" pitchFamily="34" charset="-122"/>
                <a:ea typeface="Arial Unicode MS" pitchFamily="34" charset="-122"/>
                <a:cs typeface="Arial Unicode MS" pitchFamily="34" charset="-122"/>
              </a:rPr>
              <a:t>document </a:t>
            </a:r>
            <a:r>
              <a:rPr lang="zh-CN" altLang="en-US" sz="2200" b="1">
                <a:solidFill>
                  <a:srgbClr val="0000FF"/>
                </a:solidFill>
                <a:latin typeface="Arial Unicode MS" pitchFamily="34" charset="-122"/>
                <a:ea typeface="Arial Unicode MS" pitchFamily="34" charset="-122"/>
                <a:cs typeface="Arial Unicode MS" pitchFamily="34" charset="-122"/>
              </a:rPr>
              <a:t>节点的没有父节点</a:t>
            </a:r>
            <a:r>
              <a:rPr lang="zh-CN" altLang="en-US" sz="2200">
                <a:latin typeface="Arial Unicode MS" pitchFamily="34" charset="-122"/>
                <a:ea typeface="Arial Unicode MS" pitchFamily="34" charset="-122"/>
                <a:cs typeface="Arial Unicode MS" pitchFamily="34" charset="-122"/>
              </a:rPr>
              <a:t>。</a:t>
            </a:r>
          </a:p>
          <a:p>
            <a:r>
              <a:rPr lang="en-US" altLang="zh-CN" sz="2600">
                <a:latin typeface="Arial Unicode MS" pitchFamily="34" charset="-122"/>
                <a:ea typeface="Arial Unicode MS" pitchFamily="34" charset="-122"/>
                <a:cs typeface="Arial Unicode MS" pitchFamily="34" charset="-122"/>
              </a:rPr>
              <a:t>previousSibling</a:t>
            </a:r>
            <a:r>
              <a:rPr lang="zh-CN" altLang="en-US" sz="2600">
                <a:latin typeface="Arial Unicode MS" pitchFamily="34" charset="-122"/>
                <a:ea typeface="Arial Unicode MS" pitchFamily="34" charset="-122"/>
                <a:cs typeface="Arial Unicode MS" pitchFamily="34" charset="-122"/>
              </a:rPr>
              <a:t>：返回一个给定节点的上一个子节点</a:t>
            </a:r>
          </a:p>
          <a:p>
            <a:endParaRPr lang="en-US" altLang="zh-CN" sz="280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6815597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764232" y="404962"/>
            <a:ext cx="7696200" cy="1439862"/>
          </a:xfrm>
        </p:spPr>
        <p:txBody>
          <a:bodyPr/>
          <a:lstStyle/>
          <a:p>
            <a:r>
              <a:rPr lang="en-US" altLang="zh-CN" sz="3600" b="1" i="1" dirty="0" err="1">
                <a:latin typeface="Arial Unicode MS" pitchFamily="34" charset="-122"/>
                <a:ea typeface="Arial Unicode MS" pitchFamily="34" charset="-122"/>
                <a:cs typeface="Arial Unicode MS" pitchFamily="34" charset="-122"/>
              </a:rPr>
              <a:t>innerHTML</a:t>
            </a:r>
            <a:r>
              <a:rPr lang="zh-CN" altLang="en-US" sz="3600" b="1" i="1" dirty="0">
                <a:latin typeface="Arial Unicode MS" pitchFamily="34" charset="-122"/>
                <a:ea typeface="Arial Unicode MS" pitchFamily="34" charset="-122"/>
                <a:cs typeface="Arial Unicode MS" pitchFamily="34" charset="-122"/>
              </a:rPr>
              <a:t>属性</a:t>
            </a:r>
          </a:p>
        </p:txBody>
      </p:sp>
      <p:sp>
        <p:nvSpPr>
          <p:cNvPr id="965635" name="Rectangle 3"/>
          <p:cNvSpPr>
            <a:spLocks noGrp="1" noChangeArrowheads="1"/>
          </p:cNvSpPr>
          <p:nvPr>
            <p:ph type="body" idx="1"/>
          </p:nvPr>
        </p:nvSpPr>
        <p:spPr>
          <a:xfrm>
            <a:off x="755650" y="1893888"/>
            <a:ext cx="7696200" cy="4098925"/>
          </a:xfrm>
        </p:spPr>
        <p:txBody>
          <a:bodyPr/>
          <a:lstStyle/>
          <a:p>
            <a:pPr>
              <a:lnSpc>
                <a:spcPct val="90000"/>
              </a:lnSpc>
            </a:pPr>
            <a:r>
              <a:rPr lang="zh-CN" altLang="en-US" sz="2600">
                <a:latin typeface="Arial Unicode MS" pitchFamily="34" charset="-122"/>
                <a:ea typeface="Arial Unicode MS" pitchFamily="34" charset="-122"/>
                <a:cs typeface="Arial Unicode MS" pitchFamily="34" charset="-122"/>
              </a:rPr>
              <a:t>浏览器几乎都支持该属性，但不是 </a:t>
            </a:r>
            <a:r>
              <a:rPr lang="en-US" altLang="zh-CN" sz="2600">
                <a:latin typeface="Arial Unicode MS" pitchFamily="34" charset="-122"/>
                <a:ea typeface="Arial Unicode MS" pitchFamily="34" charset="-122"/>
                <a:cs typeface="Arial Unicode MS" pitchFamily="34" charset="-122"/>
              </a:rPr>
              <a:t>DOM </a:t>
            </a:r>
            <a:r>
              <a:rPr lang="zh-CN" altLang="en-US" sz="2600">
                <a:latin typeface="Arial Unicode MS" pitchFamily="34" charset="-122"/>
                <a:ea typeface="Arial Unicode MS" pitchFamily="34" charset="-122"/>
                <a:cs typeface="Arial Unicode MS" pitchFamily="34" charset="-122"/>
              </a:rPr>
              <a:t>标准的组成部分。</a:t>
            </a:r>
          </a:p>
          <a:p>
            <a:pPr>
              <a:lnSpc>
                <a:spcPct val="90000"/>
              </a:lnSpc>
            </a:pPr>
            <a:r>
              <a:rPr lang="en-US" altLang="zh-CN" sz="2600">
                <a:latin typeface="Arial Unicode MS" pitchFamily="34" charset="-122"/>
                <a:ea typeface="Arial Unicode MS" pitchFamily="34" charset="-122"/>
                <a:cs typeface="Arial Unicode MS" pitchFamily="34" charset="-122"/>
              </a:rPr>
              <a:t>innerHTML </a:t>
            </a:r>
            <a:r>
              <a:rPr lang="zh-CN" altLang="en-US" sz="2600">
                <a:latin typeface="Arial Unicode MS" pitchFamily="34" charset="-122"/>
                <a:ea typeface="Arial Unicode MS" pitchFamily="34" charset="-122"/>
                <a:cs typeface="Arial Unicode MS" pitchFamily="34" charset="-122"/>
              </a:rPr>
              <a:t>属性可以用来读，写某给定元素里的 </a:t>
            </a:r>
            <a:r>
              <a:rPr lang="en-US" altLang="zh-CN" sz="2600">
                <a:latin typeface="Arial Unicode MS" pitchFamily="34" charset="-122"/>
                <a:ea typeface="Arial Unicode MS" pitchFamily="34" charset="-122"/>
                <a:cs typeface="Arial Unicode MS" pitchFamily="34" charset="-122"/>
              </a:rPr>
              <a:t>HTML </a:t>
            </a:r>
            <a:r>
              <a:rPr lang="zh-CN" altLang="en-US" sz="2600">
                <a:latin typeface="Arial Unicode MS" pitchFamily="34" charset="-122"/>
                <a:ea typeface="Arial Unicode MS" pitchFamily="34" charset="-122"/>
                <a:cs typeface="Arial Unicode MS" pitchFamily="34" charset="-122"/>
              </a:rPr>
              <a:t>内容。</a:t>
            </a:r>
          </a:p>
          <a:p>
            <a:pPr>
              <a:lnSpc>
                <a:spcPct val="90000"/>
              </a:lnSpc>
            </a:pPr>
            <a:r>
              <a:rPr lang="zh-CN" altLang="en-US" sz="2600">
                <a:latin typeface="Arial Unicode MS" pitchFamily="34" charset="-122"/>
                <a:ea typeface="Arial Unicode MS" pitchFamily="34" charset="-122"/>
                <a:cs typeface="Arial Unicode MS" pitchFamily="34" charset="-122"/>
              </a:rPr>
              <a:t>代码</a:t>
            </a:r>
            <a:r>
              <a:rPr lang="en-US" altLang="zh-CN" sz="2600">
                <a:latin typeface="Arial Unicode MS" pitchFamily="34" charset="-122"/>
                <a:ea typeface="Arial Unicode MS" pitchFamily="34" charset="-122"/>
                <a:cs typeface="Arial Unicode MS" pitchFamily="34" charset="-122"/>
              </a:rPr>
              <a:t>1:</a:t>
            </a:r>
          </a:p>
          <a:p>
            <a:pPr lvl="1">
              <a:lnSpc>
                <a:spcPct val="90000"/>
              </a:lnSpc>
              <a:buFontTx/>
              <a:buNone/>
            </a:pPr>
            <a:endParaRPr lang="en-US" altLang="zh-CN">
              <a:latin typeface="Arial Unicode MS" pitchFamily="34" charset="-122"/>
              <a:ea typeface="Arial Unicode MS" pitchFamily="34" charset="-122"/>
              <a:cs typeface="Arial Unicode MS" pitchFamily="34" charset="-122"/>
            </a:endParaRPr>
          </a:p>
          <a:p>
            <a:pPr lvl="1">
              <a:lnSpc>
                <a:spcPct val="90000"/>
              </a:lnSpc>
              <a:buFontTx/>
              <a:buNone/>
            </a:pPr>
            <a:endParaRPr lang="en-US" altLang="zh-CN">
              <a:latin typeface="Arial Unicode MS" pitchFamily="34" charset="-122"/>
              <a:ea typeface="Arial Unicode MS" pitchFamily="34" charset="-122"/>
              <a:cs typeface="Arial Unicode MS" pitchFamily="34" charset="-122"/>
            </a:endParaRPr>
          </a:p>
          <a:p>
            <a:pPr>
              <a:lnSpc>
                <a:spcPct val="90000"/>
              </a:lnSpc>
            </a:pPr>
            <a:r>
              <a:rPr lang="zh-CN" altLang="en-US" sz="2600">
                <a:latin typeface="Arial Unicode MS" pitchFamily="34" charset="-122"/>
                <a:ea typeface="Arial Unicode MS" pitchFamily="34" charset="-122"/>
                <a:cs typeface="Arial Unicode MS" pitchFamily="34" charset="-122"/>
              </a:rPr>
              <a:t>代码</a:t>
            </a:r>
            <a:r>
              <a:rPr lang="en-US" altLang="zh-CN" sz="2600">
                <a:latin typeface="Arial Unicode MS" pitchFamily="34" charset="-122"/>
                <a:ea typeface="Arial Unicode MS" pitchFamily="34" charset="-122"/>
                <a:cs typeface="Arial Unicode MS" pitchFamily="34" charset="-122"/>
              </a:rPr>
              <a:t>2</a:t>
            </a:r>
            <a:r>
              <a:rPr lang="zh-CN" altLang="en-US" sz="2600">
                <a:latin typeface="Arial Unicode MS" pitchFamily="34" charset="-122"/>
                <a:ea typeface="Arial Unicode MS" pitchFamily="34" charset="-122"/>
                <a:cs typeface="Arial Unicode MS" pitchFamily="34" charset="-122"/>
              </a:rPr>
              <a:t>：</a:t>
            </a:r>
          </a:p>
          <a:p>
            <a:pPr>
              <a:lnSpc>
                <a:spcPct val="90000"/>
              </a:lnSpc>
            </a:pPr>
            <a:endParaRPr lang="en-US" altLang="zh-CN" sz="2600">
              <a:latin typeface="Arial Unicode MS" pitchFamily="34" charset="-122"/>
              <a:ea typeface="Arial Unicode MS" pitchFamily="34" charset="-122"/>
              <a:cs typeface="Arial Unicode MS" pitchFamily="34" charset="-122"/>
            </a:endParaRPr>
          </a:p>
        </p:txBody>
      </p:sp>
      <p:pic>
        <p:nvPicPr>
          <p:cNvPr id="965636" name="Picture 4"/>
          <p:cNvPicPr>
            <a:picLocks noChangeAspect="1" noChangeArrowheads="1"/>
          </p:cNvPicPr>
          <p:nvPr/>
        </p:nvPicPr>
        <p:blipFill>
          <a:blip r:embed="rId2"/>
          <a:srcRect/>
          <a:stretch>
            <a:fillRect/>
          </a:stretch>
        </p:blipFill>
        <p:spPr bwMode="auto">
          <a:xfrm>
            <a:off x="611188" y="4005263"/>
            <a:ext cx="6192837" cy="655637"/>
          </a:xfrm>
          <a:prstGeom prst="rect">
            <a:avLst/>
          </a:prstGeom>
          <a:noFill/>
          <a:ln w="9525">
            <a:noFill/>
            <a:miter lim="800000"/>
            <a:headEnd/>
            <a:tailEnd/>
          </a:ln>
          <a:effectLst/>
        </p:spPr>
      </p:pic>
      <p:pic>
        <p:nvPicPr>
          <p:cNvPr id="965637" name="Picture 5"/>
          <p:cNvPicPr>
            <a:picLocks noChangeAspect="1" noChangeArrowheads="1"/>
          </p:cNvPicPr>
          <p:nvPr/>
        </p:nvPicPr>
        <p:blipFill>
          <a:blip r:embed="rId3"/>
          <a:srcRect/>
          <a:stretch>
            <a:fillRect/>
          </a:stretch>
        </p:blipFill>
        <p:spPr bwMode="auto">
          <a:xfrm>
            <a:off x="539750" y="5373688"/>
            <a:ext cx="8243888" cy="654050"/>
          </a:xfrm>
          <a:prstGeom prst="rect">
            <a:avLst/>
          </a:prstGeom>
          <a:noFill/>
          <a:ln w="9525">
            <a:noFill/>
            <a:miter lim="800000"/>
            <a:headEnd/>
            <a:tailEnd/>
          </a:ln>
          <a:effectLst/>
        </p:spPr>
      </p:pic>
    </p:spTree>
    <p:extLst>
      <p:ext uri="{BB962C8B-B14F-4D97-AF65-F5344CB8AC3E}">
        <p14:creationId xmlns:p14="http://schemas.microsoft.com/office/powerpoint/2010/main" val="889186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4610" name="Rectangle 2"/>
          <p:cNvSpPr>
            <a:spLocks noGrp="1" noChangeArrowheads="1"/>
          </p:cNvSpPr>
          <p:nvPr>
            <p:ph type="title"/>
          </p:nvPr>
        </p:nvSpPr>
        <p:spPr>
          <a:xfrm>
            <a:off x="1547664" y="692696"/>
            <a:ext cx="8229600" cy="857256"/>
          </a:xfrm>
        </p:spPr>
        <p:txBody>
          <a:bodyPr/>
          <a:lstStyle/>
          <a:p>
            <a:r>
              <a:rPr lang="zh-CN" altLang="en-US" sz="3600" b="1" i="1" dirty="0">
                <a:latin typeface="Arial Unicode MS" pitchFamily="34" charset="-122"/>
                <a:ea typeface="Arial Unicode MS" pitchFamily="34" charset="-122"/>
                <a:cs typeface="Arial Unicode MS" pitchFamily="34" charset="-122"/>
              </a:rPr>
              <a:t>练习</a:t>
            </a:r>
            <a:r>
              <a:rPr lang="en-US" altLang="zh-CN" sz="3600" b="1" i="1" dirty="0">
                <a:latin typeface="Arial Unicode MS" pitchFamily="34" charset="-122"/>
                <a:ea typeface="Arial Unicode MS" pitchFamily="34" charset="-122"/>
                <a:cs typeface="Arial Unicode MS" pitchFamily="34" charset="-122"/>
              </a:rPr>
              <a:t>1</a:t>
            </a:r>
          </a:p>
        </p:txBody>
      </p:sp>
      <p:pic>
        <p:nvPicPr>
          <p:cNvPr id="964612" name="Picture 4"/>
          <p:cNvPicPr>
            <a:picLocks noChangeAspect="1" noChangeArrowheads="1"/>
          </p:cNvPicPr>
          <p:nvPr/>
        </p:nvPicPr>
        <p:blipFill>
          <a:blip r:embed="rId2"/>
          <a:srcRect/>
          <a:stretch>
            <a:fillRect/>
          </a:stretch>
        </p:blipFill>
        <p:spPr bwMode="auto">
          <a:xfrm>
            <a:off x="827088" y="2060575"/>
            <a:ext cx="1571625" cy="914400"/>
          </a:xfrm>
          <a:prstGeom prst="rect">
            <a:avLst/>
          </a:prstGeom>
          <a:noFill/>
        </p:spPr>
      </p:pic>
      <p:pic>
        <p:nvPicPr>
          <p:cNvPr id="964613" name="Picture 5"/>
          <p:cNvPicPr>
            <a:picLocks noChangeAspect="1" noChangeArrowheads="1"/>
          </p:cNvPicPr>
          <p:nvPr/>
        </p:nvPicPr>
        <p:blipFill>
          <a:blip r:embed="rId3"/>
          <a:srcRect/>
          <a:stretch>
            <a:fillRect/>
          </a:stretch>
        </p:blipFill>
        <p:spPr bwMode="auto">
          <a:xfrm>
            <a:off x="900113" y="3141663"/>
            <a:ext cx="1533525" cy="495300"/>
          </a:xfrm>
          <a:prstGeom prst="rect">
            <a:avLst/>
          </a:prstGeom>
          <a:noFill/>
        </p:spPr>
      </p:pic>
      <p:sp>
        <p:nvSpPr>
          <p:cNvPr id="964614" name="Line 6"/>
          <p:cNvSpPr>
            <a:spLocks noChangeShapeType="1"/>
          </p:cNvSpPr>
          <p:nvPr/>
        </p:nvSpPr>
        <p:spPr bwMode="auto">
          <a:xfrm>
            <a:off x="2987675" y="2708275"/>
            <a:ext cx="647700" cy="0"/>
          </a:xfrm>
          <a:prstGeom prst="line">
            <a:avLst/>
          </a:prstGeom>
          <a:noFill/>
          <a:ln w="9525">
            <a:solidFill>
              <a:schemeClr val="tx1"/>
            </a:solidFill>
            <a:round/>
            <a:headEnd/>
            <a:tailEnd type="triangle" w="med" len="med"/>
          </a:ln>
          <a:effectLst/>
        </p:spPr>
        <p:txBody>
          <a:bodyPr/>
          <a:lstStyle/>
          <a:p>
            <a:endParaRPr lang="zh-CN" altLang="en-US"/>
          </a:p>
        </p:txBody>
      </p:sp>
      <p:pic>
        <p:nvPicPr>
          <p:cNvPr id="964615" name="Picture 7"/>
          <p:cNvPicPr>
            <a:picLocks noChangeAspect="1" noChangeArrowheads="1"/>
          </p:cNvPicPr>
          <p:nvPr/>
        </p:nvPicPr>
        <p:blipFill>
          <a:blip r:embed="rId4"/>
          <a:srcRect/>
          <a:stretch>
            <a:fillRect/>
          </a:stretch>
        </p:blipFill>
        <p:spPr bwMode="auto">
          <a:xfrm>
            <a:off x="3924300" y="2060575"/>
            <a:ext cx="1571625" cy="914400"/>
          </a:xfrm>
          <a:prstGeom prst="rect">
            <a:avLst/>
          </a:prstGeom>
          <a:noFill/>
        </p:spPr>
      </p:pic>
      <p:pic>
        <p:nvPicPr>
          <p:cNvPr id="964616" name="Picture 8"/>
          <p:cNvPicPr>
            <a:picLocks noChangeAspect="1" noChangeArrowheads="1"/>
          </p:cNvPicPr>
          <p:nvPr/>
        </p:nvPicPr>
        <p:blipFill>
          <a:blip r:embed="rId5"/>
          <a:srcRect/>
          <a:stretch>
            <a:fillRect/>
          </a:stretch>
        </p:blipFill>
        <p:spPr bwMode="auto">
          <a:xfrm>
            <a:off x="3995738" y="3284538"/>
            <a:ext cx="1600200" cy="1285875"/>
          </a:xfrm>
          <a:prstGeom prst="rect">
            <a:avLst/>
          </a:prstGeom>
          <a:noFill/>
        </p:spPr>
      </p:pic>
    </p:spTree>
    <p:extLst>
      <p:ext uri="{BB962C8B-B14F-4D97-AF65-F5344CB8AC3E}">
        <p14:creationId xmlns:p14="http://schemas.microsoft.com/office/powerpoint/2010/main" val="27654841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0994" name="Rectangle 2"/>
          <p:cNvSpPr>
            <a:spLocks noGrp="1" noChangeArrowheads="1"/>
          </p:cNvSpPr>
          <p:nvPr>
            <p:ph type="title"/>
          </p:nvPr>
        </p:nvSpPr>
        <p:spPr>
          <a:xfrm>
            <a:off x="1547664" y="692696"/>
            <a:ext cx="8229600" cy="857256"/>
          </a:xfrm>
        </p:spPr>
        <p:txBody>
          <a:bodyPr/>
          <a:lstStyle/>
          <a:p>
            <a:r>
              <a:rPr lang="zh-CN" altLang="en-US" sz="3600" b="1" i="1" dirty="0">
                <a:latin typeface="Arial Unicode MS" pitchFamily="34" charset="-122"/>
                <a:ea typeface="Arial Unicode MS" pitchFamily="34" charset="-122"/>
                <a:cs typeface="Arial Unicode MS" pitchFamily="34" charset="-122"/>
              </a:rPr>
              <a:t>问题分析</a:t>
            </a:r>
          </a:p>
        </p:txBody>
      </p:sp>
      <p:pic>
        <p:nvPicPr>
          <p:cNvPr id="980996" name="Picture 4"/>
          <p:cNvPicPr>
            <a:picLocks noChangeAspect="1" noChangeArrowheads="1"/>
          </p:cNvPicPr>
          <p:nvPr/>
        </p:nvPicPr>
        <p:blipFill>
          <a:blip r:embed="rId2"/>
          <a:srcRect/>
          <a:stretch>
            <a:fillRect/>
          </a:stretch>
        </p:blipFill>
        <p:spPr bwMode="auto">
          <a:xfrm>
            <a:off x="674688" y="2205038"/>
            <a:ext cx="2057400" cy="1604962"/>
          </a:xfrm>
          <a:prstGeom prst="rect">
            <a:avLst/>
          </a:prstGeom>
          <a:noFill/>
        </p:spPr>
      </p:pic>
      <p:pic>
        <p:nvPicPr>
          <p:cNvPr id="980997" name="Picture 5"/>
          <p:cNvPicPr>
            <a:picLocks noChangeAspect="1" noChangeArrowheads="1"/>
          </p:cNvPicPr>
          <p:nvPr/>
        </p:nvPicPr>
        <p:blipFill>
          <a:blip r:embed="rId3"/>
          <a:srcRect/>
          <a:stretch>
            <a:fillRect/>
          </a:stretch>
        </p:blipFill>
        <p:spPr bwMode="auto">
          <a:xfrm>
            <a:off x="3341688" y="2433638"/>
            <a:ext cx="5334000" cy="688975"/>
          </a:xfrm>
          <a:prstGeom prst="rect">
            <a:avLst/>
          </a:prstGeom>
          <a:noFill/>
        </p:spPr>
      </p:pic>
      <p:sp>
        <p:nvSpPr>
          <p:cNvPr id="980998" name="Text Box 6"/>
          <p:cNvSpPr txBox="1">
            <a:spLocks noChangeArrowheads="1"/>
          </p:cNvSpPr>
          <p:nvPr/>
        </p:nvSpPr>
        <p:spPr bwMode="auto">
          <a:xfrm>
            <a:off x="750888" y="4110038"/>
            <a:ext cx="7010400" cy="1604962"/>
          </a:xfrm>
          <a:prstGeom prst="rect">
            <a:avLst/>
          </a:prstGeom>
          <a:noFill/>
          <a:ln w="9525">
            <a:noFill/>
            <a:miter lim="800000"/>
            <a:headEnd/>
            <a:tailEnd/>
          </a:ln>
          <a:effectLst/>
        </p:spPr>
        <p:txBody>
          <a:bodyPr>
            <a:spAutoFit/>
          </a:bodyPr>
          <a:lstStyle/>
          <a:p>
            <a:pPr algn="l">
              <a:lnSpc>
                <a:spcPct val="100000"/>
              </a:lnSpc>
              <a:spcBef>
                <a:spcPct val="50000"/>
              </a:spcBef>
              <a:buClrTx/>
              <a:buSzTx/>
              <a:buFontTx/>
              <a:buNone/>
            </a:pPr>
            <a:r>
              <a:rPr lang="en-US" altLang="zh-CN" sz="1800"/>
              <a:t>i = 1</a:t>
            </a:r>
            <a:r>
              <a:rPr lang="zh-CN" altLang="en-US" sz="1800"/>
              <a:t>；数组为</a:t>
            </a:r>
            <a:r>
              <a:rPr lang="en-US" altLang="zh-CN" sz="1800"/>
              <a:t>[“</a:t>
            </a:r>
            <a:r>
              <a:rPr lang="zh-CN" altLang="en-US" sz="1800"/>
              <a:t>请”</a:t>
            </a:r>
            <a:r>
              <a:rPr lang="en-US" altLang="zh-CN" sz="1800"/>
              <a:t>, “</a:t>
            </a:r>
            <a:r>
              <a:rPr lang="zh-CN" altLang="en-US" sz="1800"/>
              <a:t>沈”</a:t>
            </a:r>
            <a:r>
              <a:rPr lang="en-US" altLang="zh-CN" sz="1800"/>
              <a:t>, “</a:t>
            </a:r>
            <a:r>
              <a:rPr lang="zh-CN" altLang="en-US" sz="1800"/>
              <a:t>大”</a:t>
            </a:r>
            <a:r>
              <a:rPr lang="en-US" altLang="zh-CN" sz="1800"/>
              <a:t>, “</a:t>
            </a:r>
            <a:r>
              <a:rPr lang="zh-CN" altLang="en-US" sz="1800"/>
              <a:t>鞍”</a:t>
            </a:r>
            <a:r>
              <a:rPr lang="en-US" altLang="zh-CN" sz="1800"/>
              <a:t>, “</a:t>
            </a:r>
            <a:r>
              <a:rPr lang="zh-CN" altLang="en-US" sz="1800"/>
              <a:t>抚”</a:t>
            </a:r>
            <a:r>
              <a:rPr lang="en-US" altLang="zh-CN" sz="1800"/>
              <a:t>, “</a:t>
            </a:r>
            <a:r>
              <a:rPr lang="zh-CN" altLang="en-US" sz="1800"/>
              <a:t>铁”</a:t>
            </a:r>
            <a:r>
              <a:rPr lang="en-US" altLang="zh-CN" sz="1800"/>
              <a:t>]  </a:t>
            </a:r>
            <a:r>
              <a:rPr lang="zh-CN" altLang="en-US" sz="1800"/>
              <a:t>删除 “沈阳” 节点</a:t>
            </a:r>
          </a:p>
          <a:p>
            <a:pPr algn="l">
              <a:lnSpc>
                <a:spcPct val="100000"/>
              </a:lnSpc>
              <a:spcBef>
                <a:spcPct val="50000"/>
              </a:spcBef>
              <a:buClrTx/>
              <a:buSzTx/>
              <a:buFontTx/>
              <a:buNone/>
            </a:pPr>
            <a:r>
              <a:rPr lang="en-US" altLang="zh-CN" sz="1800"/>
              <a:t>i = 2;  </a:t>
            </a:r>
            <a:r>
              <a:rPr lang="zh-CN" altLang="en-US" sz="1800"/>
              <a:t>数组为</a:t>
            </a:r>
            <a:r>
              <a:rPr lang="en-US" altLang="zh-CN" sz="1800"/>
              <a:t>[“</a:t>
            </a:r>
            <a:r>
              <a:rPr lang="zh-CN" altLang="en-US" sz="1800"/>
              <a:t>请”</a:t>
            </a:r>
            <a:r>
              <a:rPr lang="en-US" altLang="zh-CN" sz="1800"/>
              <a:t>, “</a:t>
            </a:r>
            <a:r>
              <a:rPr lang="zh-CN" altLang="en-US" sz="1800"/>
              <a:t>大”</a:t>
            </a:r>
            <a:r>
              <a:rPr lang="en-US" altLang="zh-CN" sz="1800"/>
              <a:t>, “</a:t>
            </a:r>
            <a:r>
              <a:rPr lang="zh-CN" altLang="en-US" sz="1800"/>
              <a:t>鞍”</a:t>
            </a:r>
            <a:r>
              <a:rPr lang="en-US" altLang="zh-CN" sz="1800"/>
              <a:t>, “</a:t>
            </a:r>
            <a:r>
              <a:rPr lang="zh-CN" altLang="en-US" sz="1800"/>
              <a:t>抚”</a:t>
            </a:r>
            <a:r>
              <a:rPr lang="en-US" altLang="zh-CN" sz="1800"/>
              <a:t>, “</a:t>
            </a:r>
            <a:r>
              <a:rPr lang="zh-CN" altLang="en-US" sz="1800"/>
              <a:t>铁”</a:t>
            </a:r>
            <a:r>
              <a:rPr lang="en-US" altLang="zh-CN" sz="1800"/>
              <a:t>]  </a:t>
            </a:r>
            <a:r>
              <a:rPr lang="zh-CN" altLang="en-US" sz="1800"/>
              <a:t>删除 “鞍” 节点</a:t>
            </a:r>
          </a:p>
          <a:p>
            <a:pPr algn="l">
              <a:lnSpc>
                <a:spcPct val="100000"/>
              </a:lnSpc>
              <a:spcBef>
                <a:spcPct val="50000"/>
              </a:spcBef>
              <a:buClrTx/>
              <a:buSzTx/>
              <a:buFontTx/>
              <a:buNone/>
            </a:pPr>
            <a:r>
              <a:rPr lang="en-US" altLang="zh-CN" sz="1800"/>
              <a:t>i = 3   </a:t>
            </a:r>
            <a:r>
              <a:rPr lang="zh-CN" altLang="en-US" sz="1800"/>
              <a:t>数组为</a:t>
            </a:r>
            <a:r>
              <a:rPr lang="en-US" altLang="zh-CN" sz="1800"/>
              <a:t>[“</a:t>
            </a:r>
            <a:r>
              <a:rPr lang="zh-CN" altLang="en-US" sz="1800"/>
              <a:t>请”</a:t>
            </a:r>
            <a:r>
              <a:rPr lang="en-US" altLang="zh-CN" sz="1800"/>
              <a:t>, “</a:t>
            </a:r>
            <a:r>
              <a:rPr lang="zh-CN" altLang="en-US" sz="1800"/>
              <a:t>大”</a:t>
            </a:r>
            <a:r>
              <a:rPr lang="en-US" altLang="zh-CN" sz="1800"/>
              <a:t>, “</a:t>
            </a:r>
            <a:r>
              <a:rPr lang="zh-CN" altLang="en-US" sz="1800"/>
              <a:t>抚”</a:t>
            </a:r>
            <a:r>
              <a:rPr lang="en-US" altLang="zh-CN" sz="1800"/>
              <a:t>, “</a:t>
            </a:r>
            <a:r>
              <a:rPr lang="zh-CN" altLang="en-US" sz="1800"/>
              <a:t>铁”</a:t>
            </a:r>
            <a:r>
              <a:rPr lang="en-US" altLang="zh-CN" sz="1800"/>
              <a:t>] </a:t>
            </a:r>
            <a:r>
              <a:rPr lang="zh-CN" altLang="en-US" sz="1800"/>
              <a:t>删除 “铁” 节点</a:t>
            </a:r>
          </a:p>
          <a:p>
            <a:pPr algn="l">
              <a:lnSpc>
                <a:spcPct val="100000"/>
              </a:lnSpc>
              <a:spcBef>
                <a:spcPct val="50000"/>
              </a:spcBef>
              <a:buClrTx/>
              <a:buSzTx/>
              <a:buFontTx/>
              <a:buNone/>
            </a:pPr>
            <a:r>
              <a:rPr lang="en-US" altLang="zh-CN" sz="1800"/>
              <a:t>i = 4   </a:t>
            </a:r>
            <a:r>
              <a:rPr lang="zh-CN" altLang="en-US" sz="1800"/>
              <a:t>数组为</a:t>
            </a:r>
            <a:r>
              <a:rPr lang="en-US" altLang="zh-CN" sz="1800"/>
              <a:t>[“</a:t>
            </a:r>
            <a:r>
              <a:rPr lang="zh-CN" altLang="en-US" sz="1800"/>
              <a:t>请”</a:t>
            </a:r>
            <a:r>
              <a:rPr lang="en-US" altLang="zh-CN" sz="1800"/>
              <a:t>, “</a:t>
            </a:r>
            <a:r>
              <a:rPr lang="zh-CN" altLang="en-US" sz="1800"/>
              <a:t>大”</a:t>
            </a:r>
            <a:r>
              <a:rPr lang="en-US" altLang="zh-CN" sz="1800"/>
              <a:t>, “</a:t>
            </a:r>
            <a:r>
              <a:rPr lang="zh-CN" altLang="en-US" sz="1800"/>
              <a:t>抚”</a:t>
            </a:r>
            <a:r>
              <a:rPr lang="en-US" altLang="zh-CN" sz="1800"/>
              <a:t>] </a:t>
            </a:r>
            <a:r>
              <a:rPr lang="zh-CN" altLang="en-US" sz="1800"/>
              <a:t>出错</a:t>
            </a:r>
            <a:r>
              <a:rPr lang="en-US" altLang="zh-CN" sz="1800"/>
              <a:t>. </a:t>
            </a:r>
            <a:r>
              <a:rPr lang="zh-CN" altLang="en-US" sz="1800"/>
              <a:t>数组下标越界</a:t>
            </a:r>
          </a:p>
        </p:txBody>
      </p:sp>
    </p:spTree>
    <p:extLst>
      <p:ext uri="{BB962C8B-B14F-4D97-AF65-F5344CB8AC3E}">
        <p14:creationId xmlns:p14="http://schemas.microsoft.com/office/powerpoint/2010/main" val="31080221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02" name="Rectangle 2"/>
          <p:cNvSpPr>
            <a:spLocks noGrp="1" noChangeArrowheads="1"/>
          </p:cNvSpPr>
          <p:nvPr>
            <p:ph type="title"/>
          </p:nvPr>
        </p:nvSpPr>
        <p:spPr>
          <a:xfrm>
            <a:off x="1547664" y="692696"/>
            <a:ext cx="8229600" cy="857256"/>
          </a:xfrm>
        </p:spPr>
        <p:txBody>
          <a:bodyPr/>
          <a:lstStyle/>
          <a:p>
            <a:r>
              <a:rPr lang="zh-CN" altLang="en-US" sz="3600" b="1" i="1" dirty="0">
                <a:latin typeface="Arial Unicode MS" pitchFamily="34" charset="-122"/>
                <a:ea typeface="Arial Unicode MS" pitchFamily="34" charset="-122"/>
                <a:cs typeface="Arial Unicode MS" pitchFamily="34" charset="-122"/>
              </a:rPr>
              <a:t>练习</a:t>
            </a:r>
            <a:r>
              <a:rPr lang="en-US" altLang="zh-CN" sz="3600" b="1" i="1" dirty="0">
                <a:latin typeface="Arial Unicode MS" pitchFamily="34" charset="-122"/>
                <a:ea typeface="Arial Unicode MS" pitchFamily="34" charset="-122"/>
                <a:cs typeface="Arial Unicode MS" pitchFamily="34" charset="-122"/>
              </a:rPr>
              <a:t>2</a:t>
            </a:r>
            <a:r>
              <a:rPr lang="zh-CN" altLang="en-US" sz="3600" b="1" i="1" dirty="0">
                <a:latin typeface="Arial Unicode MS" pitchFamily="34" charset="-122"/>
                <a:ea typeface="Arial Unicode MS" pitchFamily="34" charset="-122"/>
                <a:cs typeface="Arial Unicode MS" pitchFamily="34" charset="-122"/>
              </a:rPr>
              <a:t>：</a:t>
            </a:r>
          </a:p>
        </p:txBody>
      </p:sp>
      <p:pic>
        <p:nvPicPr>
          <p:cNvPr id="972804" name="Picture 4"/>
          <p:cNvPicPr>
            <a:picLocks noChangeAspect="1" noChangeArrowheads="1"/>
          </p:cNvPicPr>
          <p:nvPr/>
        </p:nvPicPr>
        <p:blipFill>
          <a:blip r:embed="rId2"/>
          <a:srcRect/>
          <a:stretch>
            <a:fillRect/>
          </a:stretch>
        </p:blipFill>
        <p:spPr bwMode="auto">
          <a:xfrm>
            <a:off x="1258888" y="2205038"/>
            <a:ext cx="6021387" cy="3248025"/>
          </a:xfrm>
          <a:prstGeom prst="rect">
            <a:avLst/>
          </a:prstGeom>
          <a:noFill/>
        </p:spPr>
      </p:pic>
    </p:spTree>
    <p:extLst>
      <p:ext uri="{BB962C8B-B14F-4D97-AF65-F5344CB8AC3E}">
        <p14:creationId xmlns:p14="http://schemas.microsoft.com/office/powerpoint/2010/main" val="27346982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1778" name="Rectangle 2"/>
          <p:cNvSpPr>
            <a:spLocks noGrp="1" noChangeArrowheads="1"/>
          </p:cNvSpPr>
          <p:nvPr>
            <p:ph type="title"/>
          </p:nvPr>
        </p:nvSpPr>
        <p:spPr>
          <a:xfrm>
            <a:off x="1403648" y="692696"/>
            <a:ext cx="8229600" cy="857256"/>
          </a:xfrm>
        </p:spPr>
        <p:txBody>
          <a:bodyPr/>
          <a:lstStyle/>
          <a:p>
            <a:r>
              <a:rPr lang="zh-CN" altLang="en-US" sz="3600" b="1" i="1" dirty="0">
                <a:latin typeface="Arial Unicode MS" pitchFamily="34" charset="-122"/>
                <a:ea typeface="Arial Unicode MS" pitchFamily="34" charset="-122"/>
                <a:cs typeface="Arial Unicode MS" pitchFamily="34" charset="-122"/>
              </a:rPr>
              <a:t>练习</a:t>
            </a:r>
            <a:r>
              <a:rPr lang="en-US" altLang="zh-CN" sz="3600" b="1" i="1" dirty="0">
                <a:latin typeface="Arial Unicode MS" pitchFamily="34" charset="-122"/>
                <a:ea typeface="Arial Unicode MS" pitchFamily="34" charset="-122"/>
                <a:cs typeface="Arial Unicode MS" pitchFamily="34" charset="-122"/>
              </a:rPr>
              <a:t>3</a:t>
            </a:r>
            <a:r>
              <a:rPr lang="zh-CN" altLang="en-US" sz="3600" b="1" i="1" dirty="0">
                <a:latin typeface="Arial Unicode MS" pitchFamily="34" charset="-122"/>
                <a:ea typeface="Arial Unicode MS" pitchFamily="34" charset="-122"/>
                <a:cs typeface="Arial Unicode MS" pitchFamily="34" charset="-122"/>
              </a:rPr>
              <a:t>： </a:t>
            </a:r>
          </a:p>
        </p:txBody>
      </p:sp>
      <p:pic>
        <p:nvPicPr>
          <p:cNvPr id="971780" name="Picture 4"/>
          <p:cNvPicPr>
            <a:picLocks noChangeAspect="1" noChangeArrowheads="1"/>
          </p:cNvPicPr>
          <p:nvPr/>
        </p:nvPicPr>
        <p:blipFill>
          <a:blip r:embed="rId2"/>
          <a:srcRect/>
          <a:stretch>
            <a:fillRect/>
          </a:stretch>
        </p:blipFill>
        <p:spPr bwMode="auto">
          <a:xfrm>
            <a:off x="755650" y="2146300"/>
            <a:ext cx="3895725" cy="2219325"/>
          </a:xfrm>
          <a:prstGeom prst="rect">
            <a:avLst/>
          </a:prstGeom>
          <a:noFill/>
        </p:spPr>
      </p:pic>
    </p:spTree>
    <p:extLst>
      <p:ext uri="{BB962C8B-B14F-4D97-AF65-F5344CB8AC3E}">
        <p14:creationId xmlns:p14="http://schemas.microsoft.com/office/powerpoint/2010/main" val="35116250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0754" name="Rectangle 2"/>
          <p:cNvSpPr>
            <a:spLocks noGrp="1" noChangeArrowheads="1"/>
          </p:cNvSpPr>
          <p:nvPr>
            <p:ph type="title"/>
          </p:nvPr>
        </p:nvSpPr>
        <p:spPr>
          <a:xfrm>
            <a:off x="1259632" y="699536"/>
            <a:ext cx="8229600" cy="857256"/>
          </a:xfrm>
        </p:spPr>
        <p:txBody>
          <a:bodyPr/>
          <a:lstStyle/>
          <a:p>
            <a:r>
              <a:rPr lang="zh-CN" altLang="en-US" sz="3600" b="1" i="1" dirty="0">
                <a:latin typeface="Arial Unicode MS" pitchFamily="34" charset="-122"/>
                <a:ea typeface="Arial Unicode MS" pitchFamily="34" charset="-122"/>
                <a:cs typeface="Arial Unicode MS" pitchFamily="34" charset="-122"/>
              </a:rPr>
              <a:t>练习</a:t>
            </a:r>
            <a:r>
              <a:rPr lang="en-US" altLang="zh-CN" sz="3600" b="1" i="1" dirty="0">
                <a:latin typeface="Arial Unicode MS" pitchFamily="34" charset="-122"/>
                <a:ea typeface="Arial Unicode MS" pitchFamily="34" charset="-122"/>
                <a:cs typeface="Arial Unicode MS" pitchFamily="34" charset="-122"/>
              </a:rPr>
              <a:t>4</a:t>
            </a:r>
            <a:r>
              <a:rPr lang="zh-CN" altLang="en-US" sz="3600" b="1" i="1" dirty="0">
                <a:latin typeface="Arial Unicode MS" pitchFamily="34" charset="-122"/>
                <a:ea typeface="Arial Unicode MS" pitchFamily="34" charset="-122"/>
                <a:cs typeface="Arial Unicode MS" pitchFamily="34" charset="-122"/>
              </a:rPr>
              <a:t>：</a:t>
            </a:r>
          </a:p>
        </p:txBody>
      </p:sp>
      <p:pic>
        <p:nvPicPr>
          <p:cNvPr id="970756" name="Picture 4"/>
          <p:cNvPicPr>
            <a:picLocks noChangeAspect="1" noChangeArrowheads="1"/>
          </p:cNvPicPr>
          <p:nvPr/>
        </p:nvPicPr>
        <p:blipFill>
          <a:blip r:embed="rId2"/>
          <a:srcRect/>
          <a:stretch>
            <a:fillRect/>
          </a:stretch>
        </p:blipFill>
        <p:spPr bwMode="auto">
          <a:xfrm>
            <a:off x="827088" y="2133600"/>
            <a:ext cx="2486025" cy="628650"/>
          </a:xfrm>
          <a:prstGeom prst="rect">
            <a:avLst/>
          </a:prstGeom>
          <a:noFill/>
        </p:spPr>
      </p:pic>
      <p:sp>
        <p:nvSpPr>
          <p:cNvPr id="970757" name="Text Box 5"/>
          <p:cNvSpPr txBox="1">
            <a:spLocks noChangeArrowheads="1"/>
          </p:cNvSpPr>
          <p:nvPr/>
        </p:nvSpPr>
        <p:spPr bwMode="auto">
          <a:xfrm>
            <a:off x="661988" y="2973388"/>
            <a:ext cx="7991475" cy="2308324"/>
          </a:xfrm>
          <a:prstGeom prst="rect">
            <a:avLst/>
          </a:prstGeom>
          <a:noFill/>
          <a:ln w="9525" algn="ctr">
            <a:noFill/>
            <a:miter lim="800000"/>
            <a:headEnd/>
            <a:tailEnd/>
          </a:ln>
          <a:effectLst/>
        </p:spPr>
        <p:txBody>
          <a:bodyPr>
            <a:spAutoFit/>
          </a:bodyPr>
          <a:lstStyle/>
          <a:p>
            <a:pPr marL="342900" indent="-342900" algn="l"/>
            <a:r>
              <a:rPr lang="zh-CN" altLang="en-US">
                <a:latin typeface="Arial Unicode MS" pitchFamily="34" charset="-122"/>
                <a:ea typeface="Arial Unicode MS" pitchFamily="34" charset="-122"/>
                <a:cs typeface="Arial Unicode MS" pitchFamily="34" charset="-122"/>
              </a:rPr>
              <a:t>当 </a:t>
            </a:r>
            <a:r>
              <a:rPr lang="en-US" altLang="zh-CN">
                <a:latin typeface="Arial Unicode MS" pitchFamily="34" charset="-122"/>
                <a:ea typeface="Arial Unicode MS" pitchFamily="34" charset="-122"/>
                <a:cs typeface="Arial Unicode MS" pitchFamily="34" charset="-122"/>
              </a:rPr>
              <a:t>checkbox </a:t>
            </a:r>
            <a:r>
              <a:rPr lang="zh-CN" altLang="en-US">
                <a:latin typeface="Arial Unicode MS" pitchFamily="34" charset="-122"/>
                <a:ea typeface="Arial Unicode MS" pitchFamily="34" charset="-122"/>
                <a:cs typeface="Arial Unicode MS" pitchFamily="34" charset="-122"/>
              </a:rPr>
              <a:t>节点有 </a:t>
            </a:r>
            <a:r>
              <a:rPr lang="en-US" altLang="zh-CN">
                <a:latin typeface="Arial Unicode MS" pitchFamily="34" charset="-122"/>
                <a:ea typeface="Arial Unicode MS" pitchFamily="34" charset="-122"/>
                <a:cs typeface="Arial Unicode MS" pitchFamily="34" charset="-122"/>
              </a:rPr>
              <a:t>checked </a:t>
            </a:r>
            <a:r>
              <a:rPr lang="zh-CN" altLang="en-US">
                <a:latin typeface="Arial Unicode MS" pitchFamily="34" charset="-122"/>
                <a:ea typeface="Arial Unicode MS" pitchFamily="34" charset="-122"/>
                <a:cs typeface="Arial Unicode MS" pitchFamily="34" charset="-122"/>
              </a:rPr>
              <a:t>属性时</a:t>
            </a:r>
            <a:r>
              <a:rPr lang="en-US" altLang="zh-CN">
                <a:latin typeface="Arial Unicode MS" pitchFamily="34" charset="-122"/>
                <a:ea typeface="Arial Unicode MS" pitchFamily="34" charset="-122"/>
                <a:cs typeface="Arial Unicode MS" pitchFamily="34" charset="-122"/>
              </a:rPr>
              <a:t>, </a:t>
            </a:r>
            <a:r>
              <a:rPr lang="zh-CN" altLang="en-US">
                <a:latin typeface="Arial Unicode MS" pitchFamily="34" charset="-122"/>
                <a:ea typeface="Arial Unicode MS" pitchFamily="34" charset="-122"/>
                <a:cs typeface="Arial Unicode MS" pitchFamily="34" charset="-122"/>
              </a:rPr>
              <a:t>在 </a:t>
            </a:r>
            <a:r>
              <a:rPr lang="en-US" altLang="zh-CN">
                <a:latin typeface="Arial Unicode MS" pitchFamily="34" charset="-122"/>
                <a:ea typeface="Arial Unicode MS" pitchFamily="34" charset="-122"/>
                <a:cs typeface="Arial Unicode MS" pitchFamily="34" charset="-122"/>
              </a:rPr>
              <a:t>HTML </a:t>
            </a:r>
            <a:r>
              <a:rPr lang="zh-CN" altLang="en-US">
                <a:latin typeface="Arial Unicode MS" pitchFamily="34" charset="-122"/>
                <a:ea typeface="Arial Unicode MS" pitchFamily="34" charset="-122"/>
                <a:cs typeface="Arial Unicode MS" pitchFamily="34" charset="-122"/>
              </a:rPr>
              <a:t>页面上即表现为 </a:t>
            </a:r>
            <a:r>
              <a:rPr lang="en-US" altLang="zh-CN">
                <a:latin typeface="Arial Unicode MS" pitchFamily="34" charset="-122"/>
                <a:ea typeface="Arial Unicode MS" pitchFamily="34" charset="-122"/>
                <a:cs typeface="Arial Unicode MS" pitchFamily="34" charset="-122"/>
              </a:rPr>
              <a:t>"</a:t>
            </a:r>
            <a:r>
              <a:rPr lang="zh-CN" altLang="en-US">
                <a:latin typeface="Arial Unicode MS" pitchFamily="34" charset="-122"/>
                <a:ea typeface="Arial Unicode MS" pitchFamily="34" charset="-122"/>
                <a:cs typeface="Arial Unicode MS" pitchFamily="34" charset="-122"/>
              </a:rPr>
              <a:t>被选中</a:t>
            </a:r>
            <a:r>
              <a:rPr lang="en-US" altLang="zh-CN">
                <a:latin typeface="Arial Unicode MS" pitchFamily="34" charset="-122"/>
                <a:ea typeface="Arial Unicode MS" pitchFamily="34" charset="-122"/>
                <a:cs typeface="Arial Unicode MS" pitchFamily="34" charset="-122"/>
              </a:rPr>
              <a:t>"</a:t>
            </a:r>
          </a:p>
          <a:p>
            <a:pPr marL="342900" indent="-342900" algn="l"/>
            <a:r>
              <a:rPr lang="zh-CN" altLang="en-US">
                <a:latin typeface="Arial Unicode MS" pitchFamily="34" charset="-122"/>
                <a:ea typeface="Arial Unicode MS" pitchFamily="34" charset="-122"/>
                <a:cs typeface="Arial Unicode MS" pitchFamily="34" charset="-122"/>
              </a:rPr>
              <a:t>利用 </a:t>
            </a:r>
            <a:r>
              <a:rPr lang="en-US" altLang="zh-CN">
                <a:latin typeface="Arial Unicode MS" pitchFamily="34" charset="-122"/>
                <a:ea typeface="Arial Unicode MS" pitchFamily="34" charset="-122"/>
                <a:cs typeface="Arial Unicode MS" pitchFamily="34" charset="-122"/>
              </a:rPr>
              <a:t>setAttribute("checked", "checked"); </a:t>
            </a:r>
            <a:r>
              <a:rPr lang="zh-CN" altLang="en-US">
                <a:latin typeface="Arial Unicode MS" pitchFamily="34" charset="-122"/>
                <a:ea typeface="Arial Unicode MS" pitchFamily="34" charset="-122"/>
                <a:cs typeface="Arial Unicode MS" pitchFamily="34" charset="-122"/>
              </a:rPr>
              <a:t>实现选中</a:t>
            </a:r>
            <a:r>
              <a:rPr lang="en-US" altLang="zh-CN">
                <a:latin typeface="Arial Unicode MS" pitchFamily="34" charset="-122"/>
                <a:ea typeface="Arial Unicode MS" pitchFamily="34" charset="-122"/>
                <a:cs typeface="Arial Unicode MS" pitchFamily="34" charset="-122"/>
              </a:rPr>
              <a:t>,     </a:t>
            </a:r>
          </a:p>
          <a:p>
            <a:pPr marL="342900" indent="-342900" algn="l">
              <a:buFont typeface="Wingdings" pitchFamily="2" charset="2"/>
              <a:buNone/>
            </a:pPr>
            <a:r>
              <a:rPr lang="en-US" altLang="zh-CN">
                <a:latin typeface="Arial Unicode MS" pitchFamily="34" charset="-122"/>
                <a:ea typeface="Arial Unicode MS" pitchFamily="34" charset="-122"/>
                <a:cs typeface="Arial Unicode MS" pitchFamily="34" charset="-122"/>
              </a:rPr>
              <a:t>             removeAttribute("checked"); </a:t>
            </a:r>
            <a:r>
              <a:rPr lang="zh-CN" altLang="en-US">
                <a:latin typeface="Arial Unicode MS" pitchFamily="34" charset="-122"/>
                <a:ea typeface="Arial Unicode MS" pitchFamily="34" charset="-122"/>
                <a:cs typeface="Arial Unicode MS" pitchFamily="34" charset="-122"/>
              </a:rPr>
              <a:t>实现不被选中</a:t>
            </a:r>
          </a:p>
          <a:p>
            <a:pPr marL="342900" indent="-342900" algn="l"/>
            <a:r>
              <a:rPr lang="zh-CN" altLang="en-US">
                <a:latin typeface="Arial Unicode MS" pitchFamily="34" charset="-122"/>
                <a:ea typeface="Arial Unicode MS" pitchFamily="34" charset="-122"/>
                <a:cs typeface="Arial Unicode MS" pitchFamily="34" charset="-122"/>
              </a:rPr>
              <a:t>也可以利用 </a:t>
            </a:r>
          </a:p>
          <a:p>
            <a:pPr marL="342900" indent="-342900" algn="l">
              <a:buFont typeface="Wingdings" pitchFamily="2" charset="2"/>
              <a:buNone/>
            </a:pPr>
            <a:r>
              <a:rPr lang="zh-CN" altLang="en-US">
                <a:latin typeface="Arial Unicode MS" pitchFamily="34" charset="-122"/>
                <a:ea typeface="Arial Unicode MS" pitchFamily="34" charset="-122"/>
                <a:cs typeface="Arial Unicode MS" pitchFamily="34" charset="-122"/>
              </a:rPr>
              <a:t>     </a:t>
            </a:r>
            <a:r>
              <a:rPr lang="en-US" altLang="zh-CN">
                <a:latin typeface="Arial Unicode MS" pitchFamily="34" charset="-122"/>
                <a:ea typeface="Arial Unicode MS" pitchFamily="34" charset="-122"/>
                <a:cs typeface="Arial Unicode MS" pitchFamily="34" charset="-122"/>
              </a:rPr>
              <a:t>document.getElementById("checkedAll_2").checked = "checked"; </a:t>
            </a:r>
          </a:p>
          <a:p>
            <a:pPr marL="342900" indent="-342900" algn="l">
              <a:buFont typeface="Wingdings" pitchFamily="2" charset="2"/>
              <a:buNone/>
            </a:pPr>
            <a:r>
              <a:rPr lang="en-US" altLang="zh-CN">
                <a:latin typeface="Arial Unicode MS" pitchFamily="34" charset="-122"/>
                <a:ea typeface="Arial Unicode MS" pitchFamily="34" charset="-122"/>
                <a:cs typeface="Arial Unicode MS" pitchFamily="34" charset="-122"/>
              </a:rPr>
              <a:t>     </a:t>
            </a:r>
            <a:r>
              <a:rPr lang="zh-CN" altLang="en-US">
                <a:latin typeface="Arial Unicode MS" pitchFamily="34" charset="-122"/>
                <a:ea typeface="Arial Unicode MS" pitchFamily="34" charset="-122"/>
                <a:cs typeface="Arial Unicode MS" pitchFamily="34" charset="-122"/>
              </a:rPr>
              <a:t>实现选中</a:t>
            </a:r>
            <a:r>
              <a:rPr lang="en-US" altLang="zh-CN">
                <a:latin typeface="Arial Unicode MS" pitchFamily="34" charset="-122"/>
                <a:ea typeface="Arial Unicode MS" pitchFamily="34" charset="-122"/>
                <a:cs typeface="Arial Unicode MS" pitchFamily="34" charset="-122"/>
              </a:rPr>
              <a:t>, </a:t>
            </a:r>
          </a:p>
          <a:p>
            <a:pPr marL="342900" indent="-342900" algn="l"/>
            <a:r>
              <a:rPr lang="zh-CN" altLang="en-US">
                <a:latin typeface="Arial Unicode MS" pitchFamily="34" charset="-122"/>
                <a:ea typeface="Arial Unicode MS" pitchFamily="34" charset="-122"/>
                <a:cs typeface="Arial Unicode MS" pitchFamily="34" charset="-122"/>
              </a:rPr>
              <a:t>利用 </a:t>
            </a:r>
            <a:r>
              <a:rPr lang="en-US" altLang="zh-CN">
                <a:latin typeface="Arial Unicode MS" pitchFamily="34" charset="-122"/>
                <a:ea typeface="Arial Unicode MS" pitchFamily="34" charset="-122"/>
                <a:cs typeface="Arial Unicode MS" pitchFamily="34" charset="-122"/>
              </a:rPr>
              <a:t>document.getElementById("checkedAll_2").checked = null; </a:t>
            </a:r>
            <a:r>
              <a:rPr lang="zh-CN" altLang="en-US">
                <a:latin typeface="Arial Unicode MS" pitchFamily="34" charset="-122"/>
                <a:ea typeface="Arial Unicode MS" pitchFamily="34" charset="-122"/>
                <a:cs typeface="Arial Unicode MS" pitchFamily="34" charset="-122"/>
              </a:rPr>
              <a:t>实现不被选中</a:t>
            </a:r>
          </a:p>
        </p:txBody>
      </p:sp>
    </p:spTree>
    <p:extLst>
      <p:ext uri="{BB962C8B-B14F-4D97-AF65-F5344CB8AC3E}">
        <p14:creationId xmlns:p14="http://schemas.microsoft.com/office/powerpoint/2010/main" val="1844928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6178" name="Rectangle 2"/>
          <p:cNvSpPr>
            <a:spLocks noGrp="1" noChangeArrowheads="1"/>
          </p:cNvSpPr>
          <p:nvPr>
            <p:ph type="title"/>
          </p:nvPr>
        </p:nvSpPr>
        <p:spPr>
          <a:xfrm>
            <a:off x="1619672" y="771544"/>
            <a:ext cx="8229600" cy="857256"/>
          </a:xfrm>
        </p:spPr>
        <p:txBody>
          <a:bodyPr/>
          <a:lstStyle/>
          <a:p>
            <a:r>
              <a:rPr lang="en-US" altLang="zh-CN" sz="3600" b="1" dirty="0">
                <a:latin typeface="Arial Unicode MS" pitchFamily="34" charset="-122"/>
                <a:ea typeface="Arial Unicode MS" pitchFamily="34" charset="-122"/>
                <a:cs typeface="Arial Unicode MS" pitchFamily="34" charset="-122"/>
              </a:rPr>
              <a:t>DOM</a:t>
            </a:r>
            <a:r>
              <a:rPr lang="zh-CN" altLang="en-US" sz="3600" b="1" dirty="0">
                <a:latin typeface="Arial Unicode MS" pitchFamily="34" charset="-122"/>
                <a:ea typeface="Arial Unicode MS" pitchFamily="34" charset="-122"/>
                <a:cs typeface="Arial Unicode MS" pitchFamily="34" charset="-122"/>
              </a:rPr>
              <a:t>树</a:t>
            </a:r>
          </a:p>
        </p:txBody>
      </p:sp>
      <p:pic>
        <p:nvPicPr>
          <p:cNvPr id="946180" name="Picture 4"/>
          <p:cNvPicPr>
            <a:picLocks noChangeAspect="1" noChangeArrowheads="1"/>
          </p:cNvPicPr>
          <p:nvPr/>
        </p:nvPicPr>
        <p:blipFill>
          <a:blip r:embed="rId2"/>
          <a:srcRect/>
          <a:stretch>
            <a:fillRect/>
          </a:stretch>
        </p:blipFill>
        <p:spPr bwMode="auto">
          <a:xfrm>
            <a:off x="0" y="1844675"/>
            <a:ext cx="5219700" cy="3168650"/>
          </a:xfrm>
          <a:prstGeom prst="rect">
            <a:avLst/>
          </a:prstGeom>
          <a:noFill/>
          <a:ln w="9525">
            <a:solidFill>
              <a:schemeClr val="tx1"/>
            </a:solidFill>
            <a:miter lim="800000"/>
            <a:headEnd/>
            <a:tailEnd/>
          </a:ln>
          <a:effectLst/>
        </p:spPr>
      </p:pic>
      <p:pic>
        <p:nvPicPr>
          <p:cNvPr id="946181" name="Picture 5"/>
          <p:cNvPicPr>
            <a:picLocks noChangeAspect="1" noChangeArrowheads="1"/>
          </p:cNvPicPr>
          <p:nvPr/>
        </p:nvPicPr>
        <p:blipFill>
          <a:blip r:embed="rId3"/>
          <a:srcRect/>
          <a:stretch>
            <a:fillRect/>
          </a:stretch>
        </p:blipFill>
        <p:spPr bwMode="auto">
          <a:xfrm>
            <a:off x="4356100" y="3860800"/>
            <a:ext cx="4787900" cy="2997200"/>
          </a:xfrm>
          <a:prstGeom prst="rect">
            <a:avLst/>
          </a:prstGeom>
          <a:noFill/>
          <a:ln w="9525">
            <a:solidFill>
              <a:schemeClr val="accent2"/>
            </a:solidFill>
            <a:miter lim="800000"/>
            <a:headEnd/>
            <a:tailEnd/>
          </a:ln>
          <a:effectLst/>
        </p:spPr>
      </p:pic>
    </p:spTree>
    <p:extLst>
      <p:ext uri="{BB962C8B-B14F-4D97-AF65-F5344CB8AC3E}">
        <p14:creationId xmlns:p14="http://schemas.microsoft.com/office/powerpoint/2010/main" val="3280756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9730" name="Rectangle 2"/>
          <p:cNvSpPr>
            <a:spLocks noGrp="1" noChangeArrowheads="1"/>
          </p:cNvSpPr>
          <p:nvPr>
            <p:ph type="title"/>
          </p:nvPr>
        </p:nvSpPr>
        <p:spPr>
          <a:xfrm>
            <a:off x="684213" y="404961"/>
            <a:ext cx="7696200" cy="1439863"/>
          </a:xfrm>
        </p:spPr>
        <p:txBody>
          <a:bodyPr/>
          <a:lstStyle/>
          <a:p>
            <a:r>
              <a:rPr lang="zh-CN" altLang="en-US" sz="3600" b="1" i="1" dirty="0">
                <a:latin typeface="Arial Unicode MS" pitchFamily="34" charset="-122"/>
                <a:ea typeface="Arial Unicode MS" pitchFamily="34" charset="-122"/>
                <a:cs typeface="Arial Unicode MS" pitchFamily="34" charset="-122"/>
              </a:rPr>
              <a:t>练习</a:t>
            </a:r>
            <a:r>
              <a:rPr lang="en-US" altLang="zh-CN" sz="3600" b="1" i="1" dirty="0">
                <a:latin typeface="Arial Unicode MS" pitchFamily="34" charset="-122"/>
                <a:ea typeface="Arial Unicode MS" pitchFamily="34" charset="-122"/>
                <a:cs typeface="Arial Unicode MS" pitchFamily="34" charset="-122"/>
              </a:rPr>
              <a:t>5</a:t>
            </a:r>
          </a:p>
        </p:txBody>
      </p:sp>
      <p:pic>
        <p:nvPicPr>
          <p:cNvPr id="969732" name="Picture 4"/>
          <p:cNvPicPr>
            <a:picLocks noChangeAspect="1" noChangeArrowheads="1"/>
          </p:cNvPicPr>
          <p:nvPr/>
        </p:nvPicPr>
        <p:blipFill>
          <a:blip r:embed="rId2"/>
          <a:srcRect/>
          <a:stretch>
            <a:fillRect/>
          </a:stretch>
        </p:blipFill>
        <p:spPr bwMode="auto">
          <a:xfrm>
            <a:off x="827088" y="2060575"/>
            <a:ext cx="2562225" cy="2066925"/>
          </a:xfrm>
          <a:prstGeom prst="rect">
            <a:avLst/>
          </a:prstGeom>
          <a:noFill/>
        </p:spPr>
      </p:pic>
    </p:spTree>
    <p:extLst>
      <p:ext uri="{BB962C8B-B14F-4D97-AF65-F5344CB8AC3E}">
        <p14:creationId xmlns:p14="http://schemas.microsoft.com/office/powerpoint/2010/main" val="42592870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202" name="Rectangle 2"/>
          <p:cNvSpPr>
            <a:spLocks noGrp="1" noChangeArrowheads="1"/>
          </p:cNvSpPr>
          <p:nvPr>
            <p:ph type="title"/>
          </p:nvPr>
        </p:nvSpPr>
        <p:spPr>
          <a:xfrm>
            <a:off x="908248" y="476969"/>
            <a:ext cx="7696200" cy="1439863"/>
          </a:xfrm>
        </p:spPr>
        <p:txBody>
          <a:bodyPr/>
          <a:lstStyle/>
          <a:p>
            <a:r>
              <a:rPr lang="zh-CN" altLang="en-US" sz="3600" b="1" dirty="0">
                <a:latin typeface="Arial Unicode MS" pitchFamily="34" charset="-122"/>
                <a:ea typeface="Arial Unicode MS" pitchFamily="34" charset="-122"/>
                <a:cs typeface="Arial Unicode MS" pitchFamily="34" charset="-122"/>
              </a:rPr>
              <a:t>节点及其类型</a:t>
            </a:r>
          </a:p>
        </p:txBody>
      </p:sp>
      <p:sp>
        <p:nvSpPr>
          <p:cNvPr id="947203" name="Rectangle 3"/>
          <p:cNvSpPr>
            <a:spLocks noGrp="1" noChangeArrowheads="1"/>
          </p:cNvSpPr>
          <p:nvPr>
            <p:ph type="body" idx="1"/>
          </p:nvPr>
        </p:nvSpPr>
        <p:spPr>
          <a:xfrm>
            <a:off x="755650" y="1895475"/>
            <a:ext cx="7696200" cy="1101725"/>
          </a:xfrm>
        </p:spPr>
        <p:txBody>
          <a:bodyPr/>
          <a:lstStyle/>
          <a:p>
            <a:r>
              <a:rPr lang="zh-CN" altLang="en-US" sz="2600" dirty="0">
                <a:latin typeface="Arial Unicode MS" pitchFamily="34" charset="-122"/>
                <a:ea typeface="Arial Unicode MS" pitchFamily="34" charset="-122"/>
                <a:cs typeface="Arial Unicode MS" pitchFamily="34" charset="-122"/>
              </a:rPr>
              <a:t>节点（</a:t>
            </a:r>
            <a:r>
              <a:rPr lang="en-US" altLang="zh-CN" sz="2600" dirty="0">
                <a:latin typeface="Arial Unicode MS" pitchFamily="34" charset="-122"/>
                <a:ea typeface="Arial Unicode MS" pitchFamily="34" charset="-122"/>
                <a:cs typeface="Arial Unicode MS" pitchFamily="34" charset="-122"/>
              </a:rPr>
              <a:t>node</a:t>
            </a:r>
            <a:r>
              <a:rPr lang="zh-CN" altLang="en-US" sz="2600" dirty="0">
                <a:latin typeface="Arial Unicode MS" pitchFamily="34" charset="-122"/>
                <a:ea typeface="Arial Unicode MS" pitchFamily="34" charset="-122"/>
                <a:cs typeface="Arial Unicode MS" pitchFamily="34" charset="-122"/>
              </a:rPr>
              <a:t>）：来源于网络理论，代表网络中的一个连接点。网络是由节点构成的集合</a:t>
            </a:r>
          </a:p>
          <a:p>
            <a:endParaRPr lang="en-US" altLang="zh-CN" sz="2600" dirty="0">
              <a:latin typeface="Arial Unicode MS" pitchFamily="34" charset="-122"/>
              <a:ea typeface="Arial Unicode MS" pitchFamily="34" charset="-122"/>
              <a:cs typeface="Arial Unicode MS" pitchFamily="34" charset="-122"/>
            </a:endParaRPr>
          </a:p>
        </p:txBody>
      </p:sp>
      <p:pic>
        <p:nvPicPr>
          <p:cNvPr id="947204" name="Picture 4"/>
          <p:cNvPicPr>
            <a:picLocks noChangeAspect="1" noChangeArrowheads="1"/>
          </p:cNvPicPr>
          <p:nvPr/>
        </p:nvPicPr>
        <p:blipFill>
          <a:blip r:embed="rId2"/>
          <a:srcRect/>
          <a:stretch>
            <a:fillRect/>
          </a:stretch>
        </p:blipFill>
        <p:spPr bwMode="auto">
          <a:xfrm>
            <a:off x="1108075" y="2852738"/>
            <a:ext cx="6416675" cy="368300"/>
          </a:xfrm>
          <a:prstGeom prst="rect">
            <a:avLst/>
          </a:prstGeom>
          <a:noFill/>
          <a:ln w="9525">
            <a:noFill/>
            <a:miter lim="800000"/>
            <a:headEnd/>
            <a:tailEnd/>
          </a:ln>
          <a:effectLst/>
        </p:spPr>
      </p:pic>
      <p:pic>
        <p:nvPicPr>
          <p:cNvPr id="947205" name="Picture 5"/>
          <p:cNvPicPr>
            <a:picLocks noChangeAspect="1" noChangeArrowheads="1"/>
          </p:cNvPicPr>
          <p:nvPr/>
        </p:nvPicPr>
        <p:blipFill>
          <a:blip r:embed="rId3"/>
          <a:srcRect/>
          <a:stretch>
            <a:fillRect/>
          </a:stretch>
        </p:blipFill>
        <p:spPr bwMode="auto">
          <a:xfrm>
            <a:off x="1300163" y="3413125"/>
            <a:ext cx="3416300" cy="2824163"/>
          </a:xfrm>
          <a:prstGeom prst="rect">
            <a:avLst/>
          </a:prstGeom>
          <a:noFill/>
          <a:ln w="9525">
            <a:noFill/>
            <a:miter lim="800000"/>
            <a:headEnd/>
            <a:tailEnd/>
          </a:ln>
          <a:effectLst/>
        </p:spPr>
      </p:pic>
    </p:spTree>
    <p:extLst>
      <p:ext uri="{BB962C8B-B14F-4D97-AF65-F5344CB8AC3E}">
        <p14:creationId xmlns:p14="http://schemas.microsoft.com/office/powerpoint/2010/main" val="36960015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8228" name="Picture 4"/>
          <p:cNvPicPr>
            <a:picLocks noChangeAspect="1" noChangeArrowheads="1"/>
          </p:cNvPicPr>
          <p:nvPr/>
        </p:nvPicPr>
        <p:blipFill>
          <a:blip r:embed="rId2"/>
          <a:srcRect/>
          <a:stretch>
            <a:fillRect/>
          </a:stretch>
        </p:blipFill>
        <p:spPr bwMode="auto">
          <a:xfrm>
            <a:off x="1547813" y="44450"/>
            <a:ext cx="6486525" cy="6786563"/>
          </a:xfrm>
          <a:prstGeom prst="rect">
            <a:avLst/>
          </a:prstGeom>
          <a:noFill/>
          <a:ln w="9525">
            <a:noFill/>
            <a:miter lim="800000"/>
            <a:headEnd/>
            <a:tailEnd/>
          </a:ln>
        </p:spPr>
      </p:pic>
      <p:sp>
        <p:nvSpPr>
          <p:cNvPr id="948229" name="Text Box 5"/>
          <p:cNvSpPr txBox="1">
            <a:spLocks noChangeArrowheads="1"/>
          </p:cNvSpPr>
          <p:nvPr/>
        </p:nvSpPr>
        <p:spPr bwMode="auto">
          <a:xfrm>
            <a:off x="161450" y="981075"/>
            <a:ext cx="738664" cy="4895850"/>
          </a:xfrm>
          <a:prstGeom prst="rect">
            <a:avLst/>
          </a:prstGeom>
          <a:noFill/>
          <a:ln w="9525" algn="ctr">
            <a:noFill/>
            <a:miter lim="800000"/>
            <a:headEnd/>
            <a:tailEnd/>
          </a:ln>
          <a:effectLst/>
        </p:spPr>
        <p:txBody>
          <a:bodyPr vert="eaVert">
            <a:spAutoFit/>
          </a:bodyPr>
          <a:lstStyle/>
          <a:p>
            <a:pPr marL="342900" indent="-342900">
              <a:spcBef>
                <a:spcPct val="50000"/>
              </a:spcBef>
              <a:buFont typeface="Wingdings" pitchFamily="2" charset="2"/>
              <a:buNone/>
            </a:pPr>
            <a:r>
              <a:rPr lang="en-US" altLang="zh-CN" sz="3600" b="1" i="1" dirty="0">
                <a:latin typeface="Arial Unicode MS" pitchFamily="34" charset="-122"/>
                <a:ea typeface="Arial Unicode MS" pitchFamily="34" charset="-122"/>
                <a:cs typeface="Arial Unicode MS" pitchFamily="34" charset="-122"/>
              </a:rPr>
              <a:t>Node</a:t>
            </a:r>
            <a:r>
              <a:rPr lang="zh-CN" altLang="en-US" sz="3600" b="1" i="1" dirty="0">
                <a:solidFill>
                  <a:srgbClr val="0000FF"/>
                </a:solidFill>
                <a:latin typeface="Arial Unicode MS" pitchFamily="34" charset="-122"/>
                <a:ea typeface="Arial Unicode MS" pitchFamily="34" charset="-122"/>
                <a:cs typeface="Arial Unicode MS" pitchFamily="34" charset="-122"/>
              </a:rPr>
              <a:t>接口</a:t>
            </a:r>
            <a:r>
              <a:rPr lang="zh-CN" altLang="en-US" sz="3600" b="1" i="1" dirty="0">
                <a:latin typeface="Arial Unicode MS" pitchFamily="34" charset="-122"/>
                <a:ea typeface="Arial Unicode MS" pitchFamily="34" charset="-122"/>
                <a:cs typeface="Arial Unicode MS" pitchFamily="34" charset="-122"/>
              </a:rPr>
              <a:t>的特性和方法</a:t>
            </a:r>
          </a:p>
        </p:txBody>
      </p:sp>
    </p:spTree>
    <p:extLst>
      <p:ext uri="{BB962C8B-B14F-4D97-AF65-F5344CB8AC3E}">
        <p14:creationId xmlns:p14="http://schemas.microsoft.com/office/powerpoint/2010/main" val="15007906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0274" name="Rectangle 2"/>
          <p:cNvSpPr>
            <a:spLocks noGrp="1" noChangeArrowheads="1"/>
          </p:cNvSpPr>
          <p:nvPr>
            <p:ph type="title"/>
          </p:nvPr>
        </p:nvSpPr>
        <p:spPr>
          <a:xfrm>
            <a:off x="1022920" y="692696"/>
            <a:ext cx="8229600" cy="857256"/>
          </a:xfrm>
        </p:spPr>
        <p:txBody>
          <a:bodyPr/>
          <a:lstStyle/>
          <a:p>
            <a:r>
              <a:rPr lang="zh-CN" altLang="en-US" sz="3600" b="1" i="1" dirty="0">
                <a:latin typeface="Arial Unicode MS" pitchFamily="34" charset="-122"/>
                <a:ea typeface="Arial Unicode MS" pitchFamily="34" charset="-122"/>
                <a:cs typeface="Arial Unicode MS" pitchFamily="34" charset="-122"/>
              </a:rPr>
              <a:t>查找元素节点</a:t>
            </a:r>
          </a:p>
        </p:txBody>
      </p:sp>
      <p:sp>
        <p:nvSpPr>
          <p:cNvPr id="950275" name="Rectangle 3"/>
          <p:cNvSpPr>
            <a:spLocks noGrp="1" noChangeArrowheads="1"/>
          </p:cNvSpPr>
          <p:nvPr>
            <p:ph type="body" idx="1"/>
          </p:nvPr>
        </p:nvSpPr>
        <p:spPr>
          <a:xfrm>
            <a:off x="755650" y="1893888"/>
            <a:ext cx="7696200" cy="4098925"/>
          </a:xfrm>
        </p:spPr>
        <p:txBody>
          <a:bodyPr/>
          <a:lstStyle/>
          <a:p>
            <a:r>
              <a:rPr lang="en-US" altLang="zh-CN" sz="2800" b="1">
                <a:latin typeface="Arial Unicode MS" pitchFamily="34" charset="-122"/>
                <a:ea typeface="Arial Unicode MS" pitchFamily="34" charset="-122"/>
                <a:cs typeface="Arial Unicode MS" pitchFamily="34" charset="-122"/>
              </a:rPr>
              <a:t>getElementById()</a:t>
            </a:r>
            <a:r>
              <a:rPr lang="en-US" altLang="zh-CN" sz="4000">
                <a:latin typeface="Arial Unicode MS" pitchFamily="34" charset="-122"/>
                <a:ea typeface="Arial Unicode MS" pitchFamily="34" charset="-122"/>
                <a:cs typeface="Arial Unicode MS" pitchFamily="34" charset="-122"/>
              </a:rPr>
              <a:t> </a:t>
            </a:r>
            <a:endParaRPr lang="en-US" altLang="zh-CN" b="1">
              <a:latin typeface="Arial Unicode MS" pitchFamily="34" charset="-122"/>
              <a:ea typeface="Arial Unicode MS" pitchFamily="34" charset="-122"/>
              <a:cs typeface="Arial Unicode MS" pitchFamily="34" charset="-122"/>
            </a:endParaRPr>
          </a:p>
          <a:p>
            <a:pPr lvl="1"/>
            <a:r>
              <a:rPr lang="zh-CN" altLang="en-US" sz="2400">
                <a:latin typeface="Arial Unicode MS" pitchFamily="34" charset="-122"/>
                <a:ea typeface="Arial Unicode MS" pitchFamily="34" charset="-122"/>
                <a:cs typeface="Arial Unicode MS" pitchFamily="34" charset="-122"/>
              </a:rPr>
              <a:t>寻找一个有着给定 </a:t>
            </a:r>
            <a:r>
              <a:rPr lang="en-US" altLang="zh-CN" sz="2400">
                <a:latin typeface="Arial Unicode MS" pitchFamily="34" charset="-122"/>
                <a:ea typeface="Arial Unicode MS" pitchFamily="34" charset="-122"/>
                <a:cs typeface="Arial Unicode MS" pitchFamily="34" charset="-122"/>
              </a:rPr>
              <a:t>id </a:t>
            </a:r>
            <a:r>
              <a:rPr lang="zh-CN" altLang="en-US" sz="2400">
                <a:latin typeface="Arial Unicode MS" pitchFamily="34" charset="-122"/>
                <a:ea typeface="Arial Unicode MS" pitchFamily="34" charset="-122"/>
                <a:cs typeface="Arial Unicode MS" pitchFamily="34" charset="-122"/>
              </a:rPr>
              <a:t>属性值的元素，返回值是一个有着给定 </a:t>
            </a:r>
            <a:r>
              <a:rPr lang="en-US" altLang="zh-CN" sz="2400">
                <a:latin typeface="Arial Unicode MS" pitchFamily="34" charset="-122"/>
                <a:ea typeface="Arial Unicode MS" pitchFamily="34" charset="-122"/>
                <a:cs typeface="Arial Unicode MS" pitchFamily="34" charset="-122"/>
              </a:rPr>
              <a:t>id </a:t>
            </a:r>
            <a:r>
              <a:rPr lang="zh-CN" altLang="en-US" sz="2400">
                <a:latin typeface="Arial Unicode MS" pitchFamily="34" charset="-122"/>
                <a:ea typeface="Arial Unicode MS" pitchFamily="34" charset="-122"/>
                <a:cs typeface="Arial Unicode MS" pitchFamily="34" charset="-122"/>
              </a:rPr>
              <a:t>属性值的元素节点。如果不存在这样的元素，它返回 </a:t>
            </a:r>
            <a:r>
              <a:rPr lang="en-US" altLang="zh-CN" sz="2400">
                <a:latin typeface="Arial Unicode MS" pitchFamily="34" charset="-122"/>
                <a:ea typeface="Arial Unicode MS" pitchFamily="34" charset="-122"/>
                <a:cs typeface="Arial Unicode MS" pitchFamily="34" charset="-122"/>
              </a:rPr>
              <a:t>null</a:t>
            </a:r>
            <a:r>
              <a:rPr lang="zh-CN" altLang="en-US" sz="2400">
                <a:latin typeface="Arial Unicode MS" pitchFamily="34" charset="-122"/>
                <a:ea typeface="Arial Unicode MS" pitchFamily="34" charset="-122"/>
                <a:cs typeface="Arial Unicode MS" pitchFamily="34" charset="-122"/>
              </a:rPr>
              <a:t>。</a:t>
            </a:r>
          </a:p>
          <a:p>
            <a:pPr lvl="1">
              <a:buFontTx/>
              <a:buNone/>
            </a:pPr>
            <a:r>
              <a:rPr lang="zh-CN" altLang="en-US" sz="2400" b="1">
                <a:solidFill>
                  <a:srgbClr val="FF0000"/>
                </a:solidFill>
                <a:latin typeface="Arial Unicode MS" pitchFamily="34" charset="-122"/>
                <a:ea typeface="Arial Unicode MS" pitchFamily="34" charset="-122"/>
                <a:cs typeface="Arial Unicode MS" pitchFamily="34" charset="-122"/>
              </a:rPr>
              <a:t>  </a:t>
            </a:r>
            <a:r>
              <a:rPr lang="en-US" altLang="zh-CN" sz="2400" b="1">
                <a:solidFill>
                  <a:srgbClr val="FF0000"/>
                </a:solidFill>
                <a:latin typeface="Arial Unicode MS" pitchFamily="34" charset="-122"/>
                <a:ea typeface="Arial Unicode MS" pitchFamily="34" charset="-122"/>
                <a:cs typeface="Arial Unicode MS" pitchFamily="34" charset="-122"/>
              </a:rPr>
              <a:t>var element = document.getElementById(ID);</a:t>
            </a:r>
          </a:p>
          <a:p>
            <a:pPr lvl="1"/>
            <a:r>
              <a:rPr lang="zh-CN" altLang="en-US" sz="2400" b="1">
                <a:solidFill>
                  <a:srgbClr val="0000FF"/>
                </a:solidFill>
                <a:latin typeface="Arial Unicode MS" pitchFamily="34" charset="-122"/>
                <a:ea typeface="Arial Unicode MS" pitchFamily="34" charset="-122"/>
                <a:cs typeface="Arial Unicode MS" pitchFamily="34" charset="-122"/>
              </a:rPr>
              <a:t>该方法只能用于 </a:t>
            </a:r>
            <a:r>
              <a:rPr lang="en-US" altLang="zh-CN" sz="2400" b="1">
                <a:solidFill>
                  <a:srgbClr val="0000FF"/>
                </a:solidFill>
                <a:latin typeface="Arial Unicode MS" pitchFamily="34" charset="-122"/>
                <a:ea typeface="Arial Unicode MS" pitchFamily="34" charset="-122"/>
                <a:cs typeface="Arial Unicode MS" pitchFamily="34" charset="-122"/>
              </a:rPr>
              <a:t>document </a:t>
            </a:r>
            <a:r>
              <a:rPr lang="zh-CN" altLang="en-US" sz="2400" b="1">
                <a:solidFill>
                  <a:srgbClr val="0000FF"/>
                </a:solidFill>
                <a:latin typeface="Arial Unicode MS" pitchFamily="34" charset="-122"/>
                <a:ea typeface="Arial Unicode MS" pitchFamily="34" charset="-122"/>
                <a:cs typeface="Arial Unicode MS" pitchFamily="34" charset="-122"/>
              </a:rPr>
              <a:t>对象</a:t>
            </a:r>
          </a:p>
          <a:p>
            <a:endParaRPr lang="en-US" altLang="zh-CN" sz="240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2300786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298" name="Rectangle 2"/>
          <p:cNvSpPr>
            <a:spLocks noGrp="1" noChangeArrowheads="1"/>
          </p:cNvSpPr>
          <p:nvPr>
            <p:ph type="title"/>
          </p:nvPr>
        </p:nvSpPr>
        <p:spPr>
          <a:xfrm>
            <a:off x="1259632" y="692696"/>
            <a:ext cx="8229600" cy="857256"/>
          </a:xfrm>
        </p:spPr>
        <p:txBody>
          <a:bodyPr/>
          <a:lstStyle/>
          <a:p>
            <a:r>
              <a:rPr lang="zh-CN" altLang="en-US" sz="3600" b="1" i="1" dirty="0">
                <a:latin typeface="Arial Unicode MS" pitchFamily="34" charset="-122"/>
                <a:ea typeface="Arial Unicode MS" pitchFamily="34" charset="-122"/>
                <a:cs typeface="Arial Unicode MS" pitchFamily="34" charset="-122"/>
              </a:rPr>
              <a:t>查找元素节点</a:t>
            </a:r>
          </a:p>
        </p:txBody>
      </p:sp>
      <p:sp>
        <p:nvSpPr>
          <p:cNvPr id="951299" name="Rectangle 3"/>
          <p:cNvSpPr>
            <a:spLocks noGrp="1" noChangeArrowheads="1"/>
          </p:cNvSpPr>
          <p:nvPr>
            <p:ph type="body" idx="1"/>
          </p:nvPr>
        </p:nvSpPr>
        <p:spPr>
          <a:xfrm>
            <a:off x="785786" y="1785926"/>
            <a:ext cx="7696200" cy="4098925"/>
          </a:xfrm>
        </p:spPr>
        <p:txBody>
          <a:bodyPr/>
          <a:lstStyle/>
          <a:p>
            <a:r>
              <a:rPr lang="en-US" altLang="zh-CN" sz="2400" dirty="0" err="1">
                <a:latin typeface="Arial Unicode MS" pitchFamily="34" charset="-122"/>
                <a:ea typeface="Arial Unicode MS" pitchFamily="34" charset="-122"/>
                <a:cs typeface="Arial Unicode MS" pitchFamily="34" charset="-122"/>
              </a:rPr>
              <a:t>getElement</a:t>
            </a:r>
            <a:r>
              <a:rPr lang="en-US" altLang="zh-CN" sz="2400" b="1" dirty="0" err="1">
                <a:solidFill>
                  <a:srgbClr val="0000FF"/>
                </a:solidFill>
                <a:latin typeface="Arial Unicode MS" pitchFamily="34" charset="-122"/>
                <a:ea typeface="Arial Unicode MS" pitchFamily="34" charset="-122"/>
                <a:cs typeface="Arial Unicode MS" pitchFamily="34" charset="-122"/>
              </a:rPr>
              <a:t>s</a:t>
            </a:r>
            <a:r>
              <a:rPr lang="en-US" altLang="zh-CN" sz="2400" dirty="0" err="1">
                <a:latin typeface="Arial Unicode MS" pitchFamily="34" charset="-122"/>
                <a:ea typeface="Arial Unicode MS" pitchFamily="34" charset="-122"/>
                <a:cs typeface="Arial Unicode MS" pitchFamily="34" charset="-122"/>
              </a:rPr>
              <a:t>By</a:t>
            </a:r>
            <a:r>
              <a:rPr lang="en-US" altLang="zh-CN" sz="2400" b="1" dirty="0" err="1">
                <a:solidFill>
                  <a:srgbClr val="0000FF"/>
                </a:solidFill>
                <a:latin typeface="Arial Unicode MS" pitchFamily="34" charset="-122"/>
                <a:ea typeface="Arial Unicode MS" pitchFamily="34" charset="-122"/>
                <a:cs typeface="Arial Unicode MS" pitchFamily="34" charset="-122"/>
              </a:rPr>
              <a:t>TagName</a:t>
            </a:r>
            <a:r>
              <a:rPr lang="en-US" altLang="zh-CN" sz="2400" dirty="0">
                <a:latin typeface="Arial Unicode MS" pitchFamily="34" charset="-122"/>
                <a:ea typeface="Arial Unicode MS" pitchFamily="34" charset="-122"/>
                <a:cs typeface="Arial Unicode MS" pitchFamily="34" charset="-122"/>
              </a:rPr>
              <a:t>()</a:t>
            </a:r>
          </a:p>
          <a:p>
            <a:pPr lvl="1"/>
            <a:r>
              <a:rPr lang="zh-CN" altLang="en-US" sz="2000" dirty="0">
                <a:latin typeface="Arial Unicode MS" pitchFamily="34" charset="-122"/>
                <a:ea typeface="Arial Unicode MS" pitchFamily="34" charset="-122"/>
                <a:cs typeface="Arial Unicode MS" pitchFamily="34" charset="-122"/>
              </a:rPr>
              <a:t>寻找有着给定</a:t>
            </a:r>
            <a:r>
              <a:rPr lang="zh-CN" altLang="en-US" sz="2000" b="1" dirty="0">
                <a:solidFill>
                  <a:srgbClr val="FF0000"/>
                </a:solidFill>
                <a:latin typeface="Arial Unicode MS" pitchFamily="34" charset="-122"/>
                <a:ea typeface="Arial Unicode MS" pitchFamily="34" charset="-122"/>
                <a:cs typeface="Arial Unicode MS" pitchFamily="34" charset="-122"/>
              </a:rPr>
              <a:t>标签名</a:t>
            </a:r>
            <a:r>
              <a:rPr lang="zh-CN" altLang="en-US" sz="2000" dirty="0">
                <a:latin typeface="Arial Unicode MS" pitchFamily="34" charset="-122"/>
                <a:ea typeface="Arial Unicode MS" pitchFamily="34" charset="-122"/>
                <a:cs typeface="Arial Unicode MS" pitchFamily="34" charset="-122"/>
              </a:rPr>
              <a:t>的所有元素，这个方法将返回</a:t>
            </a:r>
            <a:r>
              <a:rPr lang="zh-CN" altLang="en-US" sz="2000" b="1" dirty="0">
                <a:solidFill>
                  <a:srgbClr val="0000FF"/>
                </a:solidFill>
                <a:latin typeface="Arial Unicode MS" pitchFamily="34" charset="-122"/>
                <a:ea typeface="Arial Unicode MS" pitchFamily="34" charset="-122"/>
                <a:cs typeface="Arial Unicode MS" pitchFamily="34" charset="-122"/>
              </a:rPr>
              <a:t>一个节点集合</a:t>
            </a:r>
            <a:r>
              <a:rPr lang="zh-CN" altLang="en-US" sz="2000" dirty="0">
                <a:latin typeface="Arial Unicode MS" pitchFamily="34" charset="-122"/>
                <a:ea typeface="Arial Unicode MS" pitchFamily="34" charset="-122"/>
                <a:cs typeface="Arial Unicode MS" pitchFamily="34" charset="-122"/>
              </a:rPr>
              <a:t>，这个集合可以当作一个数组来处理。这个集合的 </a:t>
            </a:r>
            <a:r>
              <a:rPr lang="en-US" altLang="zh-CN" sz="2000" b="1" dirty="0">
                <a:solidFill>
                  <a:srgbClr val="0000FF"/>
                </a:solidFill>
                <a:latin typeface="Arial Unicode MS" pitchFamily="34" charset="-122"/>
                <a:ea typeface="Arial Unicode MS" pitchFamily="34" charset="-122"/>
                <a:cs typeface="Arial Unicode MS" pitchFamily="34" charset="-122"/>
              </a:rPr>
              <a:t>length</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属性等于当前文档里有着给定标签名的所有元素的总个数。</a:t>
            </a:r>
          </a:p>
          <a:p>
            <a:pPr lvl="1">
              <a:buFontTx/>
              <a:buNone/>
            </a:pPr>
            <a:r>
              <a:rPr lang="zh-CN" altLang="en-US" sz="2000" dirty="0">
                <a:latin typeface="Arial Unicode MS" pitchFamily="34" charset="-122"/>
                <a:ea typeface="Arial Unicode MS" pitchFamily="34" charset="-122"/>
                <a:cs typeface="Arial Unicode MS" pitchFamily="34" charset="-122"/>
              </a:rPr>
              <a:t>  </a:t>
            </a:r>
            <a:r>
              <a:rPr lang="en-US" altLang="zh-CN" sz="1800" b="1" dirty="0" err="1">
                <a:latin typeface="Arial Unicode MS" pitchFamily="34" charset="-122"/>
                <a:ea typeface="Arial Unicode MS" pitchFamily="34" charset="-122"/>
                <a:cs typeface="Arial Unicode MS" pitchFamily="34" charset="-122"/>
              </a:rPr>
              <a:t>var</a:t>
            </a:r>
            <a:r>
              <a:rPr lang="en-US" altLang="zh-CN" sz="1800" b="1" dirty="0">
                <a:latin typeface="Arial Unicode MS" pitchFamily="34" charset="-122"/>
                <a:ea typeface="Arial Unicode MS" pitchFamily="34" charset="-122"/>
                <a:cs typeface="Arial Unicode MS" pitchFamily="34" charset="-122"/>
              </a:rPr>
              <a:t> elements = </a:t>
            </a:r>
            <a:r>
              <a:rPr lang="en-US" altLang="zh-CN" sz="1800" b="1" dirty="0" err="1">
                <a:solidFill>
                  <a:srgbClr val="FF0000"/>
                </a:solidFill>
                <a:latin typeface="Arial Unicode MS" pitchFamily="34" charset="-122"/>
                <a:ea typeface="Arial Unicode MS" pitchFamily="34" charset="-122"/>
                <a:cs typeface="Arial Unicode MS" pitchFamily="34" charset="-122"/>
              </a:rPr>
              <a:t>element</a:t>
            </a:r>
            <a:r>
              <a:rPr lang="en-US" altLang="zh-CN" sz="1800" b="1" dirty="0" err="1">
                <a:latin typeface="Arial Unicode MS" pitchFamily="34" charset="-122"/>
                <a:ea typeface="Arial Unicode MS" pitchFamily="34" charset="-122"/>
                <a:cs typeface="Arial Unicode MS" pitchFamily="34" charset="-122"/>
              </a:rPr>
              <a:t>.getElementsByTagName</a:t>
            </a:r>
            <a:r>
              <a:rPr lang="en-US" altLang="zh-CN" sz="1800" b="1" dirty="0">
                <a:latin typeface="Arial Unicode MS" pitchFamily="34" charset="-122"/>
                <a:ea typeface="Arial Unicode MS" pitchFamily="34" charset="-122"/>
                <a:cs typeface="Arial Unicode MS" pitchFamily="34" charset="-122"/>
              </a:rPr>
              <a:t>(</a:t>
            </a:r>
            <a:r>
              <a:rPr lang="en-US" altLang="zh-CN" sz="1800" b="1" dirty="0" err="1">
                <a:latin typeface="Arial Unicode MS" pitchFamily="34" charset="-122"/>
                <a:ea typeface="Arial Unicode MS" pitchFamily="34" charset="-122"/>
                <a:cs typeface="Arial Unicode MS" pitchFamily="34" charset="-122"/>
              </a:rPr>
              <a:t>tagName</a:t>
            </a:r>
            <a:r>
              <a:rPr lang="en-US" altLang="zh-CN" sz="1800" b="1" dirty="0">
                <a:latin typeface="Arial Unicode MS" pitchFamily="34" charset="-122"/>
                <a:ea typeface="Arial Unicode MS" pitchFamily="34" charset="-122"/>
                <a:cs typeface="Arial Unicode MS" pitchFamily="34" charset="-122"/>
              </a:rPr>
              <a:t>);</a:t>
            </a:r>
          </a:p>
          <a:p>
            <a:pPr lvl="1"/>
            <a:r>
              <a:rPr lang="zh-CN" altLang="en-US" sz="2000" b="1" dirty="0">
                <a:solidFill>
                  <a:srgbClr val="0000FF"/>
                </a:solidFill>
                <a:latin typeface="Arial Unicode MS" pitchFamily="34" charset="-122"/>
                <a:ea typeface="Arial Unicode MS" pitchFamily="34" charset="-122"/>
                <a:cs typeface="Arial Unicode MS" pitchFamily="34" charset="-122"/>
              </a:rPr>
              <a:t>该方法不必非得用在整个文档上。它也可以用来在某个特定元素的子节点当中寻找有着给定标签名的元素</a:t>
            </a:r>
            <a:r>
              <a:rPr lang="zh-CN" altLang="en-US" sz="2000" dirty="0">
                <a:latin typeface="Arial Unicode MS" pitchFamily="34" charset="-122"/>
                <a:ea typeface="Arial Unicode MS" pitchFamily="34" charset="-122"/>
                <a:cs typeface="Arial Unicode MS" pitchFamily="34" charset="-122"/>
              </a:rPr>
              <a:t>。</a:t>
            </a:r>
          </a:p>
          <a:p>
            <a:pPr lvl="1">
              <a:buFontTx/>
              <a:buNone/>
            </a:pPr>
            <a:r>
              <a:rPr lang="zh-CN" altLang="en-US" sz="2000" b="1" dirty="0">
                <a:latin typeface="Arial Unicode MS" pitchFamily="34" charset="-122"/>
                <a:ea typeface="Arial Unicode MS" pitchFamily="34" charset="-122"/>
                <a:cs typeface="Arial Unicode MS" pitchFamily="34" charset="-122"/>
              </a:rPr>
              <a:t>   </a:t>
            </a:r>
            <a:r>
              <a:rPr lang="en-US" altLang="zh-CN" sz="1800" b="1" dirty="0" err="1">
                <a:latin typeface="Arial Unicode MS" pitchFamily="34" charset="-122"/>
                <a:ea typeface="Arial Unicode MS" pitchFamily="34" charset="-122"/>
                <a:cs typeface="Arial Unicode MS" pitchFamily="34" charset="-122"/>
              </a:rPr>
              <a:t>var</a:t>
            </a:r>
            <a:r>
              <a:rPr lang="en-US" altLang="zh-CN" sz="1800" b="1" dirty="0">
                <a:latin typeface="Arial Unicode MS" pitchFamily="34" charset="-122"/>
                <a:ea typeface="Arial Unicode MS" pitchFamily="34" charset="-122"/>
                <a:cs typeface="Arial Unicode MS" pitchFamily="34" charset="-122"/>
              </a:rPr>
              <a:t> container =   </a:t>
            </a:r>
            <a:r>
              <a:rPr lang="en-US" altLang="zh-CN" sz="1800" b="1" dirty="0" err="1">
                <a:latin typeface="Arial Unicode MS" pitchFamily="34" charset="-122"/>
                <a:ea typeface="Arial Unicode MS" pitchFamily="34" charset="-122"/>
                <a:cs typeface="Arial Unicode MS" pitchFamily="34" charset="-122"/>
              </a:rPr>
              <a:t>document.getElementById</a:t>
            </a:r>
            <a:r>
              <a:rPr lang="en-US" altLang="zh-CN" sz="1800" b="1" dirty="0">
                <a:latin typeface="Arial Unicode MS" pitchFamily="34" charset="-122"/>
                <a:ea typeface="Arial Unicode MS" pitchFamily="34" charset="-122"/>
                <a:cs typeface="Arial Unicode MS" pitchFamily="34" charset="-122"/>
              </a:rPr>
              <a:t>(“content”);</a:t>
            </a:r>
          </a:p>
          <a:p>
            <a:pPr lvl="1">
              <a:buFontTx/>
              <a:buNone/>
            </a:pPr>
            <a:r>
              <a:rPr lang="en-US" altLang="zh-CN" sz="1800" b="1" dirty="0">
                <a:latin typeface="Arial Unicode MS" pitchFamily="34" charset="-122"/>
                <a:ea typeface="Arial Unicode MS" pitchFamily="34" charset="-122"/>
                <a:cs typeface="Arial Unicode MS" pitchFamily="34" charset="-122"/>
              </a:rPr>
              <a:t>   </a:t>
            </a:r>
            <a:r>
              <a:rPr lang="en-US" altLang="zh-CN" sz="1800" b="1" dirty="0" err="1">
                <a:latin typeface="Arial Unicode MS" pitchFamily="34" charset="-122"/>
                <a:ea typeface="Arial Unicode MS" pitchFamily="34" charset="-122"/>
                <a:cs typeface="Arial Unicode MS" pitchFamily="34" charset="-122"/>
              </a:rPr>
              <a:t>var</a:t>
            </a:r>
            <a:r>
              <a:rPr lang="en-US" altLang="zh-CN" sz="1800" b="1" dirty="0">
                <a:latin typeface="Arial Unicode MS" pitchFamily="34" charset="-122"/>
                <a:ea typeface="Arial Unicode MS" pitchFamily="34" charset="-122"/>
                <a:cs typeface="Arial Unicode MS" pitchFamily="34" charset="-122"/>
              </a:rPr>
              <a:t> </a:t>
            </a:r>
            <a:r>
              <a:rPr lang="en-US" altLang="zh-CN" sz="1800" b="1" dirty="0" err="1">
                <a:latin typeface="Arial Unicode MS" pitchFamily="34" charset="-122"/>
                <a:ea typeface="Arial Unicode MS" pitchFamily="34" charset="-122"/>
                <a:cs typeface="Arial Unicode MS" pitchFamily="34" charset="-122"/>
              </a:rPr>
              <a:t>paras</a:t>
            </a:r>
            <a:r>
              <a:rPr lang="en-US" altLang="zh-CN" sz="1800" b="1" dirty="0">
                <a:latin typeface="Arial Unicode MS" pitchFamily="34" charset="-122"/>
                <a:ea typeface="Arial Unicode MS" pitchFamily="34" charset="-122"/>
                <a:cs typeface="Arial Unicode MS" pitchFamily="34" charset="-122"/>
              </a:rPr>
              <a:t> = </a:t>
            </a:r>
            <a:r>
              <a:rPr lang="en-US" altLang="zh-CN" sz="1800" b="1" dirty="0" err="1">
                <a:latin typeface="Arial Unicode MS" pitchFamily="34" charset="-122"/>
                <a:ea typeface="Arial Unicode MS" pitchFamily="34" charset="-122"/>
                <a:cs typeface="Arial Unicode MS" pitchFamily="34" charset="-122"/>
              </a:rPr>
              <a:t>container.getElementsByTagName</a:t>
            </a:r>
            <a:r>
              <a:rPr lang="en-US" altLang="zh-CN" sz="1800" b="1" dirty="0">
                <a:latin typeface="Arial Unicode MS" pitchFamily="34" charset="-122"/>
                <a:ea typeface="Arial Unicode MS" pitchFamily="34" charset="-122"/>
                <a:cs typeface="Arial Unicode MS" pitchFamily="34" charset="-122"/>
              </a:rPr>
              <a:t>(“p”);</a:t>
            </a:r>
          </a:p>
          <a:p>
            <a:pPr lvl="1">
              <a:buFontTx/>
              <a:buNone/>
            </a:pPr>
            <a:r>
              <a:rPr lang="en-US" altLang="zh-CN" sz="1800" b="1" dirty="0">
                <a:latin typeface="Arial Unicode MS" pitchFamily="34" charset="-122"/>
                <a:ea typeface="Arial Unicode MS" pitchFamily="34" charset="-122"/>
                <a:cs typeface="Arial Unicode MS" pitchFamily="34" charset="-122"/>
              </a:rPr>
              <a:t>   alert(</a:t>
            </a:r>
            <a:r>
              <a:rPr lang="en-US" altLang="zh-CN" sz="1800" b="1" dirty="0" err="1">
                <a:latin typeface="Arial Unicode MS" pitchFamily="34" charset="-122"/>
                <a:ea typeface="Arial Unicode MS" pitchFamily="34" charset="-122"/>
                <a:cs typeface="Arial Unicode MS" pitchFamily="34" charset="-122"/>
              </a:rPr>
              <a:t>paras.length</a:t>
            </a:r>
            <a:r>
              <a:rPr lang="en-US" altLang="zh-CN" sz="1800" b="1" dirty="0">
                <a:latin typeface="Arial Unicode MS" pitchFamily="34" charset="-122"/>
                <a:ea typeface="Arial Unicode MS" pitchFamily="34" charset="-122"/>
                <a:cs typeface="Arial Unicode MS" pitchFamily="34" charset="-122"/>
              </a:rPr>
              <a:t>);</a:t>
            </a:r>
          </a:p>
          <a:p>
            <a:endParaRPr lang="en-US" altLang="zh-CN" sz="22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9148973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22" name="Rectangle 2"/>
          <p:cNvSpPr>
            <a:spLocks noGrp="1" noChangeArrowheads="1"/>
          </p:cNvSpPr>
          <p:nvPr>
            <p:ph type="title"/>
          </p:nvPr>
        </p:nvSpPr>
        <p:spPr>
          <a:xfrm>
            <a:off x="1115616" y="692696"/>
            <a:ext cx="8229600" cy="857256"/>
          </a:xfrm>
        </p:spPr>
        <p:txBody>
          <a:bodyPr/>
          <a:lstStyle/>
          <a:p>
            <a:r>
              <a:rPr lang="zh-CN" altLang="en-US" sz="3600" b="1" i="1" dirty="0">
                <a:latin typeface="Arial Unicode MS" pitchFamily="34" charset="-122"/>
                <a:ea typeface="Arial Unicode MS" pitchFamily="34" charset="-122"/>
                <a:cs typeface="Arial Unicode MS" pitchFamily="34" charset="-122"/>
              </a:rPr>
              <a:t>查看是否存在子节点</a:t>
            </a:r>
          </a:p>
        </p:txBody>
      </p:sp>
      <p:sp>
        <p:nvSpPr>
          <p:cNvPr id="952323" name="Rectangle 3"/>
          <p:cNvSpPr>
            <a:spLocks noGrp="1" noChangeArrowheads="1"/>
          </p:cNvSpPr>
          <p:nvPr>
            <p:ph type="body" idx="1"/>
          </p:nvPr>
        </p:nvSpPr>
        <p:spPr>
          <a:xfrm>
            <a:off x="755650" y="1905000"/>
            <a:ext cx="7696200" cy="4098925"/>
          </a:xfrm>
        </p:spPr>
        <p:txBody>
          <a:bodyPr/>
          <a:lstStyle/>
          <a:p>
            <a:pPr>
              <a:lnSpc>
                <a:spcPct val="90000"/>
              </a:lnSpc>
            </a:pPr>
            <a:r>
              <a:rPr lang="en-US" altLang="zh-CN" sz="2800" dirty="0" err="1">
                <a:latin typeface="Arial Unicode MS" pitchFamily="34" charset="-122"/>
                <a:ea typeface="Arial Unicode MS" pitchFamily="34" charset="-122"/>
                <a:cs typeface="Arial Unicode MS" pitchFamily="34" charset="-122"/>
              </a:rPr>
              <a:t>hasChildNodes</a:t>
            </a:r>
            <a:r>
              <a:rPr lang="en-US" altLang="zh-CN" sz="2800" dirty="0">
                <a:latin typeface="Arial Unicode MS" pitchFamily="34" charset="-122"/>
                <a:ea typeface="Arial Unicode MS" pitchFamily="34" charset="-122"/>
                <a:cs typeface="Arial Unicode MS" pitchFamily="34" charset="-122"/>
              </a:rPr>
              <a:t>()</a:t>
            </a:r>
            <a:r>
              <a:rPr lang="en-US" altLang="zh-CN" dirty="0">
                <a:latin typeface="Arial Unicode MS" pitchFamily="34" charset="-122"/>
                <a:ea typeface="Arial Unicode MS" pitchFamily="34" charset="-122"/>
                <a:cs typeface="Arial Unicode MS" pitchFamily="34" charset="-122"/>
              </a:rPr>
              <a:t>	</a:t>
            </a:r>
          </a:p>
          <a:p>
            <a:pPr lvl="1">
              <a:lnSpc>
                <a:spcPct val="90000"/>
              </a:lnSpc>
            </a:pPr>
            <a:r>
              <a:rPr lang="zh-CN" altLang="en-US" sz="2400" dirty="0">
                <a:latin typeface="Arial Unicode MS" pitchFamily="34" charset="-122"/>
                <a:ea typeface="Arial Unicode MS" pitchFamily="34" charset="-122"/>
                <a:cs typeface="Arial Unicode MS" pitchFamily="34" charset="-122"/>
              </a:rPr>
              <a:t>该方法用来检查一个元素是否有子节点，返回值是 </a:t>
            </a:r>
            <a:r>
              <a:rPr lang="en-US" altLang="zh-CN" sz="2400" dirty="0">
                <a:latin typeface="Arial Unicode MS" pitchFamily="34" charset="-122"/>
                <a:ea typeface="Arial Unicode MS" pitchFamily="34" charset="-122"/>
                <a:cs typeface="Arial Unicode MS" pitchFamily="34" charset="-122"/>
              </a:rPr>
              <a:t>true </a:t>
            </a:r>
            <a:r>
              <a:rPr lang="zh-CN" altLang="en-US" sz="2400" dirty="0">
                <a:latin typeface="Arial Unicode MS" pitchFamily="34" charset="-122"/>
                <a:ea typeface="Arial Unicode MS" pitchFamily="34" charset="-122"/>
                <a:cs typeface="Arial Unicode MS" pitchFamily="34" charset="-122"/>
              </a:rPr>
              <a:t>或 </a:t>
            </a:r>
            <a:r>
              <a:rPr lang="en-US" altLang="zh-CN" sz="2400" dirty="0">
                <a:latin typeface="Arial Unicode MS" pitchFamily="34" charset="-122"/>
                <a:ea typeface="Arial Unicode MS" pitchFamily="34" charset="-122"/>
                <a:cs typeface="Arial Unicode MS" pitchFamily="34" charset="-122"/>
              </a:rPr>
              <a:t>false.</a:t>
            </a:r>
          </a:p>
          <a:p>
            <a:pPr lvl="1">
              <a:lnSpc>
                <a:spcPct val="90000"/>
              </a:lnSpc>
              <a:buFontTx/>
              <a:buNone/>
            </a:pPr>
            <a:r>
              <a:rPr lang="en-US" altLang="zh-CN" sz="2400" dirty="0">
                <a:latin typeface="Arial Unicode MS" pitchFamily="34" charset="-122"/>
                <a:ea typeface="Arial Unicode MS" pitchFamily="34" charset="-122"/>
                <a:cs typeface="Arial Unicode MS" pitchFamily="34" charset="-122"/>
              </a:rPr>
              <a:t>  </a:t>
            </a:r>
            <a:r>
              <a:rPr lang="en-US" altLang="zh-CN" sz="2400" b="1" dirty="0" err="1">
                <a:solidFill>
                  <a:srgbClr val="FF0000"/>
                </a:solidFill>
                <a:latin typeface="Arial Unicode MS" pitchFamily="34" charset="-122"/>
                <a:ea typeface="Arial Unicode MS" pitchFamily="34" charset="-122"/>
                <a:cs typeface="Arial Unicode MS" pitchFamily="34" charset="-122"/>
              </a:rPr>
              <a:t>var</a:t>
            </a:r>
            <a:r>
              <a:rPr lang="en-US" altLang="zh-CN" sz="2400" b="1" dirty="0">
                <a:solidFill>
                  <a:srgbClr val="FF0000"/>
                </a:solidFill>
                <a:latin typeface="Arial Unicode MS" pitchFamily="34" charset="-122"/>
                <a:ea typeface="Arial Unicode MS" pitchFamily="34" charset="-122"/>
                <a:cs typeface="Arial Unicode MS" pitchFamily="34" charset="-122"/>
              </a:rPr>
              <a:t> </a:t>
            </a:r>
            <a:r>
              <a:rPr lang="en-US" altLang="zh-CN" sz="2400" b="1" dirty="0" err="1">
                <a:solidFill>
                  <a:srgbClr val="FF0000"/>
                </a:solidFill>
                <a:latin typeface="Arial Unicode MS" pitchFamily="34" charset="-122"/>
                <a:ea typeface="Arial Unicode MS" pitchFamily="34" charset="-122"/>
                <a:cs typeface="Arial Unicode MS" pitchFamily="34" charset="-122"/>
              </a:rPr>
              <a:t>booleanValue</a:t>
            </a:r>
            <a:r>
              <a:rPr lang="en-US" altLang="zh-CN" sz="2400" b="1" dirty="0">
                <a:solidFill>
                  <a:srgbClr val="FF0000"/>
                </a:solidFill>
                <a:latin typeface="Arial Unicode MS" pitchFamily="34" charset="-122"/>
                <a:ea typeface="Arial Unicode MS" pitchFamily="34" charset="-122"/>
                <a:cs typeface="Arial Unicode MS" pitchFamily="34" charset="-122"/>
              </a:rPr>
              <a:t> = </a:t>
            </a:r>
            <a:r>
              <a:rPr lang="en-US" altLang="zh-CN" sz="2400" b="1" dirty="0" err="1">
                <a:solidFill>
                  <a:srgbClr val="FF0000"/>
                </a:solidFill>
                <a:latin typeface="Arial Unicode MS" pitchFamily="34" charset="-122"/>
                <a:ea typeface="Arial Unicode MS" pitchFamily="34" charset="-122"/>
                <a:cs typeface="Arial Unicode MS" pitchFamily="34" charset="-122"/>
              </a:rPr>
              <a:t>element.hasChildNodes</a:t>
            </a:r>
            <a:r>
              <a:rPr lang="en-US" altLang="zh-CN" sz="2400" b="1" dirty="0">
                <a:solidFill>
                  <a:srgbClr val="FF0000"/>
                </a:solidFill>
                <a:latin typeface="Arial Unicode MS" pitchFamily="34" charset="-122"/>
                <a:ea typeface="Arial Unicode MS" pitchFamily="34" charset="-122"/>
                <a:cs typeface="Arial Unicode MS" pitchFamily="34" charset="-122"/>
              </a:rPr>
              <a:t>();</a:t>
            </a:r>
          </a:p>
          <a:p>
            <a:pPr lvl="1">
              <a:lnSpc>
                <a:spcPct val="90000"/>
              </a:lnSpc>
            </a:pPr>
            <a:r>
              <a:rPr lang="zh-CN" altLang="en-US" sz="2400" b="1" dirty="0">
                <a:solidFill>
                  <a:srgbClr val="0000FF"/>
                </a:solidFill>
                <a:latin typeface="Arial Unicode MS" pitchFamily="34" charset="-122"/>
                <a:ea typeface="Arial Unicode MS" pitchFamily="34" charset="-122"/>
                <a:cs typeface="Arial Unicode MS" pitchFamily="34" charset="-122"/>
              </a:rPr>
              <a:t>文本节点和属性节点不可能再包含任何子节点</a:t>
            </a:r>
            <a:r>
              <a:rPr lang="zh-CN" altLang="en-US" sz="2400" dirty="0">
                <a:latin typeface="Arial Unicode MS" pitchFamily="34" charset="-122"/>
                <a:ea typeface="Arial Unicode MS" pitchFamily="34" charset="-122"/>
                <a:cs typeface="Arial Unicode MS" pitchFamily="34" charset="-122"/>
              </a:rPr>
              <a:t>，所以对这两类节点使用 </a:t>
            </a:r>
            <a:r>
              <a:rPr lang="en-US" altLang="zh-CN" sz="2400" dirty="0" err="1">
                <a:latin typeface="Arial Unicode MS" pitchFamily="34" charset="-122"/>
                <a:ea typeface="Arial Unicode MS" pitchFamily="34" charset="-122"/>
                <a:cs typeface="Arial Unicode MS" pitchFamily="34" charset="-122"/>
              </a:rPr>
              <a:t>hasChildNodes</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方法的返回值永远是 </a:t>
            </a:r>
            <a:r>
              <a:rPr lang="en-US" altLang="zh-CN" sz="2400" dirty="0">
                <a:latin typeface="Arial Unicode MS" pitchFamily="34" charset="-122"/>
                <a:ea typeface="Arial Unicode MS" pitchFamily="34" charset="-122"/>
                <a:cs typeface="Arial Unicode MS" pitchFamily="34" charset="-122"/>
              </a:rPr>
              <a:t>false.</a:t>
            </a:r>
          </a:p>
          <a:p>
            <a:pPr lvl="1">
              <a:lnSpc>
                <a:spcPct val="90000"/>
              </a:lnSpc>
            </a:pPr>
            <a:r>
              <a:rPr lang="zh-CN" altLang="en-US" sz="2400" dirty="0">
                <a:latin typeface="Arial Unicode MS" pitchFamily="34" charset="-122"/>
                <a:ea typeface="Arial Unicode MS" pitchFamily="34" charset="-122"/>
                <a:cs typeface="Arial Unicode MS" pitchFamily="34" charset="-122"/>
              </a:rPr>
              <a:t>如果 </a:t>
            </a:r>
            <a:r>
              <a:rPr lang="en-US" altLang="zh-CN" sz="2400" dirty="0" err="1">
                <a:latin typeface="Arial Unicode MS" pitchFamily="34" charset="-122"/>
                <a:ea typeface="Arial Unicode MS" pitchFamily="34" charset="-122"/>
                <a:cs typeface="Arial Unicode MS" pitchFamily="34" charset="-122"/>
              </a:rPr>
              <a:t>hasChildNodes</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方法的返回值是 </a:t>
            </a:r>
            <a:r>
              <a:rPr lang="en-US" altLang="zh-CN" sz="2400" dirty="0">
                <a:latin typeface="Arial Unicode MS" pitchFamily="34" charset="-122"/>
                <a:ea typeface="Arial Unicode MS" pitchFamily="34" charset="-122"/>
                <a:cs typeface="Arial Unicode MS" pitchFamily="34" charset="-122"/>
              </a:rPr>
              <a:t>false</a:t>
            </a:r>
            <a:r>
              <a:rPr lang="zh-CN" altLang="en-US" sz="2400" dirty="0">
                <a:latin typeface="Arial Unicode MS" pitchFamily="34" charset="-122"/>
                <a:ea typeface="Arial Unicode MS" pitchFamily="34" charset="-122"/>
                <a:cs typeface="Arial Unicode MS" pitchFamily="34" charset="-122"/>
              </a:rPr>
              <a:t>，则 </a:t>
            </a:r>
            <a:r>
              <a:rPr lang="en-US" altLang="zh-CN" sz="2400" dirty="0" err="1">
                <a:latin typeface="Arial Unicode MS" pitchFamily="34" charset="-122"/>
                <a:ea typeface="Arial Unicode MS" pitchFamily="34" charset="-122"/>
                <a:cs typeface="Arial Unicode MS" pitchFamily="34" charset="-122"/>
              </a:rPr>
              <a:t>childNodes,firstChild,lastChild</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将是空数组和空字符串。</a:t>
            </a:r>
          </a:p>
        </p:txBody>
      </p:sp>
    </p:spTree>
    <p:extLst>
      <p:ext uri="{BB962C8B-B14F-4D97-AF65-F5344CB8AC3E}">
        <p14:creationId xmlns:p14="http://schemas.microsoft.com/office/powerpoint/2010/main" val="1619462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3346" name="Rectangle 2"/>
          <p:cNvSpPr>
            <a:spLocks noGrp="1" noChangeArrowheads="1"/>
          </p:cNvSpPr>
          <p:nvPr>
            <p:ph type="title"/>
          </p:nvPr>
        </p:nvSpPr>
        <p:spPr>
          <a:xfrm>
            <a:off x="1259632" y="692696"/>
            <a:ext cx="8229600" cy="857256"/>
          </a:xfrm>
        </p:spPr>
        <p:txBody>
          <a:bodyPr/>
          <a:lstStyle/>
          <a:p>
            <a:r>
              <a:rPr lang="en-US" altLang="zh-CN" sz="3600" b="1" i="1" dirty="0">
                <a:latin typeface="Arial Unicode MS" pitchFamily="34" charset="-122"/>
                <a:ea typeface="Arial Unicode MS" pitchFamily="34" charset="-122"/>
                <a:cs typeface="Arial Unicode MS" pitchFamily="34" charset="-122"/>
              </a:rPr>
              <a:t>DOM </a:t>
            </a:r>
            <a:r>
              <a:rPr lang="zh-CN" altLang="en-US" sz="3600" b="1" i="1" dirty="0">
                <a:latin typeface="Arial Unicode MS" pitchFamily="34" charset="-122"/>
                <a:ea typeface="Arial Unicode MS" pitchFamily="34" charset="-122"/>
                <a:cs typeface="Arial Unicode MS" pitchFamily="34" charset="-122"/>
              </a:rPr>
              <a:t>属性 </a:t>
            </a:r>
            <a:r>
              <a:rPr lang="en-US" altLang="zh-CN" sz="3600" b="1" i="1" dirty="0">
                <a:latin typeface="Arial Unicode MS" pitchFamily="34" charset="-122"/>
                <a:ea typeface="Arial Unicode MS" pitchFamily="34" charset="-122"/>
                <a:cs typeface="Arial Unicode MS" pitchFamily="34" charset="-122"/>
              </a:rPr>
              <a:t>-- </a:t>
            </a:r>
            <a:r>
              <a:rPr lang="en-US" altLang="zh-CN" sz="3600" b="1" i="1" dirty="0" err="1">
                <a:latin typeface="Arial Unicode MS" pitchFamily="34" charset="-122"/>
                <a:ea typeface="Arial Unicode MS" pitchFamily="34" charset="-122"/>
                <a:cs typeface="Arial Unicode MS" pitchFamily="34" charset="-122"/>
              </a:rPr>
              <a:t>nodeName</a:t>
            </a:r>
            <a:endParaRPr lang="en-US" altLang="zh-CN" sz="3600" b="1" i="1" dirty="0">
              <a:latin typeface="Arial Unicode MS" pitchFamily="34" charset="-122"/>
              <a:ea typeface="Arial Unicode MS" pitchFamily="34" charset="-122"/>
              <a:cs typeface="Arial Unicode MS" pitchFamily="34" charset="-122"/>
            </a:endParaRPr>
          </a:p>
        </p:txBody>
      </p:sp>
      <p:sp>
        <p:nvSpPr>
          <p:cNvPr id="953347" name="Rectangle 3"/>
          <p:cNvSpPr>
            <a:spLocks noGrp="1" noChangeArrowheads="1"/>
          </p:cNvSpPr>
          <p:nvPr>
            <p:ph type="body" idx="1"/>
          </p:nvPr>
        </p:nvSpPr>
        <p:spPr>
          <a:xfrm>
            <a:off x="777875" y="1882775"/>
            <a:ext cx="7696200" cy="4098925"/>
          </a:xfrm>
        </p:spPr>
        <p:txBody>
          <a:bodyPr/>
          <a:lstStyle/>
          <a:p>
            <a:pPr>
              <a:lnSpc>
                <a:spcPct val="90000"/>
              </a:lnSpc>
            </a:pPr>
            <a:r>
              <a:rPr lang="zh-CN" altLang="en-US" sz="2600" dirty="0">
                <a:latin typeface="Arial Unicode MS" pitchFamily="34" charset="-122"/>
                <a:ea typeface="Arial Unicode MS" pitchFamily="34" charset="-122"/>
                <a:cs typeface="Arial Unicode MS" pitchFamily="34" charset="-122"/>
              </a:rPr>
              <a:t>文档里的每个节点都有以下属性。</a:t>
            </a:r>
          </a:p>
          <a:p>
            <a:pPr>
              <a:lnSpc>
                <a:spcPct val="90000"/>
              </a:lnSpc>
            </a:pPr>
            <a:r>
              <a:rPr lang="en-US" altLang="zh-CN" sz="2600" dirty="0" err="1">
                <a:latin typeface="Arial Unicode MS" pitchFamily="34" charset="-122"/>
                <a:ea typeface="Arial Unicode MS" pitchFamily="34" charset="-122"/>
                <a:cs typeface="Arial Unicode MS" pitchFamily="34" charset="-122"/>
              </a:rPr>
              <a:t>nodeName</a:t>
            </a:r>
            <a:r>
              <a:rPr lang="en-US" altLang="zh-CN" sz="2600" dirty="0">
                <a:latin typeface="Arial Unicode MS" pitchFamily="34" charset="-122"/>
                <a:ea typeface="Arial Unicode MS" pitchFamily="34" charset="-122"/>
                <a:cs typeface="Arial Unicode MS" pitchFamily="34" charset="-122"/>
              </a:rPr>
              <a:t>:</a:t>
            </a:r>
            <a:r>
              <a:rPr lang="zh-CN" altLang="en-US" sz="2600" dirty="0">
                <a:latin typeface="Arial Unicode MS" pitchFamily="34" charset="-122"/>
                <a:ea typeface="Arial Unicode MS" pitchFamily="34" charset="-122"/>
                <a:cs typeface="Arial Unicode MS" pitchFamily="34" charset="-122"/>
              </a:rPr>
              <a:t>一个字符串，其内容是给定节点的名字。</a:t>
            </a:r>
          </a:p>
          <a:p>
            <a:pPr lvl="1">
              <a:lnSpc>
                <a:spcPct val="90000"/>
              </a:lnSpc>
              <a:buFontTx/>
              <a:buNone/>
            </a:pPr>
            <a:r>
              <a:rPr lang="zh-CN" altLang="en-US" sz="2200" dirty="0">
                <a:latin typeface="Arial Unicode MS" pitchFamily="34" charset="-122"/>
                <a:ea typeface="Arial Unicode MS" pitchFamily="34" charset="-122"/>
                <a:cs typeface="Arial Unicode MS" pitchFamily="34" charset="-122"/>
              </a:rPr>
              <a:t>  </a:t>
            </a:r>
            <a:r>
              <a:rPr lang="en-US" altLang="zh-CN" sz="2200" b="1" dirty="0" err="1">
                <a:solidFill>
                  <a:srgbClr val="FF0000"/>
                </a:solidFill>
                <a:latin typeface="Arial Unicode MS" pitchFamily="34" charset="-122"/>
                <a:ea typeface="Arial Unicode MS" pitchFamily="34" charset="-122"/>
                <a:cs typeface="Arial Unicode MS" pitchFamily="34" charset="-122"/>
              </a:rPr>
              <a:t>var</a:t>
            </a:r>
            <a:r>
              <a:rPr lang="en-US" altLang="zh-CN" sz="2200" b="1" dirty="0">
                <a:solidFill>
                  <a:srgbClr val="FF0000"/>
                </a:solidFill>
                <a:latin typeface="Arial Unicode MS" pitchFamily="34" charset="-122"/>
                <a:ea typeface="Arial Unicode MS" pitchFamily="34" charset="-122"/>
                <a:cs typeface="Arial Unicode MS" pitchFamily="34" charset="-122"/>
              </a:rPr>
              <a:t> name = </a:t>
            </a:r>
            <a:r>
              <a:rPr lang="en-US" altLang="zh-CN" sz="2200" b="1" dirty="0" err="1">
                <a:solidFill>
                  <a:srgbClr val="FF0000"/>
                </a:solidFill>
                <a:latin typeface="Arial Unicode MS" pitchFamily="34" charset="-122"/>
                <a:ea typeface="Arial Unicode MS" pitchFamily="34" charset="-122"/>
                <a:cs typeface="Arial Unicode MS" pitchFamily="34" charset="-122"/>
              </a:rPr>
              <a:t>node.nodeName</a:t>
            </a:r>
            <a:r>
              <a:rPr lang="en-US" altLang="zh-CN" sz="2200" b="1" dirty="0">
                <a:solidFill>
                  <a:srgbClr val="FF0000"/>
                </a:solidFill>
                <a:latin typeface="Arial Unicode MS" pitchFamily="34" charset="-122"/>
                <a:ea typeface="Arial Unicode MS" pitchFamily="34" charset="-122"/>
                <a:cs typeface="Arial Unicode MS" pitchFamily="34" charset="-122"/>
              </a:rPr>
              <a:t>;</a:t>
            </a:r>
          </a:p>
          <a:p>
            <a:pPr lvl="1">
              <a:lnSpc>
                <a:spcPct val="90000"/>
              </a:lnSpc>
            </a:pPr>
            <a:r>
              <a:rPr lang="zh-CN" altLang="en-US" sz="2200" dirty="0">
                <a:latin typeface="Arial Unicode MS" pitchFamily="34" charset="-122"/>
                <a:ea typeface="Arial Unicode MS" pitchFamily="34" charset="-122"/>
                <a:cs typeface="Arial Unicode MS" pitchFamily="34" charset="-122"/>
              </a:rPr>
              <a:t>如果给定节点是一个元素节点或属性节点，</a:t>
            </a:r>
            <a:r>
              <a:rPr lang="en-US" altLang="zh-CN" sz="2200" dirty="0" err="1">
                <a:latin typeface="Arial Unicode MS" pitchFamily="34" charset="-122"/>
                <a:ea typeface="Arial Unicode MS" pitchFamily="34" charset="-122"/>
                <a:cs typeface="Arial Unicode MS" pitchFamily="34" charset="-122"/>
              </a:rPr>
              <a:t>nodeName</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属性将返回这个元素的名字。</a:t>
            </a:r>
          </a:p>
          <a:p>
            <a:pPr lvl="1">
              <a:lnSpc>
                <a:spcPct val="90000"/>
              </a:lnSpc>
            </a:pPr>
            <a:r>
              <a:rPr lang="zh-CN" altLang="en-US" sz="2200" b="1" dirty="0">
                <a:solidFill>
                  <a:srgbClr val="0000FF"/>
                </a:solidFill>
                <a:latin typeface="Arial Unicode MS" pitchFamily="34" charset="-122"/>
                <a:ea typeface="Arial Unicode MS" pitchFamily="34" charset="-122"/>
                <a:cs typeface="Arial Unicode MS" pitchFamily="34" charset="-122"/>
              </a:rPr>
              <a:t>如果给定节点是一个文本节点，</a:t>
            </a:r>
            <a:r>
              <a:rPr lang="en-US" altLang="zh-CN" sz="2200" b="1" dirty="0" err="1">
                <a:solidFill>
                  <a:srgbClr val="0000FF"/>
                </a:solidFill>
                <a:latin typeface="Arial Unicode MS" pitchFamily="34" charset="-122"/>
                <a:ea typeface="Arial Unicode MS" pitchFamily="34" charset="-122"/>
                <a:cs typeface="Arial Unicode MS" pitchFamily="34" charset="-122"/>
              </a:rPr>
              <a:t>nodeName</a:t>
            </a:r>
            <a:r>
              <a:rPr lang="en-US" altLang="zh-CN" sz="2200" b="1" dirty="0">
                <a:solidFill>
                  <a:srgbClr val="0000FF"/>
                </a:solidFill>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属性将返回内容为 </a:t>
            </a:r>
            <a:r>
              <a:rPr lang="en-US" altLang="zh-CN" sz="2200" b="1" dirty="0">
                <a:solidFill>
                  <a:srgbClr val="FF0000"/>
                </a:solidFill>
                <a:latin typeface="Arial Unicode MS" pitchFamily="34" charset="-122"/>
                <a:ea typeface="Arial Unicode MS" pitchFamily="34" charset="-122"/>
                <a:cs typeface="Arial Unicode MS" pitchFamily="34" charset="-122"/>
              </a:rPr>
              <a:t>#text </a:t>
            </a:r>
            <a:r>
              <a:rPr lang="zh-CN" altLang="en-US" sz="2200" b="1" dirty="0">
                <a:solidFill>
                  <a:srgbClr val="0000FF"/>
                </a:solidFill>
                <a:latin typeface="Arial Unicode MS" pitchFamily="34" charset="-122"/>
                <a:ea typeface="Arial Unicode MS" pitchFamily="34" charset="-122"/>
                <a:cs typeface="Arial Unicode MS" pitchFamily="34" charset="-122"/>
              </a:rPr>
              <a:t>的字符串</a:t>
            </a:r>
            <a:r>
              <a:rPr lang="zh-CN" altLang="en-US" sz="2200" dirty="0">
                <a:latin typeface="Arial Unicode MS" pitchFamily="34" charset="-122"/>
                <a:ea typeface="Arial Unicode MS" pitchFamily="34" charset="-122"/>
                <a:cs typeface="Arial Unicode MS" pitchFamily="34" charset="-122"/>
              </a:rPr>
              <a:t>。</a:t>
            </a:r>
          </a:p>
          <a:p>
            <a:pPr lvl="1">
              <a:lnSpc>
                <a:spcPct val="90000"/>
              </a:lnSpc>
            </a:pPr>
            <a:r>
              <a:rPr lang="en-US" altLang="zh-CN" sz="2200" b="1" dirty="0" err="1">
                <a:solidFill>
                  <a:srgbClr val="0000FF"/>
                </a:solidFill>
                <a:latin typeface="Arial Unicode MS" pitchFamily="34" charset="-122"/>
                <a:ea typeface="Arial Unicode MS" pitchFamily="34" charset="-122"/>
                <a:cs typeface="Arial Unicode MS" pitchFamily="34" charset="-122"/>
              </a:rPr>
              <a:t>nodeName</a:t>
            </a:r>
            <a:r>
              <a:rPr lang="en-US" altLang="zh-CN" sz="2200" b="1" dirty="0">
                <a:solidFill>
                  <a:srgbClr val="0000FF"/>
                </a:solidFill>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是一个只读属性</a:t>
            </a:r>
            <a:r>
              <a:rPr lang="zh-CN" altLang="en-US" sz="22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255908126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TotalTime>
  <Words>1660</Words>
  <Application>Microsoft Office PowerPoint</Application>
  <PresentationFormat>全屏显示(4:3)</PresentationFormat>
  <Paragraphs>187</Paragraphs>
  <Slides>31</Slides>
  <Notes>0</Notes>
  <HiddenSlides>0</HiddenSlides>
  <MMClips>0</MMClips>
  <ScaleCrop>false</ScaleCrop>
  <HeadingPairs>
    <vt:vector size="4" baseType="variant">
      <vt:variant>
        <vt:lpstr>主题</vt:lpstr>
      </vt:variant>
      <vt:variant>
        <vt:i4>1</vt:i4>
      </vt:variant>
      <vt:variant>
        <vt:lpstr>幻灯片标题</vt:lpstr>
      </vt:variant>
      <vt:variant>
        <vt:i4>31</vt:i4>
      </vt:variant>
    </vt:vector>
  </HeadingPairs>
  <TitlesOfParts>
    <vt:vector size="32" baseType="lpstr">
      <vt:lpstr>Office 主题</vt:lpstr>
      <vt:lpstr>Javascript DOM 编程</vt:lpstr>
      <vt:lpstr>DOM</vt:lpstr>
      <vt:lpstr>DOM树</vt:lpstr>
      <vt:lpstr>节点及其类型</vt:lpstr>
      <vt:lpstr>PowerPoint 演示文稿</vt:lpstr>
      <vt:lpstr>查找元素节点</vt:lpstr>
      <vt:lpstr>查找元素节点</vt:lpstr>
      <vt:lpstr>查看是否存在子节点</vt:lpstr>
      <vt:lpstr>DOM 属性 -- nodeName</vt:lpstr>
      <vt:lpstr>DOM 属性 -- nodeType</vt:lpstr>
      <vt:lpstr>DOM 属性 -- nodeValue</vt:lpstr>
      <vt:lpstr>替换节点</vt:lpstr>
      <vt:lpstr>查找属性节点</vt:lpstr>
      <vt:lpstr>设置属性节点</vt:lpstr>
      <vt:lpstr>创建新元素节点</vt:lpstr>
      <vt:lpstr>创建新文本节点 </vt:lpstr>
      <vt:lpstr>插入节点(1)</vt:lpstr>
      <vt:lpstr>插入节点(2)</vt:lpstr>
      <vt:lpstr>插入节点(3)</vt:lpstr>
      <vt:lpstr>删除节点</vt:lpstr>
      <vt:lpstr>遍历节点树</vt:lpstr>
      <vt:lpstr>获取第一个子节点</vt:lpstr>
      <vt:lpstr>获取最后一个子节点</vt:lpstr>
      <vt:lpstr>innerHTML属性</vt:lpstr>
      <vt:lpstr>练习1</vt:lpstr>
      <vt:lpstr>问题分析</vt:lpstr>
      <vt:lpstr>练习2：</vt:lpstr>
      <vt:lpstr>练习3： </vt:lpstr>
      <vt:lpstr>练习4：</vt:lpstr>
      <vt:lpstr>练习5</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 Pad</dc:creator>
  <cp:lastModifiedBy>Think Pad</cp:lastModifiedBy>
  <cp:revision>14</cp:revision>
  <dcterms:created xsi:type="dcterms:W3CDTF">2013-03-04T07:19:04Z</dcterms:created>
  <dcterms:modified xsi:type="dcterms:W3CDTF">2013-07-02T09:14:12Z</dcterms:modified>
</cp:coreProperties>
</file>