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17947-71C3-40F2-9AA9-62C9476A12C3}" v="629" dt="2019-12-23T03:44:02.085"/>
    <p1510:client id="{36007E10-CBDE-4CF3-B135-2E23B979E21D}" v="1" dt="2019-12-22T01:14:52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ken" userId="d3f83457bb794e6b" providerId="Windows Live" clId="Web-{00517947-71C3-40F2-9AA9-62C9476A12C3}"/>
    <pc:docChg chg="addSld modSld">
      <pc:chgData name="chen ken" userId="d3f83457bb794e6b" providerId="Windows Live" clId="Web-{00517947-71C3-40F2-9AA9-62C9476A12C3}" dt="2019-12-23T03:44:02.085" v="619" actId="1076"/>
      <pc:docMkLst>
        <pc:docMk/>
      </pc:docMkLst>
      <pc:sldChg chg="modSp">
        <pc:chgData name="chen ken" userId="d3f83457bb794e6b" providerId="Windows Live" clId="Web-{00517947-71C3-40F2-9AA9-62C9476A12C3}" dt="2019-12-23T02:46:10.599" v="22" actId="20577"/>
        <pc:sldMkLst>
          <pc:docMk/>
          <pc:sldMk cId="2240821987" sldId="256"/>
        </pc:sldMkLst>
        <pc:spChg chg="mod">
          <ac:chgData name="chen ken" userId="d3f83457bb794e6b" providerId="Windows Live" clId="Web-{00517947-71C3-40F2-9AA9-62C9476A12C3}" dt="2019-12-23T02:46:00.599" v="8" actId="20577"/>
          <ac:spMkLst>
            <pc:docMk/>
            <pc:sldMk cId="2240821987" sldId="256"/>
            <ac:spMk id="2" creationId="{1ABEB275-95E4-4AC3-89E3-38ADD460502F}"/>
          </ac:spMkLst>
        </pc:spChg>
        <pc:spChg chg="mod">
          <ac:chgData name="chen ken" userId="d3f83457bb794e6b" providerId="Windows Live" clId="Web-{00517947-71C3-40F2-9AA9-62C9476A12C3}" dt="2019-12-23T02:46:10.599" v="22" actId="20577"/>
          <ac:spMkLst>
            <pc:docMk/>
            <pc:sldMk cId="2240821987" sldId="256"/>
            <ac:spMk id="3" creationId="{C67C4060-7BAB-40E0-88D1-30D2C6BEBC98}"/>
          </ac:spMkLst>
        </pc:spChg>
      </pc:sldChg>
      <pc:sldChg chg="addSp modSp">
        <pc:chgData name="chen ken" userId="d3f83457bb794e6b" providerId="Windows Live" clId="Web-{00517947-71C3-40F2-9AA9-62C9476A12C3}" dt="2019-12-23T03:44:02.085" v="619" actId="1076"/>
        <pc:sldMkLst>
          <pc:docMk/>
          <pc:sldMk cId="2644197899" sldId="257"/>
        </pc:sldMkLst>
        <pc:spChg chg="mod">
          <ac:chgData name="chen ken" userId="d3f83457bb794e6b" providerId="Windows Live" clId="Web-{00517947-71C3-40F2-9AA9-62C9476A12C3}" dt="2019-12-23T02:48:39.287" v="31" actId="20577"/>
          <ac:spMkLst>
            <pc:docMk/>
            <pc:sldMk cId="2644197899" sldId="257"/>
            <ac:spMk id="2" creationId="{B766559F-79C4-4FF6-9721-B945EACEE4B5}"/>
          </ac:spMkLst>
        </pc:spChg>
        <pc:spChg chg="mod">
          <ac:chgData name="chen ken" userId="d3f83457bb794e6b" providerId="Windows Live" clId="Web-{00517947-71C3-40F2-9AA9-62C9476A12C3}" dt="2019-12-23T03:43:50.194" v="614" actId="20577"/>
          <ac:spMkLst>
            <pc:docMk/>
            <pc:sldMk cId="2644197899" sldId="257"/>
            <ac:spMk id="3" creationId="{619734B3-28B7-4480-89E8-31313BB3C16F}"/>
          </ac:spMkLst>
        </pc:spChg>
        <pc:picChg chg="add mod modCrop">
          <ac:chgData name="chen ken" userId="d3f83457bb794e6b" providerId="Windows Live" clId="Web-{00517947-71C3-40F2-9AA9-62C9476A12C3}" dt="2019-12-23T03:44:02.085" v="619" actId="1076"/>
          <ac:picMkLst>
            <pc:docMk/>
            <pc:sldMk cId="2644197899" sldId="257"/>
            <ac:picMk id="4" creationId="{3ED03F2E-A81F-4121-8800-20A21E670FA2}"/>
          </ac:picMkLst>
        </pc:picChg>
      </pc:sldChg>
      <pc:sldChg chg="addSp modSp new">
        <pc:chgData name="chen ken" userId="d3f83457bb794e6b" providerId="Windows Live" clId="Web-{00517947-71C3-40F2-9AA9-62C9476A12C3}" dt="2019-12-23T03:40:14.631" v="584" actId="1076"/>
        <pc:sldMkLst>
          <pc:docMk/>
          <pc:sldMk cId="2019619039" sldId="258"/>
        </pc:sldMkLst>
        <pc:spChg chg="mod">
          <ac:chgData name="chen ken" userId="d3f83457bb794e6b" providerId="Windows Live" clId="Web-{00517947-71C3-40F2-9AA9-62C9476A12C3}" dt="2019-12-23T02:51:55.585" v="113" actId="20577"/>
          <ac:spMkLst>
            <pc:docMk/>
            <pc:sldMk cId="2019619039" sldId="258"/>
            <ac:spMk id="2" creationId="{ECA14C74-9B33-4F07-8753-FE9AA35690A3}"/>
          </ac:spMkLst>
        </pc:spChg>
        <pc:spChg chg="mod">
          <ac:chgData name="chen ken" userId="d3f83457bb794e6b" providerId="Windows Live" clId="Web-{00517947-71C3-40F2-9AA9-62C9476A12C3}" dt="2019-12-23T03:16:12.576" v="243" actId="20577"/>
          <ac:spMkLst>
            <pc:docMk/>
            <pc:sldMk cId="2019619039" sldId="258"/>
            <ac:spMk id="3" creationId="{26327260-080D-453F-9405-F065425BDF17}"/>
          </ac:spMkLst>
        </pc:spChg>
        <pc:picChg chg="add mod">
          <ac:chgData name="chen ken" userId="d3f83457bb794e6b" providerId="Windows Live" clId="Web-{00517947-71C3-40F2-9AA9-62C9476A12C3}" dt="2019-12-23T03:27:57.689" v="260" actId="14100"/>
          <ac:picMkLst>
            <pc:docMk/>
            <pc:sldMk cId="2019619039" sldId="258"/>
            <ac:picMk id="4" creationId="{9D4E1294-F125-42FE-9D11-95EE3E1D90C4}"/>
          </ac:picMkLst>
        </pc:picChg>
        <pc:picChg chg="add mod">
          <ac:chgData name="chen ken" userId="d3f83457bb794e6b" providerId="Windows Live" clId="Web-{00517947-71C3-40F2-9AA9-62C9476A12C3}" dt="2019-12-23T03:40:14.631" v="584" actId="1076"/>
          <ac:picMkLst>
            <pc:docMk/>
            <pc:sldMk cId="2019619039" sldId="258"/>
            <ac:picMk id="6" creationId="{CA65452C-2762-4F81-8682-9C1D4AAF1390}"/>
          </ac:picMkLst>
        </pc:picChg>
        <pc:picChg chg="add mod">
          <ac:chgData name="chen ken" userId="d3f83457bb794e6b" providerId="Windows Live" clId="Web-{00517947-71C3-40F2-9AA9-62C9476A12C3}" dt="2019-12-23T03:40:07.662" v="582" actId="1076"/>
          <ac:picMkLst>
            <pc:docMk/>
            <pc:sldMk cId="2019619039" sldId="258"/>
            <ac:picMk id="8" creationId="{52688A63-9A81-4B00-9FD0-E840027992DC}"/>
          </ac:picMkLst>
        </pc:picChg>
      </pc:sldChg>
      <pc:sldChg chg="addSp delSp modSp new">
        <pc:chgData name="chen ken" userId="d3f83457bb794e6b" providerId="Windows Live" clId="Web-{00517947-71C3-40F2-9AA9-62C9476A12C3}" dt="2019-12-23T03:42:15.850" v="599" actId="1076"/>
        <pc:sldMkLst>
          <pc:docMk/>
          <pc:sldMk cId="59205189" sldId="259"/>
        </pc:sldMkLst>
        <pc:spChg chg="mod">
          <ac:chgData name="chen ken" userId="d3f83457bb794e6b" providerId="Windows Live" clId="Web-{00517947-71C3-40F2-9AA9-62C9476A12C3}" dt="2019-12-23T03:42:15.850" v="599" actId="1076"/>
          <ac:spMkLst>
            <pc:docMk/>
            <pc:sldMk cId="59205189" sldId="259"/>
            <ac:spMk id="2" creationId="{B9650CBA-4AC2-46A2-A55B-85B870C26240}"/>
          </ac:spMkLst>
        </pc:spChg>
        <pc:spChg chg="del">
          <ac:chgData name="chen ken" userId="d3f83457bb794e6b" providerId="Windows Live" clId="Web-{00517947-71C3-40F2-9AA9-62C9476A12C3}" dt="2019-12-23T03:28:32.502" v="262"/>
          <ac:spMkLst>
            <pc:docMk/>
            <pc:sldMk cId="59205189" sldId="259"/>
            <ac:spMk id="3" creationId="{30185C15-9535-477D-A15B-C2B42AFA651D}"/>
          </ac:spMkLst>
        </pc:spChg>
        <pc:spChg chg="add mod">
          <ac:chgData name="chen ken" userId="d3f83457bb794e6b" providerId="Windows Live" clId="Web-{00517947-71C3-40F2-9AA9-62C9476A12C3}" dt="2019-12-23T03:32:38.456" v="318" actId="1076"/>
          <ac:spMkLst>
            <pc:docMk/>
            <pc:sldMk cId="59205189" sldId="259"/>
            <ac:spMk id="17" creationId="{2464EFA8-ACA1-4B70-922D-6ECAB9AC530D}"/>
          </ac:spMkLst>
        </pc:spChg>
        <pc:spChg chg="add del mod">
          <ac:chgData name="chen ken" userId="d3f83457bb794e6b" providerId="Windows Live" clId="Web-{00517947-71C3-40F2-9AA9-62C9476A12C3}" dt="2019-12-23T03:34:11.269" v="344" actId="1076"/>
          <ac:spMkLst>
            <pc:docMk/>
            <pc:sldMk cId="59205189" sldId="259"/>
            <ac:spMk id="18" creationId="{63A409F3-CACB-4082-A8BD-2A86328399C0}"/>
          </ac:spMkLst>
        </pc:spChg>
        <pc:spChg chg="add mod">
          <ac:chgData name="chen ken" userId="d3f83457bb794e6b" providerId="Windows Live" clId="Web-{00517947-71C3-40F2-9AA9-62C9476A12C3}" dt="2019-12-23T03:38:35.614" v="523" actId="1076"/>
          <ac:spMkLst>
            <pc:docMk/>
            <pc:sldMk cId="59205189" sldId="259"/>
            <ac:spMk id="19" creationId="{BA46774E-09AD-4EC7-B710-AC3EA64EFBEE}"/>
          </ac:spMkLst>
        </pc:spChg>
        <pc:spChg chg="add mod">
          <ac:chgData name="chen ken" userId="d3f83457bb794e6b" providerId="Windows Live" clId="Web-{00517947-71C3-40F2-9AA9-62C9476A12C3}" dt="2019-12-23T03:38:40.583" v="524" actId="1076"/>
          <ac:spMkLst>
            <pc:docMk/>
            <pc:sldMk cId="59205189" sldId="259"/>
            <ac:spMk id="20" creationId="{CA6932EC-A4F2-49A1-A6E3-9DB3FE363EC7}"/>
          </ac:spMkLst>
        </pc:spChg>
        <pc:picChg chg="add mod ord">
          <ac:chgData name="chen ken" userId="d3f83457bb794e6b" providerId="Windows Live" clId="Web-{00517947-71C3-40F2-9AA9-62C9476A12C3}" dt="2019-12-23T03:32:34.175" v="317" actId="1076"/>
          <ac:picMkLst>
            <pc:docMk/>
            <pc:sldMk cId="59205189" sldId="259"/>
            <ac:picMk id="4" creationId="{43BC2FBB-011C-411A-BBE5-2BB8010A42E8}"/>
          </ac:picMkLst>
        </pc:picChg>
        <pc:picChg chg="add del mod">
          <ac:chgData name="chen ken" userId="d3f83457bb794e6b" providerId="Windows Live" clId="Web-{00517947-71C3-40F2-9AA9-62C9476A12C3}" dt="2019-12-23T03:35:10.457" v="350"/>
          <ac:picMkLst>
            <pc:docMk/>
            <pc:sldMk cId="59205189" sldId="259"/>
            <ac:picMk id="6" creationId="{26AB5F49-E06C-4A0E-897C-72898CF89A00}"/>
          </ac:picMkLst>
        </pc:picChg>
        <pc:picChg chg="add mod modCrop">
          <ac:chgData name="chen ken" userId="d3f83457bb794e6b" providerId="Windows Live" clId="Web-{00517947-71C3-40F2-9AA9-62C9476A12C3}" dt="2019-12-23T03:38:53.755" v="526" actId="1076"/>
          <ac:picMkLst>
            <pc:docMk/>
            <pc:sldMk cId="59205189" sldId="259"/>
            <ac:picMk id="8" creationId="{528F127F-1CD1-44FA-B7DD-5D50D8F822F8}"/>
          </ac:picMkLst>
        </pc:picChg>
        <pc:picChg chg="add mod modCrop">
          <ac:chgData name="chen ken" userId="d3f83457bb794e6b" providerId="Windows Live" clId="Web-{00517947-71C3-40F2-9AA9-62C9476A12C3}" dt="2019-12-23T03:30:46.706" v="287" actId="1076"/>
          <ac:picMkLst>
            <pc:docMk/>
            <pc:sldMk cId="59205189" sldId="259"/>
            <ac:picMk id="10" creationId="{9EC9DE5F-A82E-4852-B57B-F8EC15558CC9}"/>
          </ac:picMkLst>
        </pc:picChg>
        <pc:picChg chg="add mod">
          <ac:chgData name="chen ken" userId="d3f83457bb794e6b" providerId="Windows Live" clId="Web-{00517947-71C3-40F2-9AA9-62C9476A12C3}" dt="2019-12-23T03:38:30.411" v="522" actId="14100"/>
          <ac:picMkLst>
            <pc:docMk/>
            <pc:sldMk cId="59205189" sldId="259"/>
            <ac:picMk id="12" creationId="{27981C76-1E49-4D48-9464-2D7804849593}"/>
          </ac:picMkLst>
        </pc:picChg>
        <pc:picChg chg="add del mod">
          <ac:chgData name="chen ken" userId="d3f83457bb794e6b" providerId="Windows Live" clId="Web-{00517947-71C3-40F2-9AA9-62C9476A12C3}" dt="2019-12-23T03:35:00.926" v="347"/>
          <ac:picMkLst>
            <pc:docMk/>
            <pc:sldMk cId="59205189" sldId="259"/>
            <ac:picMk id="14" creationId="{1C38F8D8-A620-4AB2-A390-BF05B1F8ECDB}"/>
          </ac:picMkLst>
        </pc:picChg>
        <pc:cxnChg chg="add mod">
          <ac:chgData name="chen ken" userId="d3f83457bb794e6b" providerId="Windows Live" clId="Web-{00517947-71C3-40F2-9AA9-62C9476A12C3}" dt="2019-12-23T03:34:21.519" v="345" actId="1076"/>
          <ac:cxnSpMkLst>
            <pc:docMk/>
            <pc:sldMk cId="59205189" sldId="259"/>
            <ac:cxnSpMk id="16" creationId="{8717DCF5-D76C-47FC-A6AB-5365DD5E434A}"/>
          </ac:cxnSpMkLst>
        </pc:cxnChg>
      </pc:sldChg>
      <pc:sldChg chg="addSp modSp new">
        <pc:chgData name="chen ken" userId="d3f83457bb794e6b" providerId="Windows Live" clId="Web-{00517947-71C3-40F2-9AA9-62C9476A12C3}" dt="2019-12-23T03:41:25.131" v="588" actId="1076"/>
        <pc:sldMkLst>
          <pc:docMk/>
          <pc:sldMk cId="205305247" sldId="260"/>
        </pc:sldMkLst>
        <pc:spChg chg="mod">
          <ac:chgData name="chen ken" userId="d3f83457bb794e6b" providerId="Windows Live" clId="Web-{00517947-71C3-40F2-9AA9-62C9476A12C3}" dt="2019-12-23T03:37:25.583" v="403" actId="20577"/>
          <ac:spMkLst>
            <pc:docMk/>
            <pc:sldMk cId="205305247" sldId="260"/>
            <ac:spMk id="2" creationId="{8DE94748-ACF3-475A-9603-374247708253}"/>
          </ac:spMkLst>
        </pc:spChg>
        <pc:spChg chg="mod">
          <ac:chgData name="chen ken" userId="d3f83457bb794e6b" providerId="Windows Live" clId="Web-{00517947-71C3-40F2-9AA9-62C9476A12C3}" dt="2019-12-23T03:38:18.005" v="519" actId="20577"/>
          <ac:spMkLst>
            <pc:docMk/>
            <pc:sldMk cId="205305247" sldId="260"/>
            <ac:spMk id="3" creationId="{6BD2455C-5338-49D5-AECB-5F6D7C6F4C48}"/>
          </ac:spMkLst>
        </pc:spChg>
        <pc:picChg chg="add mod">
          <ac:chgData name="chen ken" userId="d3f83457bb794e6b" providerId="Windows Live" clId="Web-{00517947-71C3-40F2-9AA9-62C9476A12C3}" dt="2019-12-23T03:41:25.131" v="588" actId="1076"/>
          <ac:picMkLst>
            <pc:docMk/>
            <pc:sldMk cId="205305247" sldId="260"/>
            <ac:picMk id="4" creationId="{890CFE99-C66D-4EF6-91DF-886143F69D4D}"/>
          </ac:picMkLst>
        </pc:picChg>
      </pc:sldChg>
    </pc:docChg>
  </pc:docChgLst>
  <pc:docChgLst>
    <pc:chgData name="ken chen" userId="d3f83457bb794e6b" providerId="LiveId" clId="{36007E10-CBDE-4CF3-B135-2E23B979E21D}"/>
    <pc:docChg chg="addSld modSld">
      <pc:chgData name="ken chen" userId="d3f83457bb794e6b" providerId="LiveId" clId="{36007E10-CBDE-4CF3-B135-2E23B979E21D}" dt="2019-12-22T01:14:52.210" v="1"/>
      <pc:docMkLst>
        <pc:docMk/>
      </pc:docMkLst>
      <pc:sldChg chg="add">
        <pc:chgData name="ken chen" userId="d3f83457bb794e6b" providerId="LiveId" clId="{36007E10-CBDE-4CF3-B135-2E23B979E21D}" dt="2019-12-22T01:14:15.431" v="0"/>
        <pc:sldMkLst>
          <pc:docMk/>
          <pc:sldMk cId="2240821987" sldId="256"/>
        </pc:sldMkLst>
      </pc:sldChg>
      <pc:sldChg chg="add">
        <pc:chgData name="ken chen" userId="d3f83457bb794e6b" providerId="LiveId" clId="{36007E10-CBDE-4CF3-B135-2E23B979E21D}" dt="2019-12-22T01:14:52.210" v="1"/>
        <pc:sldMkLst>
          <pc:docMk/>
          <pc:sldMk cId="264419789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FB87C-15BD-4029-88C8-300E7A77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EE9897-15EC-4F0B-9670-646D65103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3A8DC6-040D-4EBE-BA9D-CBAE4875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007A99-E1B9-4719-B6A6-59900837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E12B3-FD04-4155-BFB6-A426BCEB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1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F7201-36CD-4D7C-BA7E-A165FA38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930F6F-C3BB-4A1C-BA74-4678D8A6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776F39-B3FD-4287-A5F8-83CAF8EB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0C007-01B9-4658-AAEB-74DEA83F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B8EB6B-5714-43E3-9C11-507E7D31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5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F01ABF-14F6-45CF-81D2-D0B9BE163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FBB6EF-BCA8-4631-BA53-CC877CA9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6AFBD3-23D2-4057-AF57-415F4C17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7738C-237F-473F-B36B-D88AB1F9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966EEF-2FBB-4722-AB24-218ECEFE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7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0A94-D811-44E2-9325-B4FC17A4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091F1-4B8A-4D70-98C8-74FB1BC1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3DAF2-756B-4488-B679-B96DDA67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2C8214-4632-40FC-B0E3-56E7179B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0318D5-5C9C-46FE-B50C-80696B1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27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C3BE8-EE4A-4098-BA1A-9176EF94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D25727-5018-453D-AEFF-C17BC40C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4C91C-8FD8-45F2-A3C4-C085F8F4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84A1DA-F30B-4160-B04C-5A320917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A91650-F896-4057-94CC-7591CD7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40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47596-8482-4D27-AB24-23B3D0B8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242B7-FF95-4FB4-A245-164C7558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AA9F7-14BF-4505-A3E3-8219C88E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1E5DD7-0304-4B6E-99E4-5B8F4676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633CD-F199-442F-88A4-91A45A9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841085-4C88-40D5-896A-DF344794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32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230B0-A5EE-4C46-9E5F-345A1BE8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656E3B-2F64-44EC-86B4-7ED31E81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BEAC99-983D-4B4F-AFA9-AA2EB999E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E239E3-6A40-4EDB-8698-6149DFF2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F45F49-339B-44B1-8511-23C3C94B3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6ECDF8-D97E-4208-B354-D11C56E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5EA12D-66E5-4801-9A5F-64BFB601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566CE5-AC04-466B-A4DC-7FCB246B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62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20E44-E47C-4557-9E54-304A7F22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2A1CFE-DF50-4981-B30E-317D02AC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90179B-E36C-4068-AF2E-6AC6DAD1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0E7372-F626-46ED-BE9E-B34CE60C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35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92A6AA-0C18-437C-BCAF-EB851B49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C80F2-F14D-44F1-A3CF-6B323677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29AAA-5515-4180-931D-EE694E0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07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A1202-807C-4520-8C4C-F4430C70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74A66-AF33-40E6-A2ED-AE41ACE7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D06F1-4818-4926-A014-FB174847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AE7DD7-44D1-4E72-9B1D-9924D105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82664F-BC6D-4C3F-8431-B3E8F5B2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7D2A56-2C95-4956-9DC3-E0215D19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4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95713-58D1-4ED4-BCFA-0A40E2ED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2FDA7F-BF9F-4D5E-97BC-DBB6AB37B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3ECAF0-2012-4847-8C24-D774E1909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5DE176-3DE5-4F05-8CAD-2DEC4CBE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12580A-6539-4146-BBB7-F955C509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044B99-9379-4FF6-8588-178C7F5D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A7746-ECB7-4E6D-8F50-00C80DBE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AB84BF-3181-4A52-9E3A-9C37B572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E5BF89-CD7D-44A8-9965-CCFFB75C7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1B6B-3914-4755-B606-7325332127A5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2BB427-FED5-411E-99DD-E12D75E6F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19DBE-C563-4133-9432-33A11AED7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58DC-C24C-4982-9411-B6E8D6E37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24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egger.com/downloads/jlin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B275-95E4-4AC3-89E3-38ADD460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Upgrade Firmware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7C4060-7BAB-40E0-88D1-30D2C6BEB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Through J-Link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8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6559F-79C4-4FF6-9721-B945EACE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Step 1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9734B3-28B7-4480-89E8-31313BB3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Download Segger Softwae Package  v6.60B</a:t>
            </a:r>
            <a:br>
              <a:rPr lang="zh-TW" altLang="en-US" dirty="0">
                <a:ea typeface="新細明體"/>
                <a:cs typeface="Calibri"/>
              </a:rPr>
            </a:br>
            <a:r>
              <a:rPr lang="zh-TW" dirty="0">
                <a:ea typeface="+mn-lt"/>
                <a:cs typeface="+mn-lt"/>
                <a:hlinkClick r:id="rId2"/>
              </a:rPr>
              <a:t>https://www.segger.com/downloads/jlink/</a:t>
            </a:r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3ED03F2E-A81F-4121-8800-20A21E670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19"/>
          <a:stretch/>
        </p:blipFill>
        <p:spPr>
          <a:xfrm>
            <a:off x="1058174" y="2827087"/>
            <a:ext cx="9903959" cy="32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4C74-9B33-4F07-8753-FE9AA356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Step 2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27260-080D-453F-9405-F065425B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Connect S76S / S68S / S76G S78G  to  J-link through SWD interface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SWCLK/SWDIO/RESET/GND</a:t>
            </a:r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9D4E1294-F125-42FE-9D11-95EE3E1D9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12" y="2838090"/>
            <a:ext cx="3898778" cy="3784120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CA65452C-2762-4F81-8682-9C1D4AAF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97" y="3096884"/>
            <a:ext cx="1860797" cy="3324045"/>
          </a:xfrm>
          <a:prstGeom prst="rect">
            <a:avLst/>
          </a:prstGeom>
        </p:spPr>
      </p:pic>
      <p:pic>
        <p:nvPicPr>
          <p:cNvPr id="8" name="圖片 8" descr="一張含有 桌, 室內, 坐, 白色 的圖片&#10;&#10;描述是以非常高的可信度產生">
            <a:extLst>
              <a:ext uri="{FF2B5EF4-FFF2-40B4-BE49-F238E27FC236}">
                <a16:creationId xmlns:a16="http://schemas.microsoft.com/office/drawing/2014/main" id="{52688A63-9A81-4B00-9FD0-E84002799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173" y="3807921"/>
            <a:ext cx="3734407" cy="23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0CBA-4AC2-46A2-A55B-85B870C2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30" y="365125"/>
            <a:ext cx="10817524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a typeface="新細明體"/>
                <a:cs typeface="Calibri Light"/>
              </a:rPr>
              <a:t>Step 3</a:t>
            </a:r>
            <a:br>
              <a:rPr lang="zh-TW" altLang="en-US" dirty="0">
                <a:ea typeface="新細明體"/>
                <a:cs typeface="Calibri Light"/>
              </a:rPr>
            </a:br>
            <a:br>
              <a:rPr lang="zh-TW" altLang="en-US" dirty="0">
                <a:ea typeface="新細明體"/>
                <a:cs typeface="Calibri Light"/>
              </a:rPr>
            </a:br>
            <a:r>
              <a:rPr lang="zh-TW" altLang="en-US">
                <a:ea typeface="新細明體"/>
                <a:cs typeface="Calibri Light"/>
              </a:rPr>
              <a:t>choose device-&gt;choose firmware-&gt; Program Device</a:t>
            </a:r>
          </a:p>
        </p:txBody>
      </p: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43BC2FBB-011C-411A-BBE5-2BB8010A4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22" y="2570388"/>
            <a:ext cx="4403413" cy="1941663"/>
          </a:xfrm>
        </p:spPr>
      </p:pic>
      <p:pic>
        <p:nvPicPr>
          <p:cNvPr id="8" name="圖片 8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28F127F-1CD1-44FA-B7DD-5D50D8F82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509" b="-380"/>
          <a:stretch/>
        </p:blipFill>
        <p:spPr>
          <a:xfrm>
            <a:off x="8771088" y="2843940"/>
            <a:ext cx="2762252" cy="2978278"/>
          </a:xfrm>
          <a:prstGeom prst="rect">
            <a:avLst/>
          </a:prstGeom>
        </p:spPr>
      </p:pic>
      <p:pic>
        <p:nvPicPr>
          <p:cNvPr id="10" name="圖片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9EC9DE5F-A82E-4852-B57B-F8EC15558C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500"/>
          <a:stretch/>
        </p:blipFill>
        <p:spPr>
          <a:xfrm>
            <a:off x="202541" y="5103097"/>
            <a:ext cx="4390845" cy="947128"/>
          </a:xfrm>
          <a:prstGeom prst="rect">
            <a:avLst/>
          </a:prstGeom>
        </p:spPr>
      </p:pic>
      <p:pic>
        <p:nvPicPr>
          <p:cNvPr id="12" name="圖片 1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7981C76-1E49-4D48-9464-2D7804849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2933339"/>
            <a:ext cx="3213330" cy="3191596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717DCF5-D76C-47FC-A6AB-5365DD5E434A}"/>
              </a:ext>
            </a:extLst>
          </p:cNvPr>
          <p:cNvCxnSpPr/>
          <p:nvPr/>
        </p:nvCxnSpPr>
        <p:spPr>
          <a:xfrm flipH="1">
            <a:off x="1233496" y="4309261"/>
            <a:ext cx="264543" cy="1158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64EFA8-ACA1-4B70-922D-6ECAB9AC530D}"/>
              </a:ext>
            </a:extLst>
          </p:cNvPr>
          <p:cNvSpPr/>
          <p:nvPr/>
        </p:nvSpPr>
        <p:spPr>
          <a:xfrm>
            <a:off x="1339071" y="3948562"/>
            <a:ext cx="848263" cy="38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A409F3-CACB-4082-A8BD-2A86328399C0}"/>
              </a:ext>
            </a:extLst>
          </p:cNvPr>
          <p:cNvSpPr txBox="1"/>
          <p:nvPr/>
        </p:nvSpPr>
        <p:spPr>
          <a:xfrm>
            <a:off x="1401433" y="48232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rgbClr val="FF0000"/>
                </a:solidFill>
                <a:ea typeface="新細明體"/>
              </a:rPr>
              <a:t>Device:STM32L073VZ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A46774E-09AD-4EC7-B710-AC3EA64EFBEE}"/>
              </a:ext>
            </a:extLst>
          </p:cNvPr>
          <p:cNvSpPr/>
          <p:nvPr/>
        </p:nvSpPr>
        <p:spPr>
          <a:xfrm>
            <a:off x="4791075" y="3752850"/>
            <a:ext cx="1543050" cy="3524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A6932EC-A4F2-49A1-A6E3-9DB3FE363EC7}"/>
              </a:ext>
            </a:extLst>
          </p:cNvPr>
          <p:cNvSpPr txBox="1"/>
          <p:nvPr/>
        </p:nvSpPr>
        <p:spPr>
          <a:xfrm>
            <a:off x="4848225" y="2419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a typeface="新細明體"/>
              </a:rPr>
              <a:t>Choose firmware file＿</a:t>
            </a:r>
            <a:endParaRPr lang="zh-TW" altLang="en-US" dirty="0">
              <a:solidFill>
                <a:srgbClr val="FF0000"/>
              </a:solidFill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20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94748-ACF3-475A-9603-37424770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Step 4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2455C-5338-49D5-AECB-5F6D7C6F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After Firmware Update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Please run </a:t>
            </a:r>
            <a:endParaRPr lang="zh-TW" altLang="en-US" dirty="0">
              <a:ea typeface="新細明體"/>
              <a:cs typeface="Calibri"/>
            </a:endParaRPr>
          </a:p>
          <a:p>
            <a:pPr lvl="2"/>
            <a:r>
              <a:rPr lang="zh-TW" altLang="en-US">
                <a:ea typeface="新細明體"/>
                <a:cs typeface="Calibri"/>
              </a:rPr>
              <a:t>sip factory_reset</a:t>
            </a:r>
          </a:p>
          <a:p>
            <a:pPr lvl="2"/>
            <a:r>
              <a:rPr lang="zh-TW" altLang="en-US">
                <a:ea typeface="新細明體"/>
                <a:cs typeface="Calibri"/>
              </a:rPr>
              <a:t>mac save</a:t>
            </a:r>
            <a:endParaRPr lang="zh-TW" altLang="en-US" dirty="0">
              <a:ea typeface="新細明體"/>
              <a:cs typeface="Calibri"/>
            </a:endParaRPr>
          </a:p>
          <a:p>
            <a:pPr lvl="2"/>
            <a:r>
              <a:rPr lang="zh-TW" altLang="en-US">
                <a:ea typeface="新細明體"/>
                <a:cs typeface="Calibri"/>
              </a:rPr>
              <a:t>sip reset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890CFE99-C66D-4EF6-91DF-886143F6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5" y="1954786"/>
            <a:ext cx="4497237" cy="44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Upgrade Firmware</vt:lpstr>
      <vt:lpstr>Step 1</vt:lpstr>
      <vt:lpstr>Step 2</vt:lpstr>
      <vt:lpstr>Step 3  choose device-&gt;choose firmware-&gt; Program Device</vt:lpstr>
      <vt:lpstr>Step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 chen</dc:creator>
  <cp:lastModifiedBy>ken chen</cp:lastModifiedBy>
  <cp:revision>195</cp:revision>
  <dcterms:created xsi:type="dcterms:W3CDTF">2019-12-22T01:14:14Z</dcterms:created>
  <dcterms:modified xsi:type="dcterms:W3CDTF">2019-12-23T03:44:02Z</dcterms:modified>
</cp:coreProperties>
</file>