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  <p:sldMasterId id="2147483667" r:id="rId3"/>
  </p:sldMasterIdLst>
  <p:notesMasterIdLst>
    <p:notesMasterId r:id="rId22"/>
  </p:notesMasterIdLst>
  <p:sldIdLst>
    <p:sldId id="256" r:id="rId4"/>
    <p:sldId id="264" r:id="rId5"/>
    <p:sldId id="270" r:id="rId6"/>
    <p:sldId id="271" r:id="rId7"/>
    <p:sldId id="272" r:id="rId8"/>
    <p:sldId id="269" r:id="rId9"/>
    <p:sldId id="273" r:id="rId10"/>
    <p:sldId id="274" r:id="rId11"/>
    <p:sldId id="276" r:id="rId12"/>
    <p:sldId id="275" r:id="rId13"/>
    <p:sldId id="287" r:id="rId14"/>
    <p:sldId id="290" r:id="rId15"/>
    <p:sldId id="292" r:id="rId16"/>
    <p:sldId id="277" r:id="rId17"/>
    <p:sldId id="293" r:id="rId18"/>
    <p:sldId id="294" r:id="rId19"/>
    <p:sldId id="285" r:id="rId20"/>
    <p:sldId id="268" r:id="rId2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DEE7EC"/>
    <a:srgbClr val="ABFFFF"/>
    <a:srgbClr val="A7DDE9"/>
    <a:srgbClr val="0086BB"/>
    <a:srgbClr val="0080B0"/>
    <a:srgbClr val="006090"/>
    <a:srgbClr val="004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E3E568-5B0E-417F-96EF-7E52286CE9A2}" v="209" dt="2018-12-13T08:35:56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741" autoAdjust="0"/>
  </p:normalViewPr>
  <p:slideViewPr>
    <p:cSldViewPr>
      <p:cViewPr varScale="1">
        <p:scale>
          <a:sx n="86" d="100"/>
          <a:sy n="86" d="100"/>
        </p:scale>
        <p:origin x="111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Dejmek" userId="a801f0812d97e7b3" providerId="LiveId" clId="{80E3E568-5B0E-417F-96EF-7E52286CE9A2}"/>
    <pc:docChg chg="undo custSel addSld delSld modSld sldOrd">
      <pc:chgData name="Andreas Dejmek" userId="a801f0812d97e7b3" providerId="LiveId" clId="{80E3E568-5B0E-417F-96EF-7E52286CE9A2}" dt="2018-12-13T08:40:28.748" v="2654" actId="20577"/>
      <pc:docMkLst>
        <pc:docMk/>
      </pc:docMkLst>
      <pc:sldChg chg="modSp">
        <pc:chgData name="Andreas Dejmek" userId="a801f0812d97e7b3" providerId="LiveId" clId="{80E3E568-5B0E-417F-96EF-7E52286CE9A2}" dt="2018-12-11T10:28:28.466" v="33" actId="20577"/>
        <pc:sldMkLst>
          <pc:docMk/>
          <pc:sldMk cId="0" sldId="256"/>
        </pc:sldMkLst>
        <pc:spChg chg="mod">
          <ac:chgData name="Andreas Dejmek" userId="a801f0812d97e7b3" providerId="LiveId" clId="{80E3E568-5B0E-417F-96EF-7E52286CE9A2}" dt="2018-12-11T10:28:28.466" v="33" actId="20577"/>
          <ac:spMkLst>
            <pc:docMk/>
            <pc:sldMk cId="0" sldId="256"/>
            <ac:spMk id="9218" creationId="{3676C77D-59D4-4761-B34F-83312090E3A0}"/>
          </ac:spMkLst>
        </pc:spChg>
        <pc:spChg chg="mod">
          <ac:chgData name="Andreas Dejmek" userId="a801f0812d97e7b3" providerId="LiveId" clId="{80E3E568-5B0E-417F-96EF-7E52286CE9A2}" dt="2018-12-11T10:26:33.425" v="1"/>
          <ac:spMkLst>
            <pc:docMk/>
            <pc:sldMk cId="0" sldId="256"/>
            <ac:spMk id="9219" creationId="{344A0351-CEA1-4ED9-BBB6-4D32C2FBD379}"/>
          </ac:spMkLst>
        </pc:spChg>
      </pc:sldChg>
      <pc:sldChg chg="addSp delSp modSp">
        <pc:chgData name="Andreas Dejmek" userId="a801f0812d97e7b3" providerId="LiveId" clId="{80E3E568-5B0E-417F-96EF-7E52286CE9A2}" dt="2018-12-11T12:12:38.048" v="1255" actId="20577"/>
        <pc:sldMkLst>
          <pc:docMk/>
          <pc:sldMk cId="858392718" sldId="264"/>
        </pc:sldMkLst>
        <pc:spChg chg="mod">
          <ac:chgData name="Andreas Dejmek" userId="a801f0812d97e7b3" providerId="LiveId" clId="{80E3E568-5B0E-417F-96EF-7E52286CE9A2}" dt="2018-12-11T11:40:04.726" v="895" actId="790"/>
          <ac:spMkLst>
            <pc:docMk/>
            <pc:sldMk cId="858392718" sldId="264"/>
            <ac:spMk id="2" creationId="{00000000-0000-0000-0000-000000000000}"/>
          </ac:spMkLst>
        </pc:spChg>
        <pc:spChg chg="add mod">
          <ac:chgData name="Andreas Dejmek" userId="a801f0812d97e7b3" providerId="LiveId" clId="{80E3E568-5B0E-417F-96EF-7E52286CE9A2}" dt="2018-12-11T11:40:19.247" v="896" actId="164"/>
          <ac:spMkLst>
            <pc:docMk/>
            <pc:sldMk cId="858392718" sldId="264"/>
            <ac:spMk id="3" creationId="{7AD37E4A-DA84-4D86-8910-9BC27EBBDC94}"/>
          </ac:spMkLst>
        </pc:spChg>
        <pc:spChg chg="del mod">
          <ac:chgData name="Andreas Dejmek" userId="a801f0812d97e7b3" providerId="LiveId" clId="{80E3E568-5B0E-417F-96EF-7E52286CE9A2}" dt="2018-12-11T11:28:46.263" v="749" actId="478"/>
          <ac:spMkLst>
            <pc:docMk/>
            <pc:sldMk cId="858392718" sldId="264"/>
            <ac:spMk id="4" creationId="{2A72383E-4983-46E3-8019-EEB549A65349}"/>
          </ac:spMkLst>
        </pc:spChg>
        <pc:spChg chg="add mod">
          <ac:chgData name="Andreas Dejmek" userId="a801f0812d97e7b3" providerId="LiveId" clId="{80E3E568-5B0E-417F-96EF-7E52286CE9A2}" dt="2018-12-11T11:40:19.247" v="896" actId="164"/>
          <ac:spMkLst>
            <pc:docMk/>
            <pc:sldMk cId="858392718" sldId="264"/>
            <ac:spMk id="5" creationId="{9216B562-295A-42A5-8626-E6C497BE5F82}"/>
          </ac:spMkLst>
        </pc:spChg>
        <pc:spChg chg="add del">
          <ac:chgData name="Andreas Dejmek" userId="a801f0812d97e7b3" providerId="LiveId" clId="{80E3E568-5B0E-417F-96EF-7E52286CE9A2}" dt="2018-12-11T11:29:51.873" v="775" actId="478"/>
          <ac:spMkLst>
            <pc:docMk/>
            <pc:sldMk cId="858392718" sldId="264"/>
            <ac:spMk id="6" creationId="{E392DFA0-827E-431D-9A25-450E5EE4878E}"/>
          </ac:spMkLst>
        </pc:spChg>
        <pc:spChg chg="add mod">
          <ac:chgData name="Andreas Dejmek" userId="a801f0812d97e7b3" providerId="LiveId" clId="{80E3E568-5B0E-417F-96EF-7E52286CE9A2}" dt="2018-12-11T11:40:19.247" v="896" actId="164"/>
          <ac:spMkLst>
            <pc:docMk/>
            <pc:sldMk cId="858392718" sldId="264"/>
            <ac:spMk id="7" creationId="{B0A6FCD7-9452-42B2-AAF2-6FE9FE8FC34E}"/>
          </ac:spMkLst>
        </pc:spChg>
        <pc:spChg chg="add mod">
          <ac:chgData name="Andreas Dejmek" userId="a801f0812d97e7b3" providerId="LiveId" clId="{80E3E568-5B0E-417F-96EF-7E52286CE9A2}" dt="2018-12-11T11:40:19.247" v="896" actId="164"/>
          <ac:spMkLst>
            <pc:docMk/>
            <pc:sldMk cId="858392718" sldId="264"/>
            <ac:spMk id="8" creationId="{7D26AF13-D26E-4E6B-B893-B41843874BD7}"/>
          </ac:spMkLst>
        </pc:spChg>
        <pc:spChg chg="add mod">
          <ac:chgData name="Andreas Dejmek" userId="a801f0812d97e7b3" providerId="LiveId" clId="{80E3E568-5B0E-417F-96EF-7E52286CE9A2}" dt="2018-12-11T12:12:36.138" v="1254" actId="20577"/>
          <ac:spMkLst>
            <pc:docMk/>
            <pc:sldMk cId="858392718" sldId="264"/>
            <ac:spMk id="21" creationId="{A6D2D798-EED7-4C07-AC01-0F13FB5E7D9C}"/>
          </ac:spMkLst>
        </pc:spChg>
        <pc:spChg chg="add mod">
          <ac:chgData name="Andreas Dejmek" userId="a801f0812d97e7b3" providerId="LiveId" clId="{80E3E568-5B0E-417F-96EF-7E52286CE9A2}" dt="2018-12-11T12:12:38.048" v="1255" actId="20577"/>
          <ac:spMkLst>
            <pc:docMk/>
            <pc:sldMk cId="858392718" sldId="264"/>
            <ac:spMk id="23" creationId="{486DC83A-A646-4FDD-B48F-E0CE8FBE2C9E}"/>
          </ac:spMkLst>
        </pc:spChg>
        <pc:spChg chg="add mod">
          <ac:chgData name="Andreas Dejmek" userId="a801f0812d97e7b3" providerId="LiveId" clId="{80E3E568-5B0E-417F-96EF-7E52286CE9A2}" dt="2018-12-11T11:40:19.247" v="896" actId="164"/>
          <ac:spMkLst>
            <pc:docMk/>
            <pc:sldMk cId="858392718" sldId="264"/>
            <ac:spMk id="41" creationId="{7D38B93A-AD47-40F9-9677-2F26A13AD9BF}"/>
          </ac:spMkLst>
        </pc:spChg>
        <pc:spChg chg="add mod">
          <ac:chgData name="Andreas Dejmek" userId="a801f0812d97e7b3" providerId="LiveId" clId="{80E3E568-5B0E-417F-96EF-7E52286CE9A2}" dt="2018-12-11T11:40:19.247" v="896" actId="164"/>
          <ac:spMkLst>
            <pc:docMk/>
            <pc:sldMk cId="858392718" sldId="264"/>
            <ac:spMk id="42" creationId="{CC353647-63FA-4E3D-9898-15BBFFCD8440}"/>
          </ac:spMkLst>
        </pc:spChg>
        <pc:spChg chg="add mod">
          <ac:chgData name="Andreas Dejmek" userId="a801f0812d97e7b3" providerId="LiveId" clId="{80E3E568-5B0E-417F-96EF-7E52286CE9A2}" dt="2018-12-11T11:40:19.247" v="896" actId="164"/>
          <ac:spMkLst>
            <pc:docMk/>
            <pc:sldMk cId="858392718" sldId="264"/>
            <ac:spMk id="43" creationId="{CBEAE343-559F-4AE5-AA42-FA7259AE08F1}"/>
          </ac:spMkLst>
        </pc:spChg>
        <pc:spChg chg="add mod">
          <ac:chgData name="Andreas Dejmek" userId="a801f0812d97e7b3" providerId="LiveId" clId="{80E3E568-5B0E-417F-96EF-7E52286CE9A2}" dt="2018-12-11T11:40:19.247" v="896" actId="164"/>
          <ac:spMkLst>
            <pc:docMk/>
            <pc:sldMk cId="858392718" sldId="264"/>
            <ac:spMk id="44" creationId="{98570286-DA1E-44B9-B823-0A5ED32EEBC9}"/>
          </ac:spMkLst>
        </pc:spChg>
        <pc:spChg chg="add mod">
          <ac:chgData name="Andreas Dejmek" userId="a801f0812d97e7b3" providerId="LiveId" clId="{80E3E568-5B0E-417F-96EF-7E52286CE9A2}" dt="2018-12-11T11:40:19.247" v="896" actId="164"/>
          <ac:spMkLst>
            <pc:docMk/>
            <pc:sldMk cId="858392718" sldId="264"/>
            <ac:spMk id="45" creationId="{D393A285-7AAE-4760-B8CA-E7F117388656}"/>
          </ac:spMkLst>
        </pc:spChg>
        <pc:spChg chg="add mod">
          <ac:chgData name="Andreas Dejmek" userId="a801f0812d97e7b3" providerId="LiveId" clId="{80E3E568-5B0E-417F-96EF-7E52286CE9A2}" dt="2018-12-11T11:40:48.008" v="899" actId="1076"/>
          <ac:spMkLst>
            <pc:docMk/>
            <pc:sldMk cId="858392718" sldId="264"/>
            <ac:spMk id="46" creationId="{5E83797F-C308-428E-8D13-722192CEDFF6}"/>
          </ac:spMkLst>
        </pc:spChg>
        <pc:grpChg chg="add mod">
          <ac:chgData name="Andreas Dejmek" userId="a801f0812d97e7b3" providerId="LiveId" clId="{80E3E568-5B0E-417F-96EF-7E52286CE9A2}" dt="2018-12-11T11:40:32.030" v="897" actId="1076"/>
          <ac:grpSpMkLst>
            <pc:docMk/>
            <pc:sldMk cId="858392718" sldId="264"/>
            <ac:grpSpMk id="47" creationId="{C547954B-AFBF-4B37-9D7D-5D162FF44291}"/>
          </ac:grpSpMkLst>
        </pc:grpChg>
        <pc:cxnChg chg="add del mod">
          <ac:chgData name="Andreas Dejmek" userId="a801f0812d97e7b3" providerId="LiveId" clId="{80E3E568-5B0E-417F-96EF-7E52286CE9A2}" dt="2018-12-11T11:32:32.602" v="795" actId="478"/>
          <ac:cxnSpMkLst>
            <pc:docMk/>
            <pc:sldMk cId="858392718" sldId="264"/>
            <ac:cxnSpMk id="10" creationId="{AA429CA7-3AE5-4402-AE82-3A2DB966E9BB}"/>
          </ac:cxnSpMkLst>
        </pc:cxnChg>
        <pc:cxnChg chg="add mod">
          <ac:chgData name="Andreas Dejmek" userId="a801f0812d97e7b3" providerId="LiveId" clId="{80E3E568-5B0E-417F-96EF-7E52286CE9A2}" dt="2018-12-11T11:40:19.247" v="896" actId="164"/>
          <ac:cxnSpMkLst>
            <pc:docMk/>
            <pc:sldMk cId="858392718" sldId="264"/>
            <ac:cxnSpMk id="12" creationId="{6094D80A-1AF9-408E-8A18-EB700BA43C3D}"/>
          </ac:cxnSpMkLst>
        </pc:cxnChg>
        <pc:cxnChg chg="add mod">
          <ac:chgData name="Andreas Dejmek" userId="a801f0812d97e7b3" providerId="LiveId" clId="{80E3E568-5B0E-417F-96EF-7E52286CE9A2}" dt="2018-12-11T11:40:19.247" v="896" actId="164"/>
          <ac:cxnSpMkLst>
            <pc:docMk/>
            <pc:sldMk cId="858392718" sldId="264"/>
            <ac:cxnSpMk id="14" creationId="{11541FB6-1405-446C-ADA2-7A6C5B3DE759}"/>
          </ac:cxnSpMkLst>
        </pc:cxnChg>
        <pc:cxnChg chg="add mod">
          <ac:chgData name="Andreas Dejmek" userId="a801f0812d97e7b3" providerId="LiveId" clId="{80E3E568-5B0E-417F-96EF-7E52286CE9A2}" dt="2018-12-11T11:40:19.247" v="896" actId="164"/>
          <ac:cxnSpMkLst>
            <pc:docMk/>
            <pc:sldMk cId="858392718" sldId="264"/>
            <ac:cxnSpMk id="16" creationId="{7F0F2D5A-A38D-48F3-A779-24BCA1F64CA4}"/>
          </ac:cxnSpMkLst>
        </pc:cxnChg>
        <pc:cxnChg chg="add mod">
          <ac:chgData name="Andreas Dejmek" userId="a801f0812d97e7b3" providerId="LiveId" clId="{80E3E568-5B0E-417F-96EF-7E52286CE9A2}" dt="2018-12-11T11:40:19.247" v="896" actId="164"/>
          <ac:cxnSpMkLst>
            <pc:docMk/>
            <pc:sldMk cId="858392718" sldId="264"/>
            <ac:cxnSpMk id="18" creationId="{3FEBF359-43C1-47FD-A5B5-1B9DDDCFC0BC}"/>
          </ac:cxnSpMkLst>
        </pc:cxnChg>
        <pc:cxnChg chg="add mod">
          <ac:chgData name="Andreas Dejmek" userId="a801f0812d97e7b3" providerId="LiveId" clId="{80E3E568-5B0E-417F-96EF-7E52286CE9A2}" dt="2018-12-11T11:40:19.247" v="896" actId="164"/>
          <ac:cxnSpMkLst>
            <pc:docMk/>
            <pc:sldMk cId="858392718" sldId="264"/>
            <ac:cxnSpMk id="25" creationId="{4C7DE6F4-1AEA-41B8-A02C-15A72254F62B}"/>
          </ac:cxnSpMkLst>
        </pc:cxnChg>
        <pc:cxnChg chg="add mod">
          <ac:chgData name="Andreas Dejmek" userId="a801f0812d97e7b3" providerId="LiveId" clId="{80E3E568-5B0E-417F-96EF-7E52286CE9A2}" dt="2018-12-11T11:40:19.247" v="896" actId="164"/>
          <ac:cxnSpMkLst>
            <pc:docMk/>
            <pc:sldMk cId="858392718" sldId="264"/>
            <ac:cxnSpMk id="27" creationId="{4760E26F-FE45-4532-BAE4-A2DC497E93B6}"/>
          </ac:cxnSpMkLst>
        </pc:cxnChg>
        <pc:cxnChg chg="add mod">
          <ac:chgData name="Andreas Dejmek" userId="a801f0812d97e7b3" providerId="LiveId" clId="{80E3E568-5B0E-417F-96EF-7E52286CE9A2}" dt="2018-12-11T11:40:19.247" v="896" actId="164"/>
          <ac:cxnSpMkLst>
            <pc:docMk/>
            <pc:sldMk cId="858392718" sldId="264"/>
            <ac:cxnSpMk id="29" creationId="{B0CD1158-1047-474B-9DBB-AA330067C926}"/>
          </ac:cxnSpMkLst>
        </pc:cxnChg>
        <pc:cxnChg chg="add mod">
          <ac:chgData name="Andreas Dejmek" userId="a801f0812d97e7b3" providerId="LiveId" clId="{80E3E568-5B0E-417F-96EF-7E52286CE9A2}" dt="2018-12-11T11:40:19.247" v="896" actId="164"/>
          <ac:cxnSpMkLst>
            <pc:docMk/>
            <pc:sldMk cId="858392718" sldId="264"/>
            <ac:cxnSpMk id="35" creationId="{3155F1A2-FCB4-4627-AC99-3443C3647CE8}"/>
          </ac:cxnSpMkLst>
        </pc:cxnChg>
        <pc:cxnChg chg="add mod">
          <ac:chgData name="Andreas Dejmek" userId="a801f0812d97e7b3" providerId="LiveId" clId="{80E3E568-5B0E-417F-96EF-7E52286CE9A2}" dt="2018-12-11T11:40:19.247" v="896" actId="164"/>
          <ac:cxnSpMkLst>
            <pc:docMk/>
            <pc:sldMk cId="858392718" sldId="264"/>
            <ac:cxnSpMk id="36" creationId="{1184E5FE-F006-484A-AB6A-42F25B889A6D}"/>
          </ac:cxnSpMkLst>
        </pc:cxnChg>
        <pc:cxnChg chg="add mod">
          <ac:chgData name="Andreas Dejmek" userId="a801f0812d97e7b3" providerId="LiveId" clId="{80E3E568-5B0E-417F-96EF-7E52286CE9A2}" dt="2018-12-11T11:40:19.247" v="896" actId="164"/>
          <ac:cxnSpMkLst>
            <pc:docMk/>
            <pc:sldMk cId="858392718" sldId="264"/>
            <ac:cxnSpMk id="39" creationId="{7431B204-3FC0-47D1-A573-690B048FEAE5}"/>
          </ac:cxnSpMkLst>
        </pc:cxnChg>
      </pc:sldChg>
      <pc:sldChg chg="modSp">
        <pc:chgData name="Andreas Dejmek" userId="a801f0812d97e7b3" providerId="LiveId" clId="{80E3E568-5B0E-417F-96EF-7E52286CE9A2}" dt="2018-12-11T12:16:44.081" v="1258" actId="122"/>
        <pc:sldMkLst>
          <pc:docMk/>
          <pc:sldMk cId="173612298" sldId="268"/>
        </pc:sldMkLst>
        <pc:spChg chg="mod">
          <ac:chgData name="Andreas Dejmek" userId="a801f0812d97e7b3" providerId="LiveId" clId="{80E3E568-5B0E-417F-96EF-7E52286CE9A2}" dt="2018-12-11T12:16:44.081" v="1258" actId="122"/>
          <ac:spMkLst>
            <pc:docMk/>
            <pc:sldMk cId="173612298" sldId="268"/>
            <ac:spMk id="13" creationId="{EA361668-36F5-477F-893A-7F07B09A67C7}"/>
          </ac:spMkLst>
        </pc:spChg>
      </pc:sldChg>
      <pc:sldChg chg="modSp add">
        <pc:chgData name="Andreas Dejmek" userId="a801f0812d97e7b3" providerId="LiveId" clId="{80E3E568-5B0E-417F-96EF-7E52286CE9A2}" dt="2018-12-11T11:51:52.453" v="1007" actId="20577"/>
        <pc:sldMkLst>
          <pc:docMk/>
          <pc:sldMk cId="2520603448" sldId="269"/>
        </pc:sldMkLst>
        <pc:spChg chg="mod">
          <ac:chgData name="Andreas Dejmek" userId="a801f0812d97e7b3" providerId="LiveId" clId="{80E3E568-5B0E-417F-96EF-7E52286CE9A2}" dt="2018-12-11T11:51:52.453" v="1007" actId="20577"/>
          <ac:spMkLst>
            <pc:docMk/>
            <pc:sldMk cId="2520603448" sldId="269"/>
            <ac:spMk id="2" creationId="{EECA82B0-D498-4068-8A1B-47ED73C33458}"/>
          </ac:spMkLst>
        </pc:spChg>
        <pc:spChg chg="mod">
          <ac:chgData name="Andreas Dejmek" userId="a801f0812d97e7b3" providerId="LiveId" clId="{80E3E568-5B0E-417F-96EF-7E52286CE9A2}" dt="2018-12-11T11:28:00.927" v="739" actId="790"/>
          <ac:spMkLst>
            <pc:docMk/>
            <pc:sldMk cId="2520603448" sldId="269"/>
            <ac:spMk id="3" creationId="{1BE09429-CE5A-43A2-9F96-F4AC36C22AC7}"/>
          </ac:spMkLst>
        </pc:spChg>
      </pc:sldChg>
      <pc:sldChg chg="addSp delSp modSp add ord">
        <pc:chgData name="Andreas Dejmek" userId="a801f0812d97e7b3" providerId="LiveId" clId="{80E3E568-5B0E-417F-96EF-7E52286CE9A2}" dt="2018-12-11T10:51:32.697" v="235" actId="2085"/>
        <pc:sldMkLst>
          <pc:docMk/>
          <pc:sldMk cId="1484145817" sldId="270"/>
        </pc:sldMkLst>
        <pc:spChg chg="del">
          <ac:chgData name="Andreas Dejmek" userId="a801f0812d97e7b3" providerId="LiveId" clId="{80E3E568-5B0E-417F-96EF-7E52286CE9A2}" dt="2018-12-11T10:35:14.540" v="62" actId="478"/>
          <ac:spMkLst>
            <pc:docMk/>
            <pc:sldMk cId="1484145817" sldId="270"/>
            <ac:spMk id="2" creationId="{B0D352E0-32CB-4C8B-AA15-AAAC9AA8F2FA}"/>
          </ac:spMkLst>
        </pc:spChg>
        <pc:spChg chg="mod">
          <ac:chgData name="Andreas Dejmek" userId="a801f0812d97e7b3" providerId="LiveId" clId="{80E3E568-5B0E-417F-96EF-7E52286CE9A2}" dt="2018-12-11T10:51:32.697" v="235" actId="2085"/>
          <ac:spMkLst>
            <pc:docMk/>
            <pc:sldMk cId="1484145817" sldId="270"/>
            <ac:spMk id="3" creationId="{F00E6E6C-84D9-40BC-B745-AA987406FF6E}"/>
          </ac:spMkLst>
        </pc:spChg>
        <pc:spChg chg="add del mod">
          <ac:chgData name="Andreas Dejmek" userId="a801f0812d97e7b3" providerId="LiveId" clId="{80E3E568-5B0E-417F-96EF-7E52286CE9A2}" dt="2018-12-11T10:36:08.264" v="74" actId="478"/>
          <ac:spMkLst>
            <pc:docMk/>
            <pc:sldMk cId="1484145817" sldId="270"/>
            <ac:spMk id="4" creationId="{350AE41A-FC91-4A02-96B0-FA578185E417}"/>
          </ac:spMkLst>
        </pc:spChg>
        <pc:spChg chg="add mod">
          <ac:chgData name="Andreas Dejmek" userId="a801f0812d97e7b3" providerId="LiveId" clId="{80E3E568-5B0E-417F-96EF-7E52286CE9A2}" dt="2018-12-11T10:50:49.014" v="231" actId="122"/>
          <ac:spMkLst>
            <pc:docMk/>
            <pc:sldMk cId="1484145817" sldId="270"/>
            <ac:spMk id="5" creationId="{92DD5C6B-FE4C-45C8-B6D3-0A32F0388FE1}"/>
          </ac:spMkLst>
        </pc:spChg>
        <pc:spChg chg="add del mod">
          <ac:chgData name="Andreas Dejmek" userId="a801f0812d97e7b3" providerId="LiveId" clId="{80E3E568-5B0E-417F-96EF-7E52286CE9A2}" dt="2018-12-11T10:36:32.205" v="77" actId="478"/>
          <ac:spMkLst>
            <pc:docMk/>
            <pc:sldMk cId="1484145817" sldId="270"/>
            <ac:spMk id="6" creationId="{AB8874E6-2D5F-45ED-840E-0E5BA4CE8CFF}"/>
          </ac:spMkLst>
        </pc:spChg>
        <pc:spChg chg="add del mod">
          <ac:chgData name="Andreas Dejmek" userId="a801f0812d97e7b3" providerId="LiveId" clId="{80E3E568-5B0E-417F-96EF-7E52286CE9A2}" dt="2018-12-11T10:36:32.205" v="77" actId="478"/>
          <ac:spMkLst>
            <pc:docMk/>
            <pc:sldMk cId="1484145817" sldId="270"/>
            <ac:spMk id="7" creationId="{92BD9DF3-9F13-4D7E-8E66-7C23CD4B672F}"/>
          </ac:spMkLst>
        </pc:spChg>
        <pc:spChg chg="add del mod">
          <ac:chgData name="Andreas Dejmek" userId="a801f0812d97e7b3" providerId="LiveId" clId="{80E3E568-5B0E-417F-96EF-7E52286CE9A2}" dt="2018-12-11T10:35:40.381" v="69" actId="478"/>
          <ac:spMkLst>
            <pc:docMk/>
            <pc:sldMk cId="1484145817" sldId="270"/>
            <ac:spMk id="8" creationId="{9FB4CE52-9DC0-4929-955A-C4B3692AD066}"/>
          </ac:spMkLst>
        </pc:spChg>
        <pc:spChg chg="add del mod">
          <ac:chgData name="Andreas Dejmek" userId="a801f0812d97e7b3" providerId="LiveId" clId="{80E3E568-5B0E-417F-96EF-7E52286CE9A2}" dt="2018-12-11T10:36:32.205" v="77" actId="478"/>
          <ac:spMkLst>
            <pc:docMk/>
            <pc:sldMk cId="1484145817" sldId="270"/>
            <ac:spMk id="9" creationId="{6443535E-675F-4DEB-BF08-EC4C1B1616FD}"/>
          </ac:spMkLst>
        </pc:spChg>
        <pc:spChg chg="add del mod">
          <ac:chgData name="Andreas Dejmek" userId="a801f0812d97e7b3" providerId="LiveId" clId="{80E3E568-5B0E-417F-96EF-7E52286CE9A2}" dt="2018-12-11T10:36:32.205" v="77" actId="478"/>
          <ac:spMkLst>
            <pc:docMk/>
            <pc:sldMk cId="1484145817" sldId="270"/>
            <ac:spMk id="10" creationId="{D02C43EA-4448-41AD-9A53-F9CC372A1C09}"/>
          </ac:spMkLst>
        </pc:spChg>
        <pc:spChg chg="add del">
          <ac:chgData name="Andreas Dejmek" userId="a801f0812d97e7b3" providerId="LiveId" clId="{80E3E568-5B0E-417F-96EF-7E52286CE9A2}" dt="2018-12-11T10:36:24.822" v="76" actId="478"/>
          <ac:spMkLst>
            <pc:docMk/>
            <pc:sldMk cId="1484145817" sldId="270"/>
            <ac:spMk id="11" creationId="{B5F39D32-0469-4B38-8527-6AAA9CF11BD2}"/>
          </ac:spMkLst>
        </pc:spChg>
        <pc:spChg chg="add mod">
          <ac:chgData name="Andreas Dejmek" userId="a801f0812d97e7b3" providerId="LiveId" clId="{80E3E568-5B0E-417F-96EF-7E52286CE9A2}" dt="2018-12-11T10:50:49.014" v="231" actId="122"/>
          <ac:spMkLst>
            <pc:docMk/>
            <pc:sldMk cId="1484145817" sldId="270"/>
            <ac:spMk id="12" creationId="{489D93D4-A2F5-4556-812C-D7CA774D87A9}"/>
          </ac:spMkLst>
        </pc:spChg>
        <pc:spChg chg="add mod">
          <ac:chgData name="Andreas Dejmek" userId="a801f0812d97e7b3" providerId="LiveId" clId="{80E3E568-5B0E-417F-96EF-7E52286CE9A2}" dt="2018-12-11T10:50:49.014" v="231" actId="122"/>
          <ac:spMkLst>
            <pc:docMk/>
            <pc:sldMk cId="1484145817" sldId="270"/>
            <ac:spMk id="13" creationId="{AB5DF94D-D59D-4E01-9B42-EBC399190AD6}"/>
          </ac:spMkLst>
        </pc:spChg>
        <pc:spChg chg="add del mod">
          <ac:chgData name="Andreas Dejmek" userId="a801f0812d97e7b3" providerId="LiveId" clId="{80E3E568-5B0E-417F-96EF-7E52286CE9A2}" dt="2018-12-11T10:38:35.053" v="108" actId="478"/>
          <ac:spMkLst>
            <pc:docMk/>
            <pc:sldMk cId="1484145817" sldId="270"/>
            <ac:spMk id="14" creationId="{11255252-0C42-4FA5-A2A4-7D8CF52478DB}"/>
          </ac:spMkLst>
        </pc:spChg>
        <pc:spChg chg="add del mod">
          <ac:chgData name="Andreas Dejmek" userId="a801f0812d97e7b3" providerId="LiveId" clId="{80E3E568-5B0E-417F-96EF-7E52286CE9A2}" dt="2018-12-11T10:36:58.611" v="88" actId="478"/>
          <ac:spMkLst>
            <pc:docMk/>
            <pc:sldMk cId="1484145817" sldId="270"/>
            <ac:spMk id="15" creationId="{84154631-1D1C-4312-94EE-381C50E215FE}"/>
          </ac:spMkLst>
        </pc:spChg>
        <pc:spChg chg="add mod">
          <ac:chgData name="Andreas Dejmek" userId="a801f0812d97e7b3" providerId="LiveId" clId="{80E3E568-5B0E-417F-96EF-7E52286CE9A2}" dt="2018-12-11T10:50:49.014" v="231" actId="122"/>
          <ac:spMkLst>
            <pc:docMk/>
            <pc:sldMk cId="1484145817" sldId="270"/>
            <ac:spMk id="16" creationId="{C46820D1-36A3-4354-B2AC-E5BFA4404CAC}"/>
          </ac:spMkLst>
        </pc:spChg>
        <pc:spChg chg="add mod">
          <ac:chgData name="Andreas Dejmek" userId="a801f0812d97e7b3" providerId="LiveId" clId="{80E3E568-5B0E-417F-96EF-7E52286CE9A2}" dt="2018-12-11T10:50:49.014" v="231" actId="122"/>
          <ac:spMkLst>
            <pc:docMk/>
            <pc:sldMk cId="1484145817" sldId="270"/>
            <ac:spMk id="17" creationId="{EF11525E-FC0D-4130-AEEE-29C28A070396}"/>
          </ac:spMkLst>
        </pc:spChg>
        <pc:spChg chg="add mod">
          <ac:chgData name="Andreas Dejmek" userId="a801f0812d97e7b3" providerId="LiveId" clId="{80E3E568-5B0E-417F-96EF-7E52286CE9A2}" dt="2018-12-11T10:50:49.014" v="231" actId="122"/>
          <ac:spMkLst>
            <pc:docMk/>
            <pc:sldMk cId="1484145817" sldId="270"/>
            <ac:spMk id="18" creationId="{46CE03E8-1FE3-42E5-9572-6D57937ACD81}"/>
          </ac:spMkLst>
        </pc:spChg>
        <pc:spChg chg="add mod">
          <ac:chgData name="Andreas Dejmek" userId="a801f0812d97e7b3" providerId="LiveId" clId="{80E3E568-5B0E-417F-96EF-7E52286CE9A2}" dt="2018-12-11T10:50:49.014" v="231" actId="122"/>
          <ac:spMkLst>
            <pc:docMk/>
            <pc:sldMk cId="1484145817" sldId="270"/>
            <ac:spMk id="19" creationId="{22F69C07-24B1-4948-8033-29A6C29F19E8}"/>
          </ac:spMkLst>
        </pc:spChg>
        <pc:spChg chg="add mod">
          <ac:chgData name="Andreas Dejmek" userId="a801f0812d97e7b3" providerId="LiveId" clId="{80E3E568-5B0E-417F-96EF-7E52286CE9A2}" dt="2018-12-11T10:50:49.014" v="231" actId="122"/>
          <ac:spMkLst>
            <pc:docMk/>
            <pc:sldMk cId="1484145817" sldId="270"/>
            <ac:spMk id="20" creationId="{87DC9F12-1A82-4E83-9580-BA4BE409B1B7}"/>
          </ac:spMkLst>
        </pc:spChg>
        <pc:spChg chg="add mod">
          <ac:chgData name="Andreas Dejmek" userId="a801f0812d97e7b3" providerId="LiveId" clId="{80E3E568-5B0E-417F-96EF-7E52286CE9A2}" dt="2018-12-11T10:50:49.014" v="231" actId="122"/>
          <ac:spMkLst>
            <pc:docMk/>
            <pc:sldMk cId="1484145817" sldId="270"/>
            <ac:spMk id="21" creationId="{D3556B66-EA29-4F41-BE98-1E1A8834D8C4}"/>
          </ac:spMkLst>
        </pc:spChg>
        <pc:spChg chg="add mod">
          <ac:chgData name="Andreas Dejmek" userId="a801f0812d97e7b3" providerId="LiveId" clId="{80E3E568-5B0E-417F-96EF-7E52286CE9A2}" dt="2018-12-11T10:50:49.014" v="231" actId="122"/>
          <ac:spMkLst>
            <pc:docMk/>
            <pc:sldMk cId="1484145817" sldId="270"/>
            <ac:spMk id="22" creationId="{8303FE0D-D6D9-4906-AF15-074D47B47691}"/>
          </ac:spMkLst>
        </pc:spChg>
        <pc:spChg chg="add mod">
          <ac:chgData name="Andreas Dejmek" userId="a801f0812d97e7b3" providerId="LiveId" clId="{80E3E568-5B0E-417F-96EF-7E52286CE9A2}" dt="2018-12-11T10:50:51.119" v="232" actId="122"/>
          <ac:spMkLst>
            <pc:docMk/>
            <pc:sldMk cId="1484145817" sldId="270"/>
            <ac:spMk id="31" creationId="{2B0B713F-2113-472B-BD18-BA1A96E898B5}"/>
          </ac:spMkLst>
        </pc:spChg>
        <pc:spChg chg="add mod">
          <ac:chgData name="Andreas Dejmek" userId="a801f0812d97e7b3" providerId="LiveId" clId="{80E3E568-5B0E-417F-96EF-7E52286CE9A2}" dt="2018-12-11T10:50:51.119" v="232" actId="122"/>
          <ac:spMkLst>
            <pc:docMk/>
            <pc:sldMk cId="1484145817" sldId="270"/>
            <ac:spMk id="32" creationId="{829DA813-28F6-4FE4-8378-AB4B6750AB90}"/>
          </ac:spMkLst>
        </pc:spChg>
        <pc:spChg chg="add mod">
          <ac:chgData name="Andreas Dejmek" userId="a801f0812d97e7b3" providerId="LiveId" clId="{80E3E568-5B0E-417F-96EF-7E52286CE9A2}" dt="2018-12-11T10:50:51.119" v="232" actId="122"/>
          <ac:spMkLst>
            <pc:docMk/>
            <pc:sldMk cId="1484145817" sldId="270"/>
            <ac:spMk id="33" creationId="{873F34EC-DEC1-4777-B849-1699CC1C387C}"/>
          </ac:spMkLst>
        </pc:spChg>
        <pc:spChg chg="add mod">
          <ac:chgData name="Andreas Dejmek" userId="a801f0812d97e7b3" providerId="LiveId" clId="{80E3E568-5B0E-417F-96EF-7E52286CE9A2}" dt="2018-12-11T10:50:51.119" v="232" actId="122"/>
          <ac:spMkLst>
            <pc:docMk/>
            <pc:sldMk cId="1484145817" sldId="270"/>
            <ac:spMk id="34" creationId="{CCB47737-330D-41B3-AD4B-BA90FD2FA414}"/>
          </ac:spMkLst>
        </pc:spChg>
        <pc:spChg chg="add mod">
          <ac:chgData name="Andreas Dejmek" userId="a801f0812d97e7b3" providerId="LiveId" clId="{80E3E568-5B0E-417F-96EF-7E52286CE9A2}" dt="2018-12-11T10:50:51.119" v="232" actId="122"/>
          <ac:spMkLst>
            <pc:docMk/>
            <pc:sldMk cId="1484145817" sldId="270"/>
            <ac:spMk id="35" creationId="{F21A90E3-EF47-42CF-B241-AB91471930B4}"/>
          </ac:spMkLst>
        </pc:spChg>
        <pc:spChg chg="add mod">
          <ac:chgData name="Andreas Dejmek" userId="a801f0812d97e7b3" providerId="LiveId" clId="{80E3E568-5B0E-417F-96EF-7E52286CE9A2}" dt="2018-12-11T10:50:49.014" v="231" actId="122"/>
          <ac:spMkLst>
            <pc:docMk/>
            <pc:sldMk cId="1484145817" sldId="270"/>
            <ac:spMk id="42" creationId="{C013AC19-77DB-4998-A491-5ACFE53CBC6D}"/>
          </ac:spMkLst>
        </pc:spChg>
        <pc:spChg chg="add mod">
          <ac:chgData name="Andreas Dejmek" userId="a801f0812d97e7b3" providerId="LiveId" clId="{80E3E568-5B0E-417F-96EF-7E52286CE9A2}" dt="2018-12-11T10:50:49.014" v="231" actId="122"/>
          <ac:spMkLst>
            <pc:docMk/>
            <pc:sldMk cId="1484145817" sldId="270"/>
            <ac:spMk id="43" creationId="{E056A100-FEA5-4E38-8682-FB4A45718247}"/>
          </ac:spMkLst>
        </pc:spChg>
        <pc:spChg chg="add mod">
          <ac:chgData name="Andreas Dejmek" userId="a801f0812d97e7b3" providerId="LiveId" clId="{80E3E568-5B0E-417F-96EF-7E52286CE9A2}" dt="2018-12-11T10:50:49.014" v="231" actId="122"/>
          <ac:spMkLst>
            <pc:docMk/>
            <pc:sldMk cId="1484145817" sldId="270"/>
            <ac:spMk id="44" creationId="{68CCAA9A-D75D-4C33-A261-636183EFD905}"/>
          </ac:spMkLst>
        </pc:spChg>
        <pc:spChg chg="add mod">
          <ac:chgData name="Andreas Dejmek" userId="a801f0812d97e7b3" providerId="LiveId" clId="{80E3E568-5B0E-417F-96EF-7E52286CE9A2}" dt="2018-12-11T10:50:49.014" v="231" actId="122"/>
          <ac:spMkLst>
            <pc:docMk/>
            <pc:sldMk cId="1484145817" sldId="270"/>
            <ac:spMk id="61" creationId="{D23E7D25-4164-4935-B073-D0A1425685CF}"/>
          </ac:spMkLst>
        </pc:spChg>
        <pc:spChg chg="add mod">
          <ac:chgData name="Andreas Dejmek" userId="a801f0812d97e7b3" providerId="LiveId" clId="{80E3E568-5B0E-417F-96EF-7E52286CE9A2}" dt="2018-12-11T10:50:49.014" v="231" actId="122"/>
          <ac:spMkLst>
            <pc:docMk/>
            <pc:sldMk cId="1484145817" sldId="270"/>
            <ac:spMk id="62" creationId="{71A38CFA-CAF0-4742-9AD9-13152428C739}"/>
          </ac:spMkLst>
        </pc:spChg>
        <pc:spChg chg="add mod">
          <ac:chgData name="Andreas Dejmek" userId="a801f0812d97e7b3" providerId="LiveId" clId="{80E3E568-5B0E-417F-96EF-7E52286CE9A2}" dt="2018-12-11T10:50:49.014" v="231" actId="122"/>
          <ac:spMkLst>
            <pc:docMk/>
            <pc:sldMk cId="1484145817" sldId="270"/>
            <ac:spMk id="63" creationId="{F34BCADB-ECD1-4524-B9A1-FE09C0A7A502}"/>
          </ac:spMkLst>
        </pc:spChg>
        <pc:spChg chg="add mod">
          <ac:chgData name="Andreas Dejmek" userId="a801f0812d97e7b3" providerId="LiveId" clId="{80E3E568-5B0E-417F-96EF-7E52286CE9A2}" dt="2018-12-11T10:50:51.119" v="232" actId="122"/>
          <ac:spMkLst>
            <pc:docMk/>
            <pc:sldMk cId="1484145817" sldId="270"/>
            <ac:spMk id="79" creationId="{F19EE36E-F578-47FC-A11D-E3525F7E0FCD}"/>
          </ac:spMkLst>
        </pc:spChg>
        <pc:spChg chg="add mod">
          <ac:chgData name="Andreas Dejmek" userId="a801f0812d97e7b3" providerId="LiveId" clId="{80E3E568-5B0E-417F-96EF-7E52286CE9A2}" dt="2018-12-11T10:50:51.119" v="232" actId="122"/>
          <ac:spMkLst>
            <pc:docMk/>
            <pc:sldMk cId="1484145817" sldId="270"/>
            <ac:spMk id="80" creationId="{492B094D-FD0F-48E9-974D-1EEF884A41D0}"/>
          </ac:spMkLst>
        </pc:spChg>
        <pc:spChg chg="add mod">
          <ac:chgData name="Andreas Dejmek" userId="a801f0812d97e7b3" providerId="LiveId" clId="{80E3E568-5B0E-417F-96EF-7E52286CE9A2}" dt="2018-12-11T10:50:51.119" v="232" actId="122"/>
          <ac:spMkLst>
            <pc:docMk/>
            <pc:sldMk cId="1484145817" sldId="270"/>
            <ac:spMk id="81" creationId="{254E58BC-E812-4DD5-9067-C80899BFB6A7}"/>
          </ac:spMkLst>
        </pc:spChg>
        <pc:spChg chg="add mod">
          <ac:chgData name="Andreas Dejmek" userId="a801f0812d97e7b3" providerId="LiveId" clId="{80E3E568-5B0E-417F-96EF-7E52286CE9A2}" dt="2018-12-11T10:50:51.119" v="232" actId="122"/>
          <ac:spMkLst>
            <pc:docMk/>
            <pc:sldMk cId="1484145817" sldId="270"/>
            <ac:spMk id="86" creationId="{6C3DEFD2-A8C9-4E58-BA41-169FA96E28AE}"/>
          </ac:spMkLst>
        </pc:spChg>
        <pc:spChg chg="add mod">
          <ac:chgData name="Andreas Dejmek" userId="a801f0812d97e7b3" providerId="LiveId" clId="{80E3E568-5B0E-417F-96EF-7E52286CE9A2}" dt="2018-12-11T10:50:51.119" v="232" actId="122"/>
          <ac:spMkLst>
            <pc:docMk/>
            <pc:sldMk cId="1484145817" sldId="270"/>
            <ac:spMk id="87" creationId="{689232B8-13C4-481A-9C85-5251C70FC719}"/>
          </ac:spMkLst>
        </pc:spChg>
        <pc:grpChg chg="add mod">
          <ac:chgData name="Andreas Dejmek" userId="a801f0812d97e7b3" providerId="LiveId" clId="{80E3E568-5B0E-417F-96EF-7E52286CE9A2}" dt="2018-12-11T10:51:13.491" v="234" actId="1076"/>
          <ac:grpSpMkLst>
            <pc:docMk/>
            <pc:sldMk cId="1484145817" sldId="270"/>
            <ac:grpSpMk id="88" creationId="{5C96C825-C16C-4CBA-8B39-5DDE2853B142}"/>
          </ac:grpSpMkLst>
        </pc:grpChg>
        <pc:cxnChg chg="add mod">
          <ac:chgData name="Andreas Dejmek" userId="a801f0812d97e7b3" providerId="LiveId" clId="{80E3E568-5B0E-417F-96EF-7E52286CE9A2}" dt="2018-12-11T10:50:46.311" v="230" actId="164"/>
          <ac:cxnSpMkLst>
            <pc:docMk/>
            <pc:sldMk cId="1484145817" sldId="270"/>
            <ac:cxnSpMk id="24" creationId="{639FCCEB-FF1C-4D9E-B9AC-D49477E7861C}"/>
          </ac:cxnSpMkLst>
        </pc:cxnChg>
        <pc:cxnChg chg="add del">
          <ac:chgData name="Andreas Dejmek" userId="a801f0812d97e7b3" providerId="LiveId" clId="{80E3E568-5B0E-417F-96EF-7E52286CE9A2}" dt="2018-12-11T10:39:30.298" v="118" actId="478"/>
          <ac:cxnSpMkLst>
            <pc:docMk/>
            <pc:sldMk cId="1484145817" sldId="270"/>
            <ac:cxnSpMk id="26" creationId="{C45DD7C9-786C-4061-ABAE-810E79BF25E2}"/>
          </ac:cxnSpMkLst>
        </pc:cxnChg>
        <pc:cxnChg chg="add mod">
          <ac:chgData name="Andreas Dejmek" userId="a801f0812d97e7b3" providerId="LiveId" clId="{80E3E568-5B0E-417F-96EF-7E52286CE9A2}" dt="2018-12-11T10:50:46.311" v="230" actId="164"/>
          <ac:cxnSpMkLst>
            <pc:docMk/>
            <pc:sldMk cId="1484145817" sldId="270"/>
            <ac:cxnSpMk id="27" creationId="{DC1A6498-4430-4FD9-8433-5E9D9520BD24}"/>
          </ac:cxnSpMkLst>
        </pc:cxnChg>
        <pc:cxnChg chg="add mod">
          <ac:chgData name="Andreas Dejmek" userId="a801f0812d97e7b3" providerId="LiveId" clId="{80E3E568-5B0E-417F-96EF-7E52286CE9A2}" dt="2018-12-11T10:50:46.311" v="230" actId="164"/>
          <ac:cxnSpMkLst>
            <pc:docMk/>
            <pc:sldMk cId="1484145817" sldId="270"/>
            <ac:cxnSpMk id="28" creationId="{495826BB-9246-4C03-824D-A1DD3882924A}"/>
          </ac:cxnSpMkLst>
        </pc:cxnChg>
        <pc:cxnChg chg="add mod">
          <ac:chgData name="Andreas Dejmek" userId="a801f0812d97e7b3" providerId="LiveId" clId="{80E3E568-5B0E-417F-96EF-7E52286CE9A2}" dt="2018-12-11T10:50:46.311" v="230" actId="164"/>
          <ac:cxnSpMkLst>
            <pc:docMk/>
            <pc:sldMk cId="1484145817" sldId="270"/>
            <ac:cxnSpMk id="29" creationId="{60608507-26DD-4B5D-B2B4-712C03FB57AC}"/>
          </ac:cxnSpMkLst>
        </pc:cxnChg>
        <pc:cxnChg chg="add mod">
          <ac:chgData name="Andreas Dejmek" userId="a801f0812d97e7b3" providerId="LiveId" clId="{80E3E568-5B0E-417F-96EF-7E52286CE9A2}" dt="2018-12-11T10:50:46.311" v="230" actId="164"/>
          <ac:cxnSpMkLst>
            <pc:docMk/>
            <pc:sldMk cId="1484145817" sldId="270"/>
            <ac:cxnSpMk id="30" creationId="{62E16EFA-8D64-4D01-933F-D7024F37E5D3}"/>
          </ac:cxnSpMkLst>
        </pc:cxnChg>
        <pc:cxnChg chg="add mod">
          <ac:chgData name="Andreas Dejmek" userId="a801f0812d97e7b3" providerId="LiveId" clId="{80E3E568-5B0E-417F-96EF-7E52286CE9A2}" dt="2018-12-11T10:50:46.311" v="230" actId="164"/>
          <ac:cxnSpMkLst>
            <pc:docMk/>
            <pc:sldMk cId="1484145817" sldId="270"/>
            <ac:cxnSpMk id="37" creationId="{F2B9C7A2-7FE7-4691-B40B-0478F10BACCF}"/>
          </ac:cxnSpMkLst>
        </pc:cxnChg>
        <pc:cxnChg chg="add mod">
          <ac:chgData name="Andreas Dejmek" userId="a801f0812d97e7b3" providerId="LiveId" clId="{80E3E568-5B0E-417F-96EF-7E52286CE9A2}" dt="2018-12-11T10:50:46.311" v="230" actId="164"/>
          <ac:cxnSpMkLst>
            <pc:docMk/>
            <pc:sldMk cId="1484145817" sldId="270"/>
            <ac:cxnSpMk id="38" creationId="{377B6AB8-A0AF-49AA-B380-CC79670C8360}"/>
          </ac:cxnSpMkLst>
        </pc:cxnChg>
        <pc:cxnChg chg="add mod">
          <ac:chgData name="Andreas Dejmek" userId="a801f0812d97e7b3" providerId="LiveId" clId="{80E3E568-5B0E-417F-96EF-7E52286CE9A2}" dt="2018-12-11T10:50:46.311" v="230" actId="164"/>
          <ac:cxnSpMkLst>
            <pc:docMk/>
            <pc:sldMk cId="1484145817" sldId="270"/>
            <ac:cxnSpMk id="39" creationId="{F3E16294-838E-4392-A0DB-E2B338D0BD8C}"/>
          </ac:cxnSpMkLst>
        </pc:cxnChg>
        <pc:cxnChg chg="add mod">
          <ac:chgData name="Andreas Dejmek" userId="a801f0812d97e7b3" providerId="LiveId" clId="{80E3E568-5B0E-417F-96EF-7E52286CE9A2}" dt="2018-12-11T10:50:46.311" v="230" actId="164"/>
          <ac:cxnSpMkLst>
            <pc:docMk/>
            <pc:sldMk cId="1484145817" sldId="270"/>
            <ac:cxnSpMk id="40" creationId="{EAE6D55F-FA44-4C14-9077-86C8A6B69E6D}"/>
          </ac:cxnSpMkLst>
        </pc:cxnChg>
        <pc:cxnChg chg="add mod">
          <ac:chgData name="Andreas Dejmek" userId="a801f0812d97e7b3" providerId="LiveId" clId="{80E3E568-5B0E-417F-96EF-7E52286CE9A2}" dt="2018-12-11T10:50:46.311" v="230" actId="164"/>
          <ac:cxnSpMkLst>
            <pc:docMk/>
            <pc:sldMk cId="1484145817" sldId="270"/>
            <ac:cxnSpMk id="41" creationId="{2AB1D163-9333-4729-98E5-013AA243EC1F}"/>
          </ac:cxnSpMkLst>
        </pc:cxnChg>
        <pc:cxnChg chg="add del mod">
          <ac:chgData name="Andreas Dejmek" userId="a801f0812d97e7b3" providerId="LiveId" clId="{80E3E568-5B0E-417F-96EF-7E52286CE9A2}" dt="2018-12-11T10:43:50.778" v="168" actId="478"/>
          <ac:cxnSpMkLst>
            <pc:docMk/>
            <pc:sldMk cId="1484145817" sldId="270"/>
            <ac:cxnSpMk id="46" creationId="{029EFC92-284C-4C26-B5E5-68F2CFDFC0C3}"/>
          </ac:cxnSpMkLst>
        </pc:cxnChg>
        <pc:cxnChg chg="add mod">
          <ac:chgData name="Andreas Dejmek" userId="a801f0812d97e7b3" providerId="LiveId" clId="{80E3E568-5B0E-417F-96EF-7E52286CE9A2}" dt="2018-12-11T10:50:46.311" v="230" actId="164"/>
          <ac:cxnSpMkLst>
            <pc:docMk/>
            <pc:sldMk cId="1484145817" sldId="270"/>
            <ac:cxnSpMk id="48" creationId="{6F64F2FA-0473-461E-AD59-F49EB4A09DB6}"/>
          </ac:cxnSpMkLst>
        </pc:cxnChg>
        <pc:cxnChg chg="add mod">
          <ac:chgData name="Andreas Dejmek" userId="a801f0812d97e7b3" providerId="LiveId" clId="{80E3E568-5B0E-417F-96EF-7E52286CE9A2}" dt="2018-12-11T10:50:46.311" v="230" actId="164"/>
          <ac:cxnSpMkLst>
            <pc:docMk/>
            <pc:sldMk cId="1484145817" sldId="270"/>
            <ac:cxnSpMk id="50" creationId="{55B831BE-0E16-41CB-B728-75ED32B3A872}"/>
          </ac:cxnSpMkLst>
        </pc:cxnChg>
        <pc:cxnChg chg="add mod">
          <ac:chgData name="Andreas Dejmek" userId="a801f0812d97e7b3" providerId="LiveId" clId="{80E3E568-5B0E-417F-96EF-7E52286CE9A2}" dt="2018-12-11T10:50:46.311" v="230" actId="164"/>
          <ac:cxnSpMkLst>
            <pc:docMk/>
            <pc:sldMk cId="1484145817" sldId="270"/>
            <ac:cxnSpMk id="52" creationId="{4F5B5C27-CCE2-4A0C-A70E-9996E9DEE94B}"/>
          </ac:cxnSpMkLst>
        </pc:cxnChg>
        <pc:cxnChg chg="add mod">
          <ac:chgData name="Andreas Dejmek" userId="a801f0812d97e7b3" providerId="LiveId" clId="{80E3E568-5B0E-417F-96EF-7E52286CE9A2}" dt="2018-12-11T10:50:46.311" v="230" actId="164"/>
          <ac:cxnSpMkLst>
            <pc:docMk/>
            <pc:sldMk cId="1484145817" sldId="270"/>
            <ac:cxnSpMk id="54" creationId="{21844305-FD03-4836-AC4F-C949D4FE19CD}"/>
          </ac:cxnSpMkLst>
        </pc:cxnChg>
        <pc:cxnChg chg="add mod">
          <ac:chgData name="Andreas Dejmek" userId="a801f0812d97e7b3" providerId="LiveId" clId="{80E3E568-5B0E-417F-96EF-7E52286CE9A2}" dt="2018-12-11T10:50:46.311" v="230" actId="164"/>
          <ac:cxnSpMkLst>
            <pc:docMk/>
            <pc:sldMk cId="1484145817" sldId="270"/>
            <ac:cxnSpMk id="56" creationId="{46245AFB-3325-4153-9950-714EF2C16362}"/>
          </ac:cxnSpMkLst>
        </pc:cxnChg>
        <pc:cxnChg chg="add mod">
          <ac:chgData name="Andreas Dejmek" userId="a801f0812d97e7b3" providerId="LiveId" clId="{80E3E568-5B0E-417F-96EF-7E52286CE9A2}" dt="2018-12-11T10:50:46.311" v="230" actId="164"/>
          <ac:cxnSpMkLst>
            <pc:docMk/>
            <pc:sldMk cId="1484145817" sldId="270"/>
            <ac:cxnSpMk id="65" creationId="{D3589B55-5A38-4866-A689-DC9E4018E755}"/>
          </ac:cxnSpMkLst>
        </pc:cxnChg>
        <pc:cxnChg chg="add mod">
          <ac:chgData name="Andreas Dejmek" userId="a801f0812d97e7b3" providerId="LiveId" clId="{80E3E568-5B0E-417F-96EF-7E52286CE9A2}" dt="2018-12-11T10:50:46.311" v="230" actId="164"/>
          <ac:cxnSpMkLst>
            <pc:docMk/>
            <pc:sldMk cId="1484145817" sldId="270"/>
            <ac:cxnSpMk id="67" creationId="{9AB333AA-3944-4CDF-979A-9818688629D6}"/>
          </ac:cxnSpMkLst>
        </pc:cxnChg>
        <pc:cxnChg chg="add mod">
          <ac:chgData name="Andreas Dejmek" userId="a801f0812d97e7b3" providerId="LiveId" clId="{80E3E568-5B0E-417F-96EF-7E52286CE9A2}" dt="2018-12-11T10:50:46.311" v="230" actId="164"/>
          <ac:cxnSpMkLst>
            <pc:docMk/>
            <pc:sldMk cId="1484145817" sldId="270"/>
            <ac:cxnSpMk id="69" creationId="{15654A65-D2AF-4814-B6C4-C53E4432E0DE}"/>
          </ac:cxnSpMkLst>
        </pc:cxnChg>
        <pc:cxnChg chg="add mod">
          <ac:chgData name="Andreas Dejmek" userId="a801f0812d97e7b3" providerId="LiveId" clId="{80E3E568-5B0E-417F-96EF-7E52286CE9A2}" dt="2018-12-11T10:50:46.311" v="230" actId="164"/>
          <ac:cxnSpMkLst>
            <pc:docMk/>
            <pc:sldMk cId="1484145817" sldId="270"/>
            <ac:cxnSpMk id="71" creationId="{1C21D5B2-2ADB-4017-A69F-301CEF07B6C0}"/>
          </ac:cxnSpMkLst>
        </pc:cxnChg>
        <pc:cxnChg chg="add mod">
          <ac:chgData name="Andreas Dejmek" userId="a801f0812d97e7b3" providerId="LiveId" clId="{80E3E568-5B0E-417F-96EF-7E52286CE9A2}" dt="2018-12-11T10:50:46.311" v="230" actId="164"/>
          <ac:cxnSpMkLst>
            <pc:docMk/>
            <pc:sldMk cId="1484145817" sldId="270"/>
            <ac:cxnSpMk id="74" creationId="{4FED17A8-9718-4480-B360-57BA91D6B372}"/>
          </ac:cxnSpMkLst>
        </pc:cxnChg>
        <pc:cxnChg chg="add mod">
          <ac:chgData name="Andreas Dejmek" userId="a801f0812d97e7b3" providerId="LiveId" clId="{80E3E568-5B0E-417F-96EF-7E52286CE9A2}" dt="2018-12-11T10:50:46.311" v="230" actId="164"/>
          <ac:cxnSpMkLst>
            <pc:docMk/>
            <pc:sldMk cId="1484145817" sldId="270"/>
            <ac:cxnSpMk id="76" creationId="{DE22EE1B-0E6E-440B-A813-F998FFD24A55}"/>
          </ac:cxnSpMkLst>
        </pc:cxnChg>
        <pc:cxnChg chg="add mod">
          <ac:chgData name="Andreas Dejmek" userId="a801f0812d97e7b3" providerId="LiveId" clId="{80E3E568-5B0E-417F-96EF-7E52286CE9A2}" dt="2018-12-11T10:50:46.311" v="230" actId="164"/>
          <ac:cxnSpMkLst>
            <pc:docMk/>
            <pc:sldMk cId="1484145817" sldId="270"/>
            <ac:cxnSpMk id="78" creationId="{575AFF5C-736B-4782-B6E2-77EDC2F7287D}"/>
          </ac:cxnSpMkLst>
        </pc:cxnChg>
        <pc:cxnChg chg="add mod">
          <ac:chgData name="Andreas Dejmek" userId="a801f0812d97e7b3" providerId="LiveId" clId="{80E3E568-5B0E-417F-96EF-7E52286CE9A2}" dt="2018-12-11T10:50:46.311" v="230" actId="164"/>
          <ac:cxnSpMkLst>
            <pc:docMk/>
            <pc:sldMk cId="1484145817" sldId="270"/>
            <ac:cxnSpMk id="83" creationId="{D2C9C83C-1A8F-4212-954C-309FBBE7109B}"/>
          </ac:cxnSpMkLst>
        </pc:cxnChg>
        <pc:cxnChg chg="add mod">
          <ac:chgData name="Andreas Dejmek" userId="a801f0812d97e7b3" providerId="LiveId" clId="{80E3E568-5B0E-417F-96EF-7E52286CE9A2}" dt="2018-12-11T10:50:46.311" v="230" actId="164"/>
          <ac:cxnSpMkLst>
            <pc:docMk/>
            <pc:sldMk cId="1484145817" sldId="270"/>
            <ac:cxnSpMk id="85" creationId="{F8A162D3-8B75-42C3-9507-53B76497387B}"/>
          </ac:cxnSpMkLst>
        </pc:cxnChg>
      </pc:sldChg>
      <pc:sldChg chg="addSp delSp modSp add">
        <pc:chgData name="Andreas Dejmek" userId="a801f0812d97e7b3" providerId="LiveId" clId="{80E3E568-5B0E-417F-96EF-7E52286CE9A2}" dt="2018-12-13T07:10:43.382" v="1398" actId="313"/>
        <pc:sldMkLst>
          <pc:docMk/>
          <pc:sldMk cId="252578444" sldId="271"/>
        </pc:sldMkLst>
        <pc:spChg chg="add mod">
          <ac:chgData name="Andreas Dejmek" userId="a801f0812d97e7b3" providerId="LiveId" clId="{80E3E568-5B0E-417F-96EF-7E52286CE9A2}" dt="2018-12-13T07:10:43.382" v="1398" actId="313"/>
          <ac:spMkLst>
            <pc:docMk/>
            <pc:sldMk cId="252578444" sldId="271"/>
            <ac:spMk id="2" creationId="{C27A5C7B-A970-4648-862E-B03101BD44AC}"/>
          </ac:spMkLst>
        </pc:spChg>
        <pc:spChg chg="mod">
          <ac:chgData name="Andreas Dejmek" userId="a801f0812d97e7b3" providerId="LiveId" clId="{80E3E568-5B0E-417F-96EF-7E52286CE9A2}" dt="2018-12-11T11:00:57.544" v="378" actId="790"/>
          <ac:spMkLst>
            <pc:docMk/>
            <pc:sldMk cId="252578444" sldId="271"/>
            <ac:spMk id="3" creationId="{F00E6E6C-84D9-40BC-B745-AA987406FF6E}"/>
          </ac:spMkLst>
        </pc:spChg>
        <pc:grpChg chg="del">
          <ac:chgData name="Andreas Dejmek" userId="a801f0812d97e7b3" providerId="LiveId" clId="{80E3E568-5B0E-417F-96EF-7E52286CE9A2}" dt="2018-12-11T10:51:51.815" v="237" actId="478"/>
          <ac:grpSpMkLst>
            <pc:docMk/>
            <pc:sldMk cId="252578444" sldId="271"/>
            <ac:grpSpMk id="88" creationId="{5C96C825-C16C-4CBA-8B39-5DDE2853B142}"/>
          </ac:grpSpMkLst>
        </pc:grpChg>
        <pc:cxnChg chg="mod">
          <ac:chgData name="Andreas Dejmek" userId="a801f0812d97e7b3" providerId="LiveId" clId="{80E3E568-5B0E-417F-96EF-7E52286CE9A2}" dt="2018-12-11T10:51:51.815" v="237" actId="478"/>
          <ac:cxnSpMkLst>
            <pc:docMk/>
            <pc:sldMk cId="252578444" sldId="271"/>
            <ac:cxnSpMk id="24" creationId="{639FCCEB-FF1C-4D9E-B9AC-D49477E7861C}"/>
          </ac:cxnSpMkLst>
        </pc:cxnChg>
        <pc:cxnChg chg="mod">
          <ac:chgData name="Andreas Dejmek" userId="a801f0812d97e7b3" providerId="LiveId" clId="{80E3E568-5B0E-417F-96EF-7E52286CE9A2}" dt="2018-12-11T10:51:51.815" v="237" actId="478"/>
          <ac:cxnSpMkLst>
            <pc:docMk/>
            <pc:sldMk cId="252578444" sldId="271"/>
            <ac:cxnSpMk id="37" creationId="{F2B9C7A2-7FE7-4691-B40B-0478F10BACCF}"/>
          </ac:cxnSpMkLst>
        </pc:cxnChg>
        <pc:cxnChg chg="mod">
          <ac:chgData name="Andreas Dejmek" userId="a801f0812d97e7b3" providerId="LiveId" clId="{80E3E568-5B0E-417F-96EF-7E52286CE9A2}" dt="2018-12-11T10:51:51.815" v="237" actId="478"/>
          <ac:cxnSpMkLst>
            <pc:docMk/>
            <pc:sldMk cId="252578444" sldId="271"/>
            <ac:cxnSpMk id="48" creationId="{6F64F2FA-0473-461E-AD59-F49EB4A09DB6}"/>
          </ac:cxnSpMkLst>
        </pc:cxnChg>
        <pc:cxnChg chg="mod">
          <ac:chgData name="Andreas Dejmek" userId="a801f0812d97e7b3" providerId="LiveId" clId="{80E3E568-5B0E-417F-96EF-7E52286CE9A2}" dt="2018-12-11T10:51:51.815" v="237" actId="478"/>
          <ac:cxnSpMkLst>
            <pc:docMk/>
            <pc:sldMk cId="252578444" sldId="271"/>
            <ac:cxnSpMk id="50" creationId="{55B831BE-0E16-41CB-B728-75ED32B3A872}"/>
          </ac:cxnSpMkLst>
        </pc:cxnChg>
        <pc:cxnChg chg="mod">
          <ac:chgData name="Andreas Dejmek" userId="a801f0812d97e7b3" providerId="LiveId" clId="{80E3E568-5B0E-417F-96EF-7E52286CE9A2}" dt="2018-12-11T10:51:51.815" v="237" actId="478"/>
          <ac:cxnSpMkLst>
            <pc:docMk/>
            <pc:sldMk cId="252578444" sldId="271"/>
            <ac:cxnSpMk id="52" creationId="{4F5B5C27-CCE2-4A0C-A70E-9996E9DEE94B}"/>
          </ac:cxnSpMkLst>
        </pc:cxnChg>
        <pc:cxnChg chg="mod">
          <ac:chgData name="Andreas Dejmek" userId="a801f0812d97e7b3" providerId="LiveId" clId="{80E3E568-5B0E-417F-96EF-7E52286CE9A2}" dt="2018-12-11T10:51:51.815" v="237" actId="478"/>
          <ac:cxnSpMkLst>
            <pc:docMk/>
            <pc:sldMk cId="252578444" sldId="271"/>
            <ac:cxnSpMk id="54" creationId="{21844305-FD03-4836-AC4F-C949D4FE19CD}"/>
          </ac:cxnSpMkLst>
        </pc:cxnChg>
        <pc:cxnChg chg="mod">
          <ac:chgData name="Andreas Dejmek" userId="a801f0812d97e7b3" providerId="LiveId" clId="{80E3E568-5B0E-417F-96EF-7E52286CE9A2}" dt="2018-12-11T10:51:51.815" v="237" actId="478"/>
          <ac:cxnSpMkLst>
            <pc:docMk/>
            <pc:sldMk cId="252578444" sldId="271"/>
            <ac:cxnSpMk id="56" creationId="{46245AFB-3325-4153-9950-714EF2C16362}"/>
          </ac:cxnSpMkLst>
        </pc:cxnChg>
        <pc:cxnChg chg="mod">
          <ac:chgData name="Andreas Dejmek" userId="a801f0812d97e7b3" providerId="LiveId" clId="{80E3E568-5B0E-417F-96EF-7E52286CE9A2}" dt="2018-12-11T10:51:51.815" v="237" actId="478"/>
          <ac:cxnSpMkLst>
            <pc:docMk/>
            <pc:sldMk cId="252578444" sldId="271"/>
            <ac:cxnSpMk id="65" creationId="{D3589B55-5A38-4866-A689-DC9E4018E755}"/>
          </ac:cxnSpMkLst>
        </pc:cxnChg>
        <pc:cxnChg chg="mod">
          <ac:chgData name="Andreas Dejmek" userId="a801f0812d97e7b3" providerId="LiveId" clId="{80E3E568-5B0E-417F-96EF-7E52286CE9A2}" dt="2018-12-11T10:51:51.815" v="237" actId="478"/>
          <ac:cxnSpMkLst>
            <pc:docMk/>
            <pc:sldMk cId="252578444" sldId="271"/>
            <ac:cxnSpMk id="67" creationId="{9AB333AA-3944-4CDF-979A-9818688629D6}"/>
          </ac:cxnSpMkLst>
        </pc:cxnChg>
        <pc:cxnChg chg="mod">
          <ac:chgData name="Andreas Dejmek" userId="a801f0812d97e7b3" providerId="LiveId" clId="{80E3E568-5B0E-417F-96EF-7E52286CE9A2}" dt="2018-12-11T10:51:51.815" v="237" actId="478"/>
          <ac:cxnSpMkLst>
            <pc:docMk/>
            <pc:sldMk cId="252578444" sldId="271"/>
            <ac:cxnSpMk id="69" creationId="{15654A65-D2AF-4814-B6C4-C53E4432E0DE}"/>
          </ac:cxnSpMkLst>
        </pc:cxnChg>
        <pc:cxnChg chg="mod">
          <ac:chgData name="Andreas Dejmek" userId="a801f0812d97e7b3" providerId="LiveId" clId="{80E3E568-5B0E-417F-96EF-7E52286CE9A2}" dt="2018-12-11T10:51:51.815" v="237" actId="478"/>
          <ac:cxnSpMkLst>
            <pc:docMk/>
            <pc:sldMk cId="252578444" sldId="271"/>
            <ac:cxnSpMk id="71" creationId="{1C21D5B2-2ADB-4017-A69F-301CEF07B6C0}"/>
          </ac:cxnSpMkLst>
        </pc:cxnChg>
        <pc:cxnChg chg="mod">
          <ac:chgData name="Andreas Dejmek" userId="a801f0812d97e7b3" providerId="LiveId" clId="{80E3E568-5B0E-417F-96EF-7E52286CE9A2}" dt="2018-12-11T10:51:51.815" v="237" actId="478"/>
          <ac:cxnSpMkLst>
            <pc:docMk/>
            <pc:sldMk cId="252578444" sldId="271"/>
            <ac:cxnSpMk id="74" creationId="{4FED17A8-9718-4480-B360-57BA91D6B372}"/>
          </ac:cxnSpMkLst>
        </pc:cxnChg>
        <pc:cxnChg chg="mod">
          <ac:chgData name="Andreas Dejmek" userId="a801f0812d97e7b3" providerId="LiveId" clId="{80E3E568-5B0E-417F-96EF-7E52286CE9A2}" dt="2018-12-11T10:51:51.815" v="237" actId="478"/>
          <ac:cxnSpMkLst>
            <pc:docMk/>
            <pc:sldMk cId="252578444" sldId="271"/>
            <ac:cxnSpMk id="76" creationId="{DE22EE1B-0E6E-440B-A813-F998FFD24A55}"/>
          </ac:cxnSpMkLst>
        </pc:cxnChg>
        <pc:cxnChg chg="mod">
          <ac:chgData name="Andreas Dejmek" userId="a801f0812d97e7b3" providerId="LiveId" clId="{80E3E568-5B0E-417F-96EF-7E52286CE9A2}" dt="2018-12-11T10:51:51.815" v="237" actId="478"/>
          <ac:cxnSpMkLst>
            <pc:docMk/>
            <pc:sldMk cId="252578444" sldId="271"/>
            <ac:cxnSpMk id="78" creationId="{575AFF5C-736B-4782-B6E2-77EDC2F7287D}"/>
          </ac:cxnSpMkLst>
        </pc:cxnChg>
        <pc:cxnChg chg="mod">
          <ac:chgData name="Andreas Dejmek" userId="a801f0812d97e7b3" providerId="LiveId" clId="{80E3E568-5B0E-417F-96EF-7E52286CE9A2}" dt="2018-12-11T10:51:51.815" v="237" actId="478"/>
          <ac:cxnSpMkLst>
            <pc:docMk/>
            <pc:sldMk cId="252578444" sldId="271"/>
            <ac:cxnSpMk id="83" creationId="{D2C9C83C-1A8F-4212-954C-309FBBE7109B}"/>
          </ac:cxnSpMkLst>
        </pc:cxnChg>
        <pc:cxnChg chg="mod">
          <ac:chgData name="Andreas Dejmek" userId="a801f0812d97e7b3" providerId="LiveId" clId="{80E3E568-5B0E-417F-96EF-7E52286CE9A2}" dt="2018-12-11T10:51:51.815" v="237" actId="478"/>
          <ac:cxnSpMkLst>
            <pc:docMk/>
            <pc:sldMk cId="252578444" sldId="271"/>
            <ac:cxnSpMk id="85" creationId="{F8A162D3-8B75-42C3-9507-53B76497387B}"/>
          </ac:cxnSpMkLst>
        </pc:cxnChg>
      </pc:sldChg>
      <pc:sldChg chg="addSp delSp modSp add">
        <pc:chgData name="Andreas Dejmek" userId="a801f0812d97e7b3" providerId="LiveId" clId="{80E3E568-5B0E-417F-96EF-7E52286CE9A2}" dt="2018-12-11T11:45:37.657" v="946" actId="20577"/>
        <pc:sldMkLst>
          <pc:docMk/>
          <pc:sldMk cId="3257626746" sldId="272"/>
        </pc:sldMkLst>
        <pc:spChg chg="del">
          <ac:chgData name="Andreas Dejmek" userId="a801f0812d97e7b3" providerId="LiveId" clId="{80E3E568-5B0E-417F-96EF-7E52286CE9A2}" dt="2018-12-11T11:01:52.086" v="412" actId="478"/>
          <ac:spMkLst>
            <pc:docMk/>
            <pc:sldMk cId="3257626746" sldId="272"/>
            <ac:spMk id="2" creationId="{D239EDE1-8F27-4B22-AC2D-4F0B9B82BB24}"/>
          </ac:spMkLst>
        </pc:spChg>
        <pc:spChg chg="mod">
          <ac:chgData name="Andreas Dejmek" userId="a801f0812d97e7b3" providerId="LiveId" clId="{80E3E568-5B0E-417F-96EF-7E52286CE9A2}" dt="2018-12-11T11:45:15.959" v="943" actId="790"/>
          <ac:spMkLst>
            <pc:docMk/>
            <pc:sldMk cId="3257626746" sldId="272"/>
            <ac:spMk id="3" creationId="{0EE360F3-3451-4579-B078-4BF0D581E6FE}"/>
          </ac:spMkLst>
        </pc:spChg>
        <pc:spChg chg="add mod topLvl">
          <ac:chgData name="Andreas Dejmek" userId="a801f0812d97e7b3" providerId="LiveId" clId="{80E3E568-5B0E-417F-96EF-7E52286CE9A2}" dt="2018-12-11T11:45:15.959" v="943" actId="790"/>
          <ac:spMkLst>
            <pc:docMk/>
            <pc:sldMk cId="3257626746" sldId="272"/>
            <ac:spMk id="4" creationId="{1A75E1D9-5601-497E-8C72-C7172183DF02}"/>
          </ac:spMkLst>
        </pc:spChg>
        <pc:spChg chg="add mod topLvl">
          <ac:chgData name="Andreas Dejmek" userId="a801f0812d97e7b3" providerId="LiveId" clId="{80E3E568-5B0E-417F-96EF-7E52286CE9A2}" dt="2018-12-11T11:45:15.959" v="943" actId="790"/>
          <ac:spMkLst>
            <pc:docMk/>
            <pc:sldMk cId="3257626746" sldId="272"/>
            <ac:spMk id="5" creationId="{E30A01E7-B3D3-4670-9B0E-7C4B21C9D694}"/>
          </ac:spMkLst>
        </pc:spChg>
        <pc:spChg chg="add del mod">
          <ac:chgData name="Andreas Dejmek" userId="a801f0812d97e7b3" providerId="LiveId" clId="{80E3E568-5B0E-417F-96EF-7E52286CE9A2}" dt="2018-12-11T11:06:20.665" v="499" actId="478"/>
          <ac:spMkLst>
            <pc:docMk/>
            <pc:sldMk cId="3257626746" sldId="272"/>
            <ac:spMk id="6" creationId="{FB2798C1-0C3E-4DFF-B06F-458750283FF2}"/>
          </ac:spMkLst>
        </pc:spChg>
        <pc:spChg chg="add del mod">
          <ac:chgData name="Andreas Dejmek" userId="a801f0812d97e7b3" providerId="LiveId" clId="{80E3E568-5B0E-417F-96EF-7E52286CE9A2}" dt="2018-12-11T11:12:16.969" v="545" actId="478"/>
          <ac:spMkLst>
            <pc:docMk/>
            <pc:sldMk cId="3257626746" sldId="272"/>
            <ac:spMk id="7" creationId="{58565637-D5A0-4419-9E72-6B60C81A34C2}"/>
          </ac:spMkLst>
        </pc:spChg>
        <pc:spChg chg="add mod topLvl">
          <ac:chgData name="Andreas Dejmek" userId="a801f0812d97e7b3" providerId="LiveId" clId="{80E3E568-5B0E-417F-96EF-7E52286CE9A2}" dt="2018-12-11T11:45:15.959" v="943" actId="790"/>
          <ac:spMkLst>
            <pc:docMk/>
            <pc:sldMk cId="3257626746" sldId="272"/>
            <ac:spMk id="8" creationId="{087D41D6-3CF0-4563-A1FB-18C2383FCBD2}"/>
          </ac:spMkLst>
        </pc:spChg>
        <pc:spChg chg="add del mod">
          <ac:chgData name="Andreas Dejmek" userId="a801f0812d97e7b3" providerId="LiveId" clId="{80E3E568-5B0E-417F-96EF-7E52286CE9A2}" dt="2018-12-11T11:08:32.544" v="513" actId="478"/>
          <ac:spMkLst>
            <pc:docMk/>
            <pc:sldMk cId="3257626746" sldId="272"/>
            <ac:spMk id="9" creationId="{9B398245-2C1C-41CB-84AC-267E5547A3F2}"/>
          </ac:spMkLst>
        </pc:spChg>
        <pc:spChg chg="add del mod">
          <ac:chgData name="Andreas Dejmek" userId="a801f0812d97e7b3" providerId="LiveId" clId="{80E3E568-5B0E-417F-96EF-7E52286CE9A2}" dt="2018-12-11T11:08:35.204" v="514" actId="478"/>
          <ac:spMkLst>
            <pc:docMk/>
            <pc:sldMk cId="3257626746" sldId="272"/>
            <ac:spMk id="12" creationId="{D7D54414-AAE8-45F8-8B82-20AE7AAAB149}"/>
          </ac:spMkLst>
        </pc:spChg>
        <pc:spChg chg="add mod topLvl">
          <ac:chgData name="Andreas Dejmek" userId="a801f0812d97e7b3" providerId="LiveId" clId="{80E3E568-5B0E-417F-96EF-7E52286CE9A2}" dt="2018-12-11T11:45:15.959" v="943" actId="790"/>
          <ac:spMkLst>
            <pc:docMk/>
            <pc:sldMk cId="3257626746" sldId="272"/>
            <ac:spMk id="13" creationId="{528A25FC-7BAB-434D-A293-7FB019FBDC99}"/>
          </ac:spMkLst>
        </pc:spChg>
        <pc:spChg chg="add mod topLvl">
          <ac:chgData name="Andreas Dejmek" userId="a801f0812d97e7b3" providerId="LiveId" clId="{80E3E568-5B0E-417F-96EF-7E52286CE9A2}" dt="2018-12-11T11:45:15.959" v="943" actId="790"/>
          <ac:spMkLst>
            <pc:docMk/>
            <pc:sldMk cId="3257626746" sldId="272"/>
            <ac:spMk id="14" creationId="{DDD127D7-CC6F-4A14-BBE7-477463D70328}"/>
          </ac:spMkLst>
        </pc:spChg>
        <pc:spChg chg="add del mod">
          <ac:chgData name="Andreas Dejmek" userId="a801f0812d97e7b3" providerId="LiveId" clId="{80E3E568-5B0E-417F-96EF-7E52286CE9A2}" dt="2018-12-11T11:10:59.278" v="537" actId="478"/>
          <ac:spMkLst>
            <pc:docMk/>
            <pc:sldMk cId="3257626746" sldId="272"/>
            <ac:spMk id="15" creationId="{A64ABBD9-5F4F-4030-803E-3BDA58C1C107}"/>
          </ac:spMkLst>
        </pc:spChg>
        <pc:spChg chg="add mod topLvl">
          <ac:chgData name="Andreas Dejmek" userId="a801f0812d97e7b3" providerId="LiveId" clId="{80E3E568-5B0E-417F-96EF-7E52286CE9A2}" dt="2018-12-11T11:45:15.959" v="943" actId="790"/>
          <ac:spMkLst>
            <pc:docMk/>
            <pc:sldMk cId="3257626746" sldId="272"/>
            <ac:spMk id="16" creationId="{5F3A9644-B83E-413A-BF92-E32B4C0AA418}"/>
          </ac:spMkLst>
        </pc:spChg>
        <pc:spChg chg="add del mod">
          <ac:chgData name="Andreas Dejmek" userId="a801f0812d97e7b3" providerId="LiveId" clId="{80E3E568-5B0E-417F-96EF-7E52286CE9A2}" dt="2018-12-11T11:16:43.902" v="575" actId="478"/>
          <ac:spMkLst>
            <pc:docMk/>
            <pc:sldMk cId="3257626746" sldId="272"/>
            <ac:spMk id="18" creationId="{98C4136C-1898-453A-A129-AAD4B6511D99}"/>
          </ac:spMkLst>
        </pc:spChg>
        <pc:spChg chg="add mod">
          <ac:chgData name="Andreas Dejmek" userId="a801f0812d97e7b3" providerId="LiveId" clId="{80E3E568-5B0E-417F-96EF-7E52286CE9A2}" dt="2018-12-11T11:45:15.959" v="943" actId="790"/>
          <ac:spMkLst>
            <pc:docMk/>
            <pc:sldMk cId="3257626746" sldId="272"/>
            <ac:spMk id="26" creationId="{E9883EAB-DB63-4076-83B1-CB64B7B39382}"/>
          </ac:spMkLst>
        </pc:spChg>
        <pc:spChg chg="add mod">
          <ac:chgData name="Andreas Dejmek" userId="a801f0812d97e7b3" providerId="LiveId" clId="{80E3E568-5B0E-417F-96EF-7E52286CE9A2}" dt="2018-12-11T11:45:37.657" v="946" actId="20577"/>
          <ac:spMkLst>
            <pc:docMk/>
            <pc:sldMk cId="3257626746" sldId="272"/>
            <ac:spMk id="28" creationId="{F6CB85DF-3D81-4C93-A7A1-B93089CF613A}"/>
          </ac:spMkLst>
        </pc:spChg>
        <pc:grpChg chg="add del mod">
          <ac:chgData name="Andreas Dejmek" userId="a801f0812d97e7b3" providerId="LiveId" clId="{80E3E568-5B0E-417F-96EF-7E52286CE9A2}" dt="2018-12-11T11:16:26.478" v="572" actId="165"/>
          <ac:grpSpMkLst>
            <pc:docMk/>
            <pc:sldMk cId="3257626746" sldId="272"/>
            <ac:grpSpMk id="17" creationId="{203F321D-7985-4FB4-909F-FACD6A451672}"/>
          </ac:grpSpMkLst>
        </pc:grpChg>
        <pc:grpChg chg="add mod">
          <ac:chgData name="Andreas Dejmek" userId="a801f0812d97e7b3" providerId="LiveId" clId="{80E3E568-5B0E-417F-96EF-7E52286CE9A2}" dt="2018-12-11T11:19:51.167" v="603" actId="164"/>
          <ac:grpSpMkLst>
            <pc:docMk/>
            <pc:sldMk cId="3257626746" sldId="272"/>
            <ac:grpSpMk id="27" creationId="{A21F336B-A332-453F-A938-2E0F639D83CE}"/>
          </ac:grpSpMkLst>
        </pc:grpChg>
        <pc:cxnChg chg="add del mod">
          <ac:chgData name="Andreas Dejmek" userId="a801f0812d97e7b3" providerId="LiveId" clId="{80E3E568-5B0E-417F-96EF-7E52286CE9A2}" dt="2018-12-11T11:07:40.124" v="508" actId="478"/>
          <ac:cxnSpMkLst>
            <pc:docMk/>
            <pc:sldMk cId="3257626746" sldId="272"/>
            <ac:cxnSpMk id="11" creationId="{62F2F7BD-F54A-424B-970C-B0A28BFB1F7C}"/>
          </ac:cxnSpMkLst>
        </pc:cxnChg>
        <pc:cxnChg chg="add del mod">
          <ac:chgData name="Andreas Dejmek" userId="a801f0812d97e7b3" providerId="LiveId" clId="{80E3E568-5B0E-417F-96EF-7E52286CE9A2}" dt="2018-12-11T11:18:14.350" v="589" actId="478"/>
          <ac:cxnSpMkLst>
            <pc:docMk/>
            <pc:sldMk cId="3257626746" sldId="272"/>
            <ac:cxnSpMk id="21" creationId="{95098348-D7CB-4AE0-94EE-A447EBA9FE04}"/>
          </ac:cxnSpMkLst>
        </pc:cxnChg>
        <pc:cxnChg chg="add del mod">
          <ac:chgData name="Andreas Dejmek" userId="a801f0812d97e7b3" providerId="LiveId" clId="{80E3E568-5B0E-417F-96EF-7E52286CE9A2}" dt="2018-12-11T11:18:13.619" v="588" actId="478"/>
          <ac:cxnSpMkLst>
            <pc:docMk/>
            <pc:sldMk cId="3257626746" sldId="272"/>
            <ac:cxnSpMk id="23" creationId="{ADCFD130-2BE3-463A-AC25-B9763C09BD20}"/>
          </ac:cxnSpMkLst>
        </pc:cxnChg>
        <pc:cxnChg chg="add del mod">
          <ac:chgData name="Andreas Dejmek" userId="a801f0812d97e7b3" providerId="LiveId" clId="{80E3E568-5B0E-417F-96EF-7E52286CE9A2}" dt="2018-12-11T11:18:12.981" v="587" actId="478"/>
          <ac:cxnSpMkLst>
            <pc:docMk/>
            <pc:sldMk cId="3257626746" sldId="272"/>
            <ac:cxnSpMk id="24" creationId="{3CE0E1B6-CA99-4389-8AA2-69F974C1C20E}"/>
          </ac:cxnSpMkLst>
        </pc:cxnChg>
        <pc:cxnChg chg="add del mod">
          <ac:chgData name="Andreas Dejmek" userId="a801f0812d97e7b3" providerId="LiveId" clId="{80E3E568-5B0E-417F-96EF-7E52286CE9A2}" dt="2018-12-11T11:18:12.081" v="586" actId="478"/>
          <ac:cxnSpMkLst>
            <pc:docMk/>
            <pc:sldMk cId="3257626746" sldId="272"/>
            <ac:cxnSpMk id="25" creationId="{45017873-6AE1-410A-8F8E-4772A717A041}"/>
          </ac:cxnSpMkLst>
        </pc:cxnChg>
        <pc:cxnChg chg="add mod">
          <ac:chgData name="Andreas Dejmek" userId="a801f0812d97e7b3" providerId="LiveId" clId="{80E3E568-5B0E-417F-96EF-7E52286CE9A2}" dt="2018-12-11T11:44:56.553" v="940" actId="13822"/>
          <ac:cxnSpMkLst>
            <pc:docMk/>
            <pc:sldMk cId="3257626746" sldId="272"/>
            <ac:cxnSpMk id="30" creationId="{B27CAB1D-74E6-4BBB-8946-A2D6A9DA7881}"/>
          </ac:cxnSpMkLst>
        </pc:cxnChg>
      </pc:sldChg>
      <pc:sldChg chg="modSp add">
        <pc:chgData name="Andreas Dejmek" userId="a801f0812d97e7b3" providerId="LiveId" clId="{80E3E568-5B0E-417F-96EF-7E52286CE9A2}" dt="2018-12-13T07:23:43.562" v="1421" actId="20577"/>
        <pc:sldMkLst>
          <pc:docMk/>
          <pc:sldMk cId="2789427983" sldId="273"/>
        </pc:sldMkLst>
        <pc:spChg chg="mod">
          <ac:chgData name="Andreas Dejmek" userId="a801f0812d97e7b3" providerId="LiveId" clId="{80E3E568-5B0E-417F-96EF-7E52286CE9A2}" dt="2018-12-13T07:23:43.562" v="1421" actId="20577"/>
          <ac:spMkLst>
            <pc:docMk/>
            <pc:sldMk cId="2789427983" sldId="273"/>
            <ac:spMk id="2" creationId="{254E8291-29D2-4088-91F2-5BC284E17EBD}"/>
          </ac:spMkLst>
        </pc:spChg>
        <pc:spChg chg="mod">
          <ac:chgData name="Andreas Dejmek" userId="a801f0812d97e7b3" providerId="LiveId" clId="{80E3E568-5B0E-417F-96EF-7E52286CE9A2}" dt="2018-12-11T11:51:22.115" v="1003" actId="790"/>
          <ac:spMkLst>
            <pc:docMk/>
            <pc:sldMk cId="2789427983" sldId="273"/>
            <ac:spMk id="3" creationId="{C16F31B8-31B4-4518-8BF4-62D046BBF3BE}"/>
          </ac:spMkLst>
        </pc:spChg>
      </pc:sldChg>
      <pc:sldChg chg="modSp add">
        <pc:chgData name="Andreas Dejmek" userId="a801f0812d97e7b3" providerId="LiveId" clId="{80E3E568-5B0E-417F-96EF-7E52286CE9A2}" dt="2018-12-13T07:26:02.633" v="1473" actId="20577"/>
        <pc:sldMkLst>
          <pc:docMk/>
          <pc:sldMk cId="2411699849" sldId="274"/>
        </pc:sldMkLst>
        <pc:spChg chg="mod">
          <ac:chgData name="Andreas Dejmek" userId="a801f0812d97e7b3" providerId="LiveId" clId="{80E3E568-5B0E-417F-96EF-7E52286CE9A2}" dt="2018-12-13T07:26:02.633" v="1473" actId="20577"/>
          <ac:spMkLst>
            <pc:docMk/>
            <pc:sldMk cId="2411699849" sldId="274"/>
            <ac:spMk id="2" creationId="{254E8291-29D2-4088-91F2-5BC284E17EBD}"/>
          </ac:spMkLst>
        </pc:spChg>
        <pc:spChg chg="mod">
          <ac:chgData name="Andreas Dejmek" userId="a801f0812d97e7b3" providerId="LiveId" clId="{80E3E568-5B0E-417F-96EF-7E52286CE9A2}" dt="2018-12-11T11:51:28.535" v="1004" actId="790"/>
          <ac:spMkLst>
            <pc:docMk/>
            <pc:sldMk cId="2411699849" sldId="274"/>
            <ac:spMk id="3" creationId="{C16F31B8-31B4-4518-8BF4-62D046BBF3BE}"/>
          </ac:spMkLst>
        </pc:spChg>
      </pc:sldChg>
      <pc:sldChg chg="modSp add">
        <pc:chgData name="Andreas Dejmek" userId="a801f0812d97e7b3" providerId="LiveId" clId="{80E3E568-5B0E-417F-96EF-7E52286CE9A2}" dt="2018-12-13T07:33:20.814" v="1609" actId="6549"/>
        <pc:sldMkLst>
          <pc:docMk/>
          <pc:sldMk cId="2903405395" sldId="275"/>
        </pc:sldMkLst>
        <pc:spChg chg="mod">
          <ac:chgData name="Andreas Dejmek" userId="a801f0812d97e7b3" providerId="LiveId" clId="{80E3E568-5B0E-417F-96EF-7E52286CE9A2}" dt="2018-12-13T07:33:20.814" v="1609" actId="6549"/>
          <ac:spMkLst>
            <pc:docMk/>
            <pc:sldMk cId="2903405395" sldId="275"/>
            <ac:spMk id="2" creationId="{F7B475D3-FED1-4164-8882-8A58A7238E91}"/>
          </ac:spMkLst>
        </pc:spChg>
        <pc:spChg chg="mod">
          <ac:chgData name="Andreas Dejmek" userId="a801f0812d97e7b3" providerId="LiveId" clId="{80E3E568-5B0E-417F-96EF-7E52286CE9A2}" dt="2018-12-11T11:56:04.992" v="1060" actId="790"/>
          <ac:spMkLst>
            <pc:docMk/>
            <pc:sldMk cId="2903405395" sldId="275"/>
            <ac:spMk id="3" creationId="{D2D7680B-0CB5-4C6F-A9E5-0BAB13DEDA02}"/>
          </ac:spMkLst>
        </pc:spChg>
      </pc:sldChg>
      <pc:sldChg chg="modSp add">
        <pc:chgData name="Andreas Dejmek" userId="a801f0812d97e7b3" providerId="LiveId" clId="{80E3E568-5B0E-417F-96EF-7E52286CE9A2}" dt="2018-12-11T11:52:18.278" v="1019" actId="20577"/>
        <pc:sldMkLst>
          <pc:docMk/>
          <pc:sldMk cId="740246120" sldId="276"/>
        </pc:sldMkLst>
        <pc:spChg chg="mod">
          <ac:chgData name="Andreas Dejmek" userId="a801f0812d97e7b3" providerId="LiveId" clId="{80E3E568-5B0E-417F-96EF-7E52286CE9A2}" dt="2018-12-11T11:52:18.278" v="1019" actId="20577"/>
          <ac:spMkLst>
            <pc:docMk/>
            <pc:sldMk cId="740246120" sldId="276"/>
            <ac:spMk id="2" creationId="{254E8291-29D2-4088-91F2-5BC284E17EBD}"/>
          </ac:spMkLst>
        </pc:spChg>
        <pc:spChg chg="mod">
          <ac:chgData name="Andreas Dejmek" userId="a801f0812d97e7b3" providerId="LiveId" clId="{80E3E568-5B0E-417F-96EF-7E52286CE9A2}" dt="2018-12-11T11:51:34.670" v="1005" actId="790"/>
          <ac:spMkLst>
            <pc:docMk/>
            <pc:sldMk cId="740246120" sldId="276"/>
            <ac:spMk id="3" creationId="{C16F31B8-31B4-4518-8BF4-62D046BBF3BE}"/>
          </ac:spMkLst>
        </pc:spChg>
      </pc:sldChg>
      <pc:sldChg chg="modSp add">
        <pc:chgData name="Andreas Dejmek" userId="a801f0812d97e7b3" providerId="LiveId" clId="{80E3E568-5B0E-417F-96EF-7E52286CE9A2}" dt="2018-12-11T11:56:45.176" v="1084" actId="5793"/>
        <pc:sldMkLst>
          <pc:docMk/>
          <pc:sldMk cId="4014599817" sldId="277"/>
        </pc:sldMkLst>
        <pc:spChg chg="mod">
          <ac:chgData name="Andreas Dejmek" userId="a801f0812d97e7b3" providerId="LiveId" clId="{80E3E568-5B0E-417F-96EF-7E52286CE9A2}" dt="2018-12-11T11:56:45.176" v="1084" actId="5793"/>
          <ac:spMkLst>
            <pc:docMk/>
            <pc:sldMk cId="4014599817" sldId="277"/>
            <ac:spMk id="2" creationId="{31D8B3AC-969D-427D-B714-97CDACC0798A}"/>
          </ac:spMkLst>
        </pc:spChg>
        <pc:spChg chg="mod">
          <ac:chgData name="Andreas Dejmek" userId="a801f0812d97e7b3" providerId="LiveId" clId="{80E3E568-5B0E-417F-96EF-7E52286CE9A2}" dt="2018-12-11T11:56:23.028" v="1067" actId="20577"/>
          <ac:spMkLst>
            <pc:docMk/>
            <pc:sldMk cId="4014599817" sldId="277"/>
            <ac:spMk id="3" creationId="{F048C502-029A-4B34-95F4-4D1589BE0736}"/>
          </ac:spMkLst>
        </pc:spChg>
      </pc:sldChg>
      <pc:sldChg chg="modSp add del">
        <pc:chgData name="Andreas Dejmek" userId="a801f0812d97e7b3" providerId="LiveId" clId="{80E3E568-5B0E-417F-96EF-7E52286CE9A2}" dt="2018-12-13T08:38:08.642" v="2648" actId="2696"/>
        <pc:sldMkLst>
          <pc:docMk/>
          <pc:sldMk cId="3358092663" sldId="278"/>
        </pc:sldMkLst>
        <pc:spChg chg="mod">
          <ac:chgData name="Andreas Dejmek" userId="a801f0812d97e7b3" providerId="LiveId" clId="{80E3E568-5B0E-417F-96EF-7E52286CE9A2}" dt="2018-12-11T13:12:20.156" v="1265" actId="6549"/>
          <ac:spMkLst>
            <pc:docMk/>
            <pc:sldMk cId="3358092663" sldId="278"/>
            <ac:spMk id="2" creationId="{314AFC4A-91C6-4375-B942-E867BD9DED64}"/>
          </ac:spMkLst>
        </pc:spChg>
        <pc:spChg chg="mod">
          <ac:chgData name="Andreas Dejmek" userId="a801f0812d97e7b3" providerId="LiveId" clId="{80E3E568-5B0E-417F-96EF-7E52286CE9A2}" dt="2018-12-11T12:12:16.627" v="1253"/>
          <ac:spMkLst>
            <pc:docMk/>
            <pc:sldMk cId="3358092663" sldId="278"/>
            <ac:spMk id="3" creationId="{81A16BC9-8D1B-4105-91A1-36BF4B9B2927}"/>
          </ac:spMkLst>
        </pc:spChg>
      </pc:sldChg>
      <pc:sldChg chg="modSp add del">
        <pc:chgData name="Andreas Dejmek" userId="a801f0812d97e7b3" providerId="LiveId" clId="{80E3E568-5B0E-417F-96EF-7E52286CE9A2}" dt="2018-12-13T08:38:10.232" v="2649" actId="2696"/>
        <pc:sldMkLst>
          <pc:docMk/>
          <pc:sldMk cId="3845284727" sldId="279"/>
        </pc:sldMkLst>
        <pc:spChg chg="mod">
          <ac:chgData name="Andreas Dejmek" userId="a801f0812d97e7b3" providerId="LiveId" clId="{80E3E568-5B0E-417F-96EF-7E52286CE9A2}" dt="2018-12-11T12:02:43.662" v="1148" actId="20577"/>
          <ac:spMkLst>
            <pc:docMk/>
            <pc:sldMk cId="3845284727" sldId="279"/>
            <ac:spMk id="2" creationId="{314AFC4A-91C6-4375-B942-E867BD9DED64}"/>
          </ac:spMkLst>
        </pc:spChg>
        <pc:spChg chg="mod">
          <ac:chgData name="Andreas Dejmek" userId="a801f0812d97e7b3" providerId="LiveId" clId="{80E3E568-5B0E-417F-96EF-7E52286CE9A2}" dt="2018-12-11T12:12:14.772" v="1252"/>
          <ac:spMkLst>
            <pc:docMk/>
            <pc:sldMk cId="3845284727" sldId="279"/>
            <ac:spMk id="3" creationId="{81A16BC9-8D1B-4105-91A1-36BF4B9B2927}"/>
          </ac:spMkLst>
        </pc:spChg>
      </pc:sldChg>
      <pc:sldChg chg="modSp add del">
        <pc:chgData name="Andreas Dejmek" userId="a801f0812d97e7b3" providerId="LiveId" clId="{80E3E568-5B0E-417F-96EF-7E52286CE9A2}" dt="2018-12-13T07:47:23.887" v="2022" actId="2696"/>
        <pc:sldMkLst>
          <pc:docMk/>
          <pc:sldMk cId="2231298059" sldId="280"/>
        </pc:sldMkLst>
        <pc:spChg chg="mod">
          <ac:chgData name="Andreas Dejmek" userId="a801f0812d97e7b3" providerId="LiveId" clId="{80E3E568-5B0E-417F-96EF-7E52286CE9A2}" dt="2018-12-11T12:10:20.430" v="1231" actId="20577"/>
          <ac:spMkLst>
            <pc:docMk/>
            <pc:sldMk cId="2231298059" sldId="280"/>
            <ac:spMk id="2" creationId="{314AFC4A-91C6-4375-B942-E867BD9DED64}"/>
          </ac:spMkLst>
        </pc:spChg>
        <pc:spChg chg="mod">
          <ac:chgData name="Andreas Dejmek" userId="a801f0812d97e7b3" providerId="LiveId" clId="{80E3E568-5B0E-417F-96EF-7E52286CE9A2}" dt="2018-12-11T12:12:12.204" v="1251" actId="20577"/>
          <ac:spMkLst>
            <pc:docMk/>
            <pc:sldMk cId="2231298059" sldId="280"/>
            <ac:spMk id="3" creationId="{81A16BC9-8D1B-4105-91A1-36BF4B9B2927}"/>
          </ac:spMkLst>
        </pc:spChg>
      </pc:sldChg>
      <pc:sldChg chg="modSp add del">
        <pc:chgData name="Andreas Dejmek" userId="a801f0812d97e7b3" providerId="LiveId" clId="{80E3E568-5B0E-417F-96EF-7E52286CE9A2}" dt="2018-12-13T08:38:11.162" v="2650" actId="2696"/>
        <pc:sldMkLst>
          <pc:docMk/>
          <pc:sldMk cId="3843805525" sldId="281"/>
        </pc:sldMkLst>
        <pc:spChg chg="mod">
          <ac:chgData name="Andreas Dejmek" userId="a801f0812d97e7b3" providerId="LiveId" clId="{80E3E568-5B0E-417F-96EF-7E52286CE9A2}" dt="2018-12-11T12:04:08.380" v="1173"/>
          <ac:spMkLst>
            <pc:docMk/>
            <pc:sldMk cId="3843805525" sldId="281"/>
            <ac:spMk id="2" creationId="{48858A6A-6E03-4292-812A-F2816EFC367B}"/>
          </ac:spMkLst>
        </pc:spChg>
        <pc:spChg chg="mod">
          <ac:chgData name="Andreas Dejmek" userId="a801f0812d97e7b3" providerId="LiveId" clId="{80E3E568-5B0E-417F-96EF-7E52286CE9A2}" dt="2018-12-11T12:12:09.275" v="1250"/>
          <ac:spMkLst>
            <pc:docMk/>
            <pc:sldMk cId="3843805525" sldId="281"/>
            <ac:spMk id="3" creationId="{C03AE108-F435-4FAA-8DAA-E0EE5B3E54F0}"/>
          </ac:spMkLst>
        </pc:spChg>
      </pc:sldChg>
      <pc:sldChg chg="modSp add del">
        <pc:chgData name="Andreas Dejmek" userId="a801f0812d97e7b3" providerId="LiveId" clId="{80E3E568-5B0E-417F-96EF-7E52286CE9A2}" dt="2018-12-13T08:38:11.920" v="2651" actId="2696"/>
        <pc:sldMkLst>
          <pc:docMk/>
          <pc:sldMk cId="3235686920" sldId="282"/>
        </pc:sldMkLst>
        <pc:spChg chg="mod">
          <ac:chgData name="Andreas Dejmek" userId="a801f0812d97e7b3" providerId="LiveId" clId="{80E3E568-5B0E-417F-96EF-7E52286CE9A2}" dt="2018-12-11T12:09:57.958" v="1229" actId="790"/>
          <ac:spMkLst>
            <pc:docMk/>
            <pc:sldMk cId="3235686920" sldId="282"/>
            <ac:spMk id="2" creationId="{48858A6A-6E03-4292-812A-F2816EFC367B}"/>
          </ac:spMkLst>
        </pc:spChg>
        <pc:spChg chg="mod">
          <ac:chgData name="Andreas Dejmek" userId="a801f0812d97e7b3" providerId="LiveId" clId="{80E3E568-5B0E-417F-96EF-7E52286CE9A2}" dt="2018-12-11T12:12:07.188" v="1249"/>
          <ac:spMkLst>
            <pc:docMk/>
            <pc:sldMk cId="3235686920" sldId="282"/>
            <ac:spMk id="3" creationId="{C03AE108-F435-4FAA-8DAA-E0EE5B3E54F0}"/>
          </ac:spMkLst>
        </pc:spChg>
      </pc:sldChg>
      <pc:sldChg chg="modSp add del">
        <pc:chgData name="Andreas Dejmek" userId="a801f0812d97e7b3" providerId="LiveId" clId="{80E3E568-5B0E-417F-96EF-7E52286CE9A2}" dt="2018-12-13T08:38:13.180" v="2652" actId="2696"/>
        <pc:sldMkLst>
          <pc:docMk/>
          <pc:sldMk cId="3231003891" sldId="283"/>
        </pc:sldMkLst>
        <pc:spChg chg="mod">
          <ac:chgData name="Andreas Dejmek" userId="a801f0812d97e7b3" providerId="LiveId" clId="{80E3E568-5B0E-417F-96EF-7E52286CE9A2}" dt="2018-12-13T07:10:54.405" v="1399" actId="313"/>
          <ac:spMkLst>
            <pc:docMk/>
            <pc:sldMk cId="3231003891" sldId="283"/>
            <ac:spMk id="2" creationId="{48858A6A-6E03-4292-812A-F2816EFC367B}"/>
          </ac:spMkLst>
        </pc:spChg>
        <pc:spChg chg="mod">
          <ac:chgData name="Andreas Dejmek" userId="a801f0812d97e7b3" providerId="LiveId" clId="{80E3E568-5B0E-417F-96EF-7E52286CE9A2}" dt="2018-12-11T12:12:03.157" v="1248" actId="20577"/>
          <ac:spMkLst>
            <pc:docMk/>
            <pc:sldMk cId="3231003891" sldId="283"/>
            <ac:spMk id="3" creationId="{C03AE108-F435-4FAA-8DAA-E0EE5B3E54F0}"/>
          </ac:spMkLst>
        </pc:spChg>
      </pc:sldChg>
      <pc:sldChg chg="modSp add del">
        <pc:chgData name="Andreas Dejmek" userId="a801f0812d97e7b3" providerId="LiveId" clId="{80E3E568-5B0E-417F-96EF-7E52286CE9A2}" dt="2018-12-13T08:38:15.118" v="2653" actId="2696"/>
        <pc:sldMkLst>
          <pc:docMk/>
          <pc:sldMk cId="100251930" sldId="284"/>
        </pc:sldMkLst>
        <pc:spChg chg="mod">
          <ac:chgData name="Andreas Dejmek" userId="a801f0812d97e7b3" providerId="LiveId" clId="{80E3E568-5B0E-417F-96EF-7E52286CE9A2}" dt="2018-12-11T12:11:52.710" v="1246" actId="20577"/>
          <ac:spMkLst>
            <pc:docMk/>
            <pc:sldMk cId="100251930" sldId="284"/>
            <ac:spMk id="2" creationId="{22446E4B-76A9-4DC5-93A3-8D1EE5EDF712}"/>
          </ac:spMkLst>
        </pc:spChg>
        <pc:spChg chg="mod">
          <ac:chgData name="Andreas Dejmek" userId="a801f0812d97e7b3" providerId="LiveId" clId="{80E3E568-5B0E-417F-96EF-7E52286CE9A2}" dt="2018-12-11T12:11:27.954" v="1235"/>
          <ac:spMkLst>
            <pc:docMk/>
            <pc:sldMk cId="100251930" sldId="284"/>
            <ac:spMk id="3" creationId="{22BB5F4F-07C4-472B-A6B0-0603E1D09F9C}"/>
          </ac:spMkLst>
        </pc:spChg>
      </pc:sldChg>
      <pc:sldChg chg="modSp add">
        <pc:chgData name="Andreas Dejmek" userId="a801f0812d97e7b3" providerId="LiveId" clId="{80E3E568-5B0E-417F-96EF-7E52286CE9A2}" dt="2018-12-13T08:40:28.748" v="2654" actId="20577"/>
        <pc:sldMkLst>
          <pc:docMk/>
          <pc:sldMk cId="2430699346" sldId="285"/>
        </pc:sldMkLst>
        <pc:spChg chg="mod">
          <ac:chgData name="Andreas Dejmek" userId="a801f0812d97e7b3" providerId="LiveId" clId="{80E3E568-5B0E-417F-96EF-7E52286CE9A2}" dt="2018-12-13T08:40:28.748" v="2654" actId="20577"/>
          <ac:spMkLst>
            <pc:docMk/>
            <pc:sldMk cId="2430699346" sldId="285"/>
            <ac:spMk id="2" creationId="{A36F794C-DA2A-4370-A1CB-24ABE091FC40}"/>
          </ac:spMkLst>
        </pc:spChg>
        <pc:spChg chg="mod">
          <ac:chgData name="Andreas Dejmek" userId="a801f0812d97e7b3" providerId="LiveId" clId="{80E3E568-5B0E-417F-96EF-7E52286CE9A2}" dt="2018-12-13T07:08:55.155" v="1277" actId="20577"/>
          <ac:spMkLst>
            <pc:docMk/>
            <pc:sldMk cId="2430699346" sldId="285"/>
            <ac:spMk id="3" creationId="{C02B50D5-5F1B-4937-851B-4F4B7F9B5D67}"/>
          </ac:spMkLst>
        </pc:spChg>
      </pc:sldChg>
      <pc:sldChg chg="modSp add del">
        <pc:chgData name="Andreas Dejmek" userId="a801f0812d97e7b3" providerId="LiveId" clId="{80E3E568-5B0E-417F-96EF-7E52286CE9A2}" dt="2018-12-13T07:44:30.113" v="2003" actId="2696"/>
        <pc:sldMkLst>
          <pc:docMk/>
          <pc:sldMk cId="3196692274" sldId="286"/>
        </pc:sldMkLst>
        <pc:spChg chg="mod">
          <ac:chgData name="Andreas Dejmek" userId="a801f0812d97e7b3" providerId="LiveId" clId="{80E3E568-5B0E-417F-96EF-7E52286CE9A2}" dt="2018-12-13T07:38:07.629" v="1837" actId="255"/>
          <ac:spMkLst>
            <pc:docMk/>
            <pc:sldMk cId="3196692274" sldId="286"/>
            <ac:spMk id="2" creationId="{A13A5D97-3FF4-4B9F-8086-83D52F017876}"/>
          </ac:spMkLst>
        </pc:spChg>
        <pc:spChg chg="mod">
          <ac:chgData name="Andreas Dejmek" userId="a801f0812d97e7b3" providerId="LiveId" clId="{80E3E568-5B0E-417F-96EF-7E52286CE9A2}" dt="2018-12-13T07:33:54.469" v="1628" actId="20577"/>
          <ac:spMkLst>
            <pc:docMk/>
            <pc:sldMk cId="3196692274" sldId="286"/>
            <ac:spMk id="3" creationId="{E86190CA-D7C0-45EB-B649-AF6C1626DE9D}"/>
          </ac:spMkLst>
        </pc:spChg>
      </pc:sldChg>
      <pc:sldChg chg="add del">
        <pc:chgData name="Andreas Dejmek" userId="a801f0812d97e7b3" providerId="LiveId" clId="{80E3E568-5B0E-417F-96EF-7E52286CE9A2}" dt="2018-12-13T07:38:36.748" v="1839" actId="2696"/>
        <pc:sldMkLst>
          <pc:docMk/>
          <pc:sldMk cId="3969099785" sldId="287"/>
        </pc:sldMkLst>
      </pc:sldChg>
      <pc:sldChg chg="modSp add">
        <pc:chgData name="Andreas Dejmek" userId="a801f0812d97e7b3" providerId="LiveId" clId="{80E3E568-5B0E-417F-96EF-7E52286CE9A2}" dt="2018-12-13T07:42:14.661" v="1907"/>
        <pc:sldMkLst>
          <pc:docMk/>
          <pc:sldMk cId="4114728809" sldId="287"/>
        </pc:sldMkLst>
        <pc:spChg chg="mod">
          <ac:chgData name="Andreas Dejmek" userId="a801f0812d97e7b3" providerId="LiveId" clId="{80E3E568-5B0E-417F-96EF-7E52286CE9A2}" dt="2018-12-13T07:42:14.661" v="1907"/>
          <ac:spMkLst>
            <pc:docMk/>
            <pc:sldMk cId="4114728809" sldId="287"/>
            <ac:spMk id="2" creationId="{A13A5D97-3FF4-4B9F-8086-83D52F017876}"/>
          </ac:spMkLst>
        </pc:spChg>
      </pc:sldChg>
      <pc:sldChg chg="modSp add del">
        <pc:chgData name="Andreas Dejmek" userId="a801f0812d97e7b3" providerId="LiveId" clId="{80E3E568-5B0E-417F-96EF-7E52286CE9A2}" dt="2018-12-13T07:44:45.151" v="2004" actId="2696"/>
        <pc:sldMkLst>
          <pc:docMk/>
          <pc:sldMk cId="1425770945" sldId="288"/>
        </pc:sldMkLst>
        <pc:spChg chg="mod">
          <ac:chgData name="Andreas Dejmek" userId="a801f0812d97e7b3" providerId="LiveId" clId="{80E3E568-5B0E-417F-96EF-7E52286CE9A2}" dt="2018-12-13T07:43:23.479" v="1953" actId="6549"/>
          <ac:spMkLst>
            <pc:docMk/>
            <pc:sldMk cId="1425770945" sldId="288"/>
            <ac:spMk id="2" creationId="{A13A5D97-3FF4-4B9F-8086-83D52F017876}"/>
          </ac:spMkLst>
        </pc:spChg>
      </pc:sldChg>
      <pc:sldChg chg="modSp add del">
        <pc:chgData name="Andreas Dejmek" userId="a801f0812d97e7b3" providerId="LiveId" clId="{80E3E568-5B0E-417F-96EF-7E52286CE9A2}" dt="2018-12-13T07:47:34.863" v="2025" actId="2696"/>
        <pc:sldMkLst>
          <pc:docMk/>
          <pc:sldMk cId="1831385254" sldId="289"/>
        </pc:sldMkLst>
        <pc:spChg chg="mod">
          <ac:chgData name="Andreas Dejmek" userId="a801f0812d97e7b3" providerId="LiveId" clId="{80E3E568-5B0E-417F-96EF-7E52286CE9A2}" dt="2018-12-13T07:44:22.919" v="2002" actId="20577"/>
          <ac:spMkLst>
            <pc:docMk/>
            <pc:sldMk cId="1831385254" sldId="289"/>
            <ac:spMk id="2" creationId="{A13A5D97-3FF4-4B9F-8086-83D52F017876}"/>
          </ac:spMkLst>
        </pc:spChg>
      </pc:sldChg>
      <pc:sldChg chg="add">
        <pc:chgData name="Andreas Dejmek" userId="a801f0812d97e7b3" providerId="LiveId" clId="{80E3E568-5B0E-417F-96EF-7E52286CE9A2}" dt="2018-12-13T07:47:16.166" v="2021"/>
        <pc:sldMkLst>
          <pc:docMk/>
          <pc:sldMk cId="1220606801" sldId="290"/>
        </pc:sldMkLst>
      </pc:sldChg>
      <pc:sldChg chg="modSp add del">
        <pc:chgData name="Andreas Dejmek" userId="a801f0812d97e7b3" providerId="LiveId" clId="{80E3E568-5B0E-417F-96EF-7E52286CE9A2}" dt="2018-12-13T07:47:13.272" v="2020" actId="2696"/>
        <pc:sldMkLst>
          <pc:docMk/>
          <pc:sldMk cId="2002688839" sldId="290"/>
        </pc:sldMkLst>
        <pc:spChg chg="mod">
          <ac:chgData name="Andreas Dejmek" userId="a801f0812d97e7b3" providerId="LiveId" clId="{80E3E568-5B0E-417F-96EF-7E52286CE9A2}" dt="2018-12-13T07:47:11.447" v="2019" actId="6549"/>
          <ac:spMkLst>
            <pc:docMk/>
            <pc:sldMk cId="2002688839" sldId="290"/>
            <ac:spMk id="2" creationId="{2F9D7B14-D8A4-4323-AE82-1460941EF389}"/>
          </ac:spMkLst>
        </pc:spChg>
      </pc:sldChg>
      <pc:sldChg chg="add del">
        <pc:chgData name="Andreas Dejmek" userId="a801f0812d97e7b3" providerId="LiveId" clId="{80E3E568-5B0E-417F-96EF-7E52286CE9A2}" dt="2018-12-13T07:47:28.186" v="2024" actId="2696"/>
        <pc:sldMkLst>
          <pc:docMk/>
          <pc:sldMk cId="3016897743" sldId="291"/>
        </pc:sldMkLst>
      </pc:sldChg>
      <pc:sldChg chg="modSp add del ord">
        <pc:chgData name="Andreas Dejmek" userId="a801f0812d97e7b3" providerId="LiveId" clId="{80E3E568-5B0E-417F-96EF-7E52286CE9A2}" dt="2018-12-13T08:01:29.480" v="2245" actId="2696"/>
        <pc:sldMkLst>
          <pc:docMk/>
          <pc:sldMk cId="3687530296" sldId="291"/>
        </pc:sldMkLst>
        <pc:spChg chg="mod">
          <ac:chgData name="Andreas Dejmek" userId="a801f0812d97e7b3" providerId="LiveId" clId="{80E3E568-5B0E-417F-96EF-7E52286CE9A2}" dt="2018-12-13T07:59:58.112" v="2244" actId="20577"/>
          <ac:spMkLst>
            <pc:docMk/>
            <pc:sldMk cId="3687530296" sldId="291"/>
            <ac:spMk id="2" creationId="{A13A5D97-3FF4-4B9F-8086-83D52F017876}"/>
          </ac:spMkLst>
        </pc:spChg>
      </pc:sldChg>
      <pc:sldChg chg="modSp add">
        <pc:chgData name="Andreas Dejmek" userId="a801f0812d97e7b3" providerId="LiveId" clId="{80E3E568-5B0E-417F-96EF-7E52286CE9A2}" dt="2018-12-13T07:53:39.855" v="2233" actId="20577"/>
        <pc:sldMkLst>
          <pc:docMk/>
          <pc:sldMk cId="1551781082" sldId="292"/>
        </pc:sldMkLst>
        <pc:spChg chg="mod">
          <ac:chgData name="Andreas Dejmek" userId="a801f0812d97e7b3" providerId="LiveId" clId="{80E3E568-5B0E-417F-96EF-7E52286CE9A2}" dt="2018-12-13T07:53:39.855" v="2233" actId="20577"/>
          <ac:spMkLst>
            <pc:docMk/>
            <pc:sldMk cId="1551781082" sldId="292"/>
            <ac:spMk id="2" creationId="{43BB7DD3-B451-43AB-8CC3-5501B9079BC4}"/>
          </ac:spMkLst>
        </pc:spChg>
        <pc:spChg chg="mod">
          <ac:chgData name="Andreas Dejmek" userId="a801f0812d97e7b3" providerId="LiveId" clId="{80E3E568-5B0E-417F-96EF-7E52286CE9A2}" dt="2018-12-13T07:50:52.616" v="2036" actId="20577"/>
          <ac:spMkLst>
            <pc:docMk/>
            <pc:sldMk cId="1551781082" sldId="292"/>
            <ac:spMk id="3" creationId="{FF9810FC-58C1-4D1D-973D-E74234D60674}"/>
          </ac:spMkLst>
        </pc:spChg>
      </pc:sldChg>
      <pc:sldChg chg="modSp add">
        <pc:chgData name="Andreas Dejmek" userId="a801f0812d97e7b3" providerId="LiveId" clId="{80E3E568-5B0E-417F-96EF-7E52286CE9A2}" dt="2018-12-13T08:08:01.246" v="2441" actId="313"/>
        <pc:sldMkLst>
          <pc:docMk/>
          <pc:sldMk cId="3659346471" sldId="293"/>
        </pc:sldMkLst>
        <pc:spChg chg="mod">
          <ac:chgData name="Andreas Dejmek" userId="a801f0812d97e7b3" providerId="LiveId" clId="{80E3E568-5B0E-417F-96EF-7E52286CE9A2}" dt="2018-12-13T08:08:01.246" v="2441" actId="313"/>
          <ac:spMkLst>
            <pc:docMk/>
            <pc:sldMk cId="3659346471" sldId="293"/>
            <ac:spMk id="2" creationId="{6D036B9F-7B31-46E3-9CCD-B2D1D26300ED}"/>
          </ac:spMkLst>
        </pc:spChg>
        <pc:spChg chg="mod">
          <ac:chgData name="Andreas Dejmek" userId="a801f0812d97e7b3" providerId="LiveId" clId="{80E3E568-5B0E-417F-96EF-7E52286CE9A2}" dt="2018-12-13T08:03:03.712" v="2274" actId="313"/>
          <ac:spMkLst>
            <pc:docMk/>
            <pc:sldMk cId="3659346471" sldId="293"/>
            <ac:spMk id="3" creationId="{B4D4AC2E-527D-4993-9D83-D1E9BC348327}"/>
          </ac:spMkLst>
        </pc:spChg>
      </pc:sldChg>
      <pc:sldChg chg="modSp add">
        <pc:chgData name="Andreas Dejmek" userId="a801f0812d97e7b3" providerId="LiveId" clId="{80E3E568-5B0E-417F-96EF-7E52286CE9A2}" dt="2018-12-13T08:36:41.757" v="2647" actId="20577"/>
        <pc:sldMkLst>
          <pc:docMk/>
          <pc:sldMk cId="2231687691" sldId="294"/>
        </pc:sldMkLst>
        <pc:spChg chg="mod">
          <ac:chgData name="Andreas Dejmek" userId="a801f0812d97e7b3" providerId="LiveId" clId="{80E3E568-5B0E-417F-96EF-7E52286CE9A2}" dt="2018-12-13T08:36:41.757" v="2647" actId="20577"/>
          <ac:spMkLst>
            <pc:docMk/>
            <pc:sldMk cId="2231687691" sldId="294"/>
            <ac:spMk id="2" creationId="{6D036B9F-7B31-46E3-9CCD-B2D1D26300ED}"/>
          </ac:spMkLst>
        </pc:spChg>
      </pc:sldChg>
      <pc:sldMasterChg chg="delSldLayout">
        <pc:chgData name="Andreas Dejmek" userId="a801f0812d97e7b3" providerId="LiveId" clId="{80E3E568-5B0E-417F-96EF-7E52286CE9A2}" dt="2018-12-11T10:27:05.280" v="25" actId="2696"/>
        <pc:sldMasterMkLst>
          <pc:docMk/>
          <pc:sldMasterMk cId="0" sldId="2147483654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76D806C-7CDB-4787-90E0-359241D769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770237-77EE-4499-A7E6-7B6A83D2F17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765A005-92B4-4226-8776-CAD3188EA83D}" type="datetimeFigureOut">
              <a:rPr lang="de-DE"/>
              <a:pPr>
                <a:defRPr/>
              </a:pPr>
              <a:t>13.12.2018</a:t>
            </a:fld>
            <a:endParaRPr lang="de-DE" dirty="0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3DC44C49-6AC2-47A2-B13A-5CD814B235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2300A771-7351-4B11-9E46-673D37148E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583D83-FF7C-483B-B8FF-AF3CD89B74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F042F1-5D2A-4D02-B68C-A0B672303B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816DCA8-5E35-47B6-BAEB-44FDB9D8D115}" type="slidenum">
              <a:rPr lang="de-DE" altLang="en-US"/>
              <a:pPr/>
              <a:t>‹Nr.›</a:t>
            </a:fld>
            <a:endParaRPr lang="de-DE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lienbildplatzhalter 1">
            <a:extLst>
              <a:ext uri="{FF2B5EF4-FFF2-40B4-BE49-F238E27FC236}">
                <a16:creationId xmlns:a16="http://schemas.microsoft.com/office/drawing/2014/main" id="{60DFEB63-BE51-467A-BA77-C57EBE44782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izenplatzhalter 2">
            <a:extLst>
              <a:ext uri="{FF2B5EF4-FFF2-40B4-BE49-F238E27FC236}">
                <a16:creationId xmlns:a16="http://schemas.microsoft.com/office/drawing/2014/main" id="{98ED2BCE-117F-4C96-901A-0E7041EBF5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/>
          </a:p>
        </p:txBody>
      </p:sp>
      <p:sp>
        <p:nvSpPr>
          <p:cNvPr id="17412" name="Foliennummernplatzhalter 3">
            <a:extLst>
              <a:ext uri="{FF2B5EF4-FFF2-40B4-BE49-F238E27FC236}">
                <a16:creationId xmlns:a16="http://schemas.microsoft.com/office/drawing/2014/main" id="{4E4C6CA8-41F7-4059-9BA0-D1DE1F33DF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EF4CA96-B977-4B22-8D2A-48601C82BDE2}" type="slidenum">
              <a:rPr lang="de-DE" altLang="en-US">
                <a:latin typeface="Calibri" panose="020F0502020204030204" pitchFamily="34" charset="0"/>
              </a:rPr>
              <a:pPr eaLnBrk="1" hangingPunct="1"/>
              <a:t>1</a:t>
            </a:fld>
            <a:endParaRPr lang="de-DE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D854F-22D9-4639-BA27-C807CA1D659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937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43042" y="2928934"/>
            <a:ext cx="6143668" cy="1255711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43042" y="4500570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31B2E625-F135-48FD-9EFA-0CF8649EE2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3063" y="6000750"/>
            <a:ext cx="4376737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351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FBBFAA-D38F-4B63-BCAB-2891148D6F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A28679DC-8337-41F6-8ADD-7EF109FAE8B8}" type="datetimeFigureOut">
              <a:rPr lang="de-AT"/>
              <a:pPr>
                <a:defRPr/>
              </a:pPr>
              <a:t>13.12.2018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3980ED-C9CD-442D-82E5-B7DEA241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C31232-12B4-4279-8276-2E4C6625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9A540000-6A15-4A6B-ABD7-CE7ED144C420}" type="slidenum">
              <a:rPr lang="de-AT" altLang="en-US"/>
              <a:pPr/>
              <a:t>‹Nr.›</a:t>
            </a:fld>
            <a:endParaRPr lang="de-AT" altLang="en-US" dirty="0"/>
          </a:p>
        </p:txBody>
      </p:sp>
    </p:spTree>
    <p:extLst>
      <p:ext uri="{BB962C8B-B14F-4D97-AF65-F5344CB8AC3E}">
        <p14:creationId xmlns:p14="http://schemas.microsoft.com/office/powerpoint/2010/main" val="160109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658C22-68E5-46F0-93FD-87E1F966A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5011FA3-FD95-4273-B7A0-FA4968556D66}" type="datetimeFigureOut">
              <a:rPr lang="de-DE"/>
              <a:pPr>
                <a:defRPr/>
              </a:pPr>
              <a:t>13.12.2018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08E2A4-A135-4E7F-BE61-158A42908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02856E-BA2F-4748-A5B5-60E64F64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F9FA2154-C25A-4DD7-8302-0E5D7DE18586}" type="slidenum">
              <a:rPr lang="de-DE" altLang="en-US"/>
              <a:pPr/>
              <a:t>‹Nr.›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12667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72E1A2-E530-424E-9410-A46D1732196B}" type="datetime1">
              <a:rPr lang="en-US" smtClean="0"/>
              <a:t>12/13/2018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D4ECB8-30C2-4472-98C7-6A032A3AFF7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8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857224" y="1124744"/>
            <a:ext cx="7429552" cy="5001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827584" y="116632"/>
            <a:ext cx="7416824" cy="720080"/>
          </a:xfrm>
          <a:prstGeom prst="rect">
            <a:avLst/>
          </a:prstGeom>
        </p:spPr>
        <p:txBody>
          <a:bodyPr/>
          <a:lstStyle>
            <a:lvl1pPr>
              <a:defRPr sz="2400" baseline="0"/>
            </a:lvl1pPr>
          </a:lstStyle>
          <a:p>
            <a:r>
              <a:rPr lang="de-DE" dirty="0"/>
              <a:t>Titel durch Klicken bearbeiten</a:t>
            </a:r>
            <a:endParaRPr lang="en-US" dirty="0"/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B0A0CF-9B15-4D05-B858-5A288AE4A262}" type="datetimeFigureOut">
              <a:rPr lang="de-DE"/>
              <a:pPr>
                <a:defRPr/>
              </a:pPr>
              <a:t>13.12.2018</a:t>
            </a:fld>
            <a:endParaRPr lang="de-DE" dirty="0"/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3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75F55EF4-E7B1-4DB9-97DF-8FAFB543B11D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4839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78DE87-821F-4CD3-A5A3-372D9A2F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15922A04-EB55-4A26-B0BF-51ABF02472D9}" type="datetimeFigureOut">
              <a:rPr lang="de-AT"/>
              <a:pPr>
                <a:defRPr/>
              </a:pPr>
              <a:t>13.12.2018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6D10AC-571D-4241-96D1-E42B5090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6B256-DCB9-40BC-874E-4330F9A4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0CD33FB0-C8C7-404E-A456-8C701FA4C9BA}" type="slidenum">
              <a:rPr lang="de-AT" altLang="en-US"/>
              <a:pPr/>
              <a:t>‹Nr.›</a:t>
            </a:fld>
            <a:endParaRPr lang="de-AT" altLang="en-US" dirty="0"/>
          </a:p>
        </p:txBody>
      </p:sp>
    </p:spTree>
    <p:extLst>
      <p:ext uri="{BB962C8B-B14F-4D97-AF65-F5344CB8AC3E}">
        <p14:creationId xmlns:p14="http://schemas.microsoft.com/office/powerpoint/2010/main" val="2975213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1B1EE3-C88E-4E1E-989F-F385921D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8A74085-72AD-48B5-831A-ADC587CCDB6C}" type="datetimeFigureOut">
              <a:rPr lang="de-DE"/>
              <a:pPr>
                <a:defRPr/>
              </a:pPr>
              <a:t>13.12.2018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DE9D2A-D2EB-4130-A16E-F22A52DC1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8873C5-1DCA-4DE9-9253-07DCCEFA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C5A47C87-50D4-46EB-B67F-040FF66F255E}" type="slidenum">
              <a:rPr lang="de-DE" altLang="en-US"/>
              <a:pPr/>
              <a:t>‹Nr.›</a:t>
            </a:fld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95813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ild 7" descr="TU_rendering.tif">
            <a:extLst>
              <a:ext uri="{FF2B5EF4-FFF2-40B4-BE49-F238E27FC236}">
                <a16:creationId xmlns:a16="http://schemas.microsoft.com/office/drawing/2014/main" id="{83C4AD4D-D3FC-4CB6-8CFC-A084AB483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uppieren 14">
            <a:extLst>
              <a:ext uri="{FF2B5EF4-FFF2-40B4-BE49-F238E27FC236}">
                <a16:creationId xmlns:a16="http://schemas.microsoft.com/office/drawing/2014/main" id="{7FF38486-DFDC-4769-879A-7411C24B311C}"/>
              </a:ext>
            </a:extLst>
          </p:cNvPr>
          <p:cNvGrpSpPr>
            <a:grpSpLocks/>
          </p:cNvGrpSpPr>
          <p:nvPr/>
        </p:nvGrpSpPr>
        <p:grpSpPr bwMode="auto">
          <a:xfrm>
            <a:off x="0" y="2076450"/>
            <a:ext cx="8642350" cy="4781550"/>
            <a:chOff x="0" y="2076528"/>
            <a:chExt cx="8642400" cy="4781472"/>
          </a:xfrm>
        </p:grpSpPr>
        <p:sp>
          <p:nvSpPr>
            <p:cNvPr id="1029" name="Rectangle 12">
              <a:extLst>
                <a:ext uri="{FF2B5EF4-FFF2-40B4-BE49-F238E27FC236}">
                  <a16:creationId xmlns:a16="http://schemas.microsoft.com/office/drawing/2014/main" id="{A520E6EA-1DDD-4512-840C-826F83C7D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dirty="0"/>
            </a:p>
          </p:txBody>
        </p:sp>
        <p:sp>
          <p:nvSpPr>
            <p:cNvPr id="1030" name="Oval 10">
              <a:extLst>
                <a:ext uri="{FF2B5EF4-FFF2-40B4-BE49-F238E27FC236}">
                  <a16:creationId xmlns:a16="http://schemas.microsoft.com/office/drawing/2014/main" id="{1B80B577-7710-4ADC-B7C8-5506D3260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dirty="0"/>
            </a:p>
          </p:txBody>
        </p:sp>
        <p:sp>
          <p:nvSpPr>
            <p:cNvPr id="1031" name="Rectangle 15">
              <a:extLst>
                <a:ext uri="{FF2B5EF4-FFF2-40B4-BE49-F238E27FC236}">
                  <a16:creationId xmlns:a16="http://schemas.microsoft.com/office/drawing/2014/main" id="{7A6F3B2C-7585-490F-B82A-BEDE15FE4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dirty="0"/>
            </a:p>
          </p:txBody>
        </p:sp>
      </p:grpSp>
      <p:pic>
        <p:nvPicPr>
          <p:cNvPr id="1028" name="Grafik 4">
            <a:extLst>
              <a:ext uri="{FF2B5EF4-FFF2-40B4-BE49-F238E27FC236}">
                <a16:creationId xmlns:a16="http://schemas.microsoft.com/office/drawing/2014/main" id="{15B33AE7-454C-446C-A647-407BC0EFA9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708400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platzhalter 2">
            <a:extLst>
              <a:ext uri="{FF2B5EF4-FFF2-40B4-BE49-F238E27FC236}">
                <a16:creationId xmlns:a16="http://schemas.microsoft.com/office/drawing/2014/main" id="{53AD80C1-53DE-4692-B73D-1455C7C154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20BE6A-9411-4D9B-964F-35D1CDCD7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1FB63A9-7E55-4182-B4E1-342217A886CE}" type="datetimeFigureOut">
              <a:rPr lang="de-DE"/>
              <a:pPr>
                <a:defRPr/>
              </a:pPr>
              <a:t>13.12.2018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326D23-4EDA-4DCF-938F-949F3B36C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70E790-25C2-492F-BA63-731AB164B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9798FA9B-75B4-4E2A-976B-A185ADEA3D36}" type="slidenum">
              <a:rPr lang="de-DE" altLang="en-US"/>
              <a:pPr/>
              <a:t>‹Nr.›</a:t>
            </a:fld>
            <a:endParaRPr lang="de-DE" altLang="en-US" dirty="0"/>
          </a:p>
        </p:txBody>
      </p:sp>
      <p:grpSp>
        <p:nvGrpSpPr>
          <p:cNvPr id="2" name="Gruppieren 11">
            <a:extLst>
              <a:ext uri="{FF2B5EF4-FFF2-40B4-BE49-F238E27FC236}">
                <a16:creationId xmlns:a16="http://schemas.microsoft.com/office/drawing/2014/main" id="{87C75DBB-E9FC-4174-B570-0B2BC734B3A3}"/>
              </a:ext>
            </a:extLst>
          </p:cNvPr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chemeClr val="bg1"/>
          </a:solidFill>
        </p:grpSpPr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3A4BE2FA-80ED-42CE-A1B4-D70A4BA29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10" name="Oval 14">
              <a:extLst>
                <a:ext uri="{FF2B5EF4-FFF2-40B4-BE49-F238E27FC236}">
                  <a16:creationId xmlns:a16="http://schemas.microsoft.com/office/drawing/2014/main" id="{C950E880-77B8-4E40-9EF6-A875A4A43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7C5900DB-5DA9-495B-9544-F47B6D30E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</p:grpSp>
      <p:pic>
        <p:nvPicPr>
          <p:cNvPr id="2055" name="Grafik 12" descr="TU_Logo.gif">
            <a:extLst>
              <a:ext uri="{FF2B5EF4-FFF2-40B4-BE49-F238E27FC236}">
                <a16:creationId xmlns:a16="http://schemas.microsoft.com/office/drawing/2014/main" id="{4A5662D6-81E1-4C44-88E1-DC99CC5D09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08556FA8-2233-45B5-9D68-484F080722B8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1733550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6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/>
            <a:fld id="{A44B1662-9AD2-487B-B16E-B9CF61BD22D8}" type="slidenum">
              <a:rPr lang="de-AT" altLang="de-DE" smtClean="0"/>
              <a:pPr algn="r"/>
              <a:t>‹Nr.›</a:t>
            </a:fld>
            <a:endParaRPr lang="de-AT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50" r:id="rId3"/>
    <p:sldLayoutId id="2147483753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platzhalter 2">
            <a:extLst>
              <a:ext uri="{FF2B5EF4-FFF2-40B4-BE49-F238E27FC236}">
                <a16:creationId xmlns:a16="http://schemas.microsoft.com/office/drawing/2014/main" id="{15E2296C-A654-45E0-825B-79B307B5A38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151090-FA6B-4C91-9067-6B21B659A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9F3F958-5DE8-4117-A788-BAF4D10BA181}" type="datetimeFigureOut">
              <a:rPr lang="de-DE"/>
              <a:pPr>
                <a:defRPr/>
              </a:pPr>
              <a:t>13.12.2018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EC4870-5746-496B-A219-483342CE0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E6C092-1973-4811-93E8-77AB676CC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969712BA-73E1-42B9-AC7F-AC6F070B8906}" type="slidenum">
              <a:rPr lang="de-DE" altLang="en-US"/>
              <a:pPr/>
              <a:t>‹Nr.›</a:t>
            </a:fld>
            <a:endParaRPr lang="de-DE" altLang="en-US" dirty="0"/>
          </a:p>
        </p:txBody>
      </p:sp>
      <p:grpSp>
        <p:nvGrpSpPr>
          <p:cNvPr id="2" name="Gruppieren 11">
            <a:extLst>
              <a:ext uri="{FF2B5EF4-FFF2-40B4-BE49-F238E27FC236}">
                <a16:creationId xmlns:a16="http://schemas.microsoft.com/office/drawing/2014/main" id="{68B7FAD7-6360-4210-A2EC-1E02D78C7580}"/>
              </a:ext>
            </a:extLst>
          </p:cNvPr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rgbClr val="DEE7EC"/>
          </a:solidFill>
        </p:grpSpPr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06D8CC69-A2B7-40F8-B9A1-CDB8DEF61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10" name="Oval 14">
              <a:extLst>
                <a:ext uri="{FF2B5EF4-FFF2-40B4-BE49-F238E27FC236}">
                  <a16:creationId xmlns:a16="http://schemas.microsoft.com/office/drawing/2014/main" id="{DA493008-C1B4-41EB-85A5-3EA8F731D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0CCD368F-450C-4EB2-BC74-E0BE1398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</p:grpSp>
      <p:pic>
        <p:nvPicPr>
          <p:cNvPr id="3079" name="Grafik 12" descr="TU_Logo.gif">
            <a:extLst>
              <a:ext uri="{FF2B5EF4-FFF2-40B4-BE49-F238E27FC236}">
                <a16:creationId xmlns:a16="http://schemas.microsoft.com/office/drawing/2014/main" id="{2D14CEE7-0A1F-468D-8B6F-B35FB9D63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57FF1070-B5EB-46B4-BE9C-663D545FB83A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1733550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66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/>
            <a:fld id="{A44B1662-9AD2-487B-B16E-B9CF61BD22D8}" type="slidenum">
              <a:rPr lang="de-AT" altLang="de-DE" smtClean="0"/>
              <a:pPr algn="r"/>
              <a:t>‹Nr.›</a:t>
            </a:fld>
            <a:endParaRPr lang="de-AT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>
            <a:extLst>
              <a:ext uri="{FF2B5EF4-FFF2-40B4-BE49-F238E27FC236}">
                <a16:creationId xmlns:a16="http://schemas.microsoft.com/office/drawing/2014/main" id="{3676C77D-59D4-4761-B34F-83312090E3A0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643063" y="2928938"/>
            <a:ext cx="6143625" cy="1255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/>
              <a:t>Mid-term Präsentation</a:t>
            </a:r>
            <a:br>
              <a:rPr lang="de-DE" altLang="de-DE" dirty="0"/>
            </a:br>
            <a:r>
              <a:rPr lang="de-DE" altLang="de-DE" dirty="0"/>
              <a:t>HW/SW Co-Design LU</a:t>
            </a:r>
          </a:p>
        </p:txBody>
      </p:sp>
      <p:sp>
        <p:nvSpPr>
          <p:cNvPr id="9219" name="Untertitel 2">
            <a:extLst>
              <a:ext uri="{FF2B5EF4-FFF2-40B4-BE49-F238E27FC236}">
                <a16:creationId xmlns:a16="http://schemas.microsoft.com/office/drawing/2014/main" id="{344A0351-CEA1-4ED9-BBB6-4D32C2FBD37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1643063" y="4500563"/>
            <a:ext cx="6215062" cy="928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de-DE" altLang="de-DE" dirty="0"/>
              <a:t>Andreas Dejmek		01325347</a:t>
            </a:r>
          </a:p>
          <a:p>
            <a:r>
              <a:rPr lang="de-DE" altLang="de-DE" dirty="0"/>
              <a:t>Stefan Huemer			01027799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7B475D3-FED1-4164-8882-8A58A7238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24" y="1124744"/>
            <a:ext cx="7429552" cy="500141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FIFO/On-chip RAM</a:t>
            </a:r>
          </a:p>
          <a:p>
            <a:pPr lvl="1"/>
            <a:r>
              <a:rPr lang="en-GB" dirty="0"/>
              <a:t>Input signal 4096 samples</a:t>
            </a:r>
          </a:p>
          <a:p>
            <a:pPr lvl="1"/>
            <a:r>
              <a:rPr lang="en-GB" dirty="0"/>
              <a:t>h</a:t>
            </a:r>
            <a:r>
              <a:rPr lang="en-GB" baseline="-25000" dirty="0"/>
              <a:t>0</a:t>
            </a:r>
            <a:r>
              <a:rPr lang="en-GB" dirty="0"/>
              <a:t> (512-bits) for FIR</a:t>
            </a:r>
          </a:p>
          <a:p>
            <a:pPr lvl="1"/>
            <a:r>
              <a:rPr lang="en-GB" dirty="0"/>
              <a:t>Buffer</a:t>
            </a:r>
          </a:p>
          <a:p>
            <a:pPr lvl="1"/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SRAM</a:t>
            </a:r>
          </a:p>
          <a:p>
            <a:pPr lvl="1"/>
            <a:r>
              <a:rPr lang="en-GB" dirty="0"/>
              <a:t>H</a:t>
            </a:r>
            <a:r>
              <a:rPr lang="en-GB" baseline="-25000" dirty="0"/>
              <a:t>1 </a:t>
            </a:r>
            <a:r>
              <a:rPr lang="en-GB" dirty="0"/>
              <a:t>– H</a:t>
            </a:r>
            <a:r>
              <a:rPr lang="en-GB" baseline="-25000" dirty="0"/>
              <a:t>14</a:t>
            </a:r>
            <a:r>
              <a:rPr lang="en-GB" dirty="0"/>
              <a:t> (transformed)</a:t>
            </a:r>
          </a:p>
          <a:p>
            <a:pPr lvl="1"/>
            <a:r>
              <a:rPr lang="en-GB" dirty="0"/>
              <a:t>X</a:t>
            </a:r>
            <a:r>
              <a:rPr lang="en-GB" baseline="-25000" dirty="0"/>
              <a:t>0</a:t>
            </a:r>
            <a:r>
              <a:rPr lang="en-GB" dirty="0"/>
              <a:t> – X</a:t>
            </a:r>
            <a:r>
              <a:rPr lang="en-GB" baseline="-25000" dirty="0"/>
              <a:t>-13</a:t>
            </a:r>
            <a:r>
              <a:rPr lang="en-GB" dirty="0"/>
              <a:t> (transformed)</a:t>
            </a:r>
          </a:p>
          <a:p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SDRAM</a:t>
            </a:r>
          </a:p>
          <a:p>
            <a:pPr lvl="1"/>
            <a:r>
              <a:rPr lang="en-GB" dirty="0"/>
              <a:t>H</a:t>
            </a:r>
            <a:r>
              <a:rPr lang="en-GB" baseline="-25000" dirty="0"/>
              <a:t>15 </a:t>
            </a:r>
            <a:r>
              <a:rPr lang="en-GB" dirty="0"/>
              <a:t>– H</a:t>
            </a:r>
            <a:r>
              <a:rPr lang="en-GB" baseline="-25000" dirty="0"/>
              <a:t>38</a:t>
            </a:r>
            <a:r>
              <a:rPr lang="en-GB" dirty="0"/>
              <a:t> (transformed)</a:t>
            </a:r>
          </a:p>
          <a:p>
            <a:pPr lvl="1"/>
            <a:r>
              <a:rPr lang="en-GB" dirty="0"/>
              <a:t>X</a:t>
            </a:r>
            <a:r>
              <a:rPr lang="en-GB" baseline="-25000" dirty="0"/>
              <a:t>0</a:t>
            </a:r>
            <a:r>
              <a:rPr lang="en-GB" dirty="0"/>
              <a:t> – X</a:t>
            </a:r>
            <a:r>
              <a:rPr lang="en-GB" baseline="-25000" dirty="0"/>
              <a:t>-22</a:t>
            </a:r>
            <a:r>
              <a:rPr lang="en-GB" dirty="0"/>
              <a:t> (transformed)</a:t>
            </a:r>
          </a:p>
          <a:p>
            <a:pPr lvl="1"/>
            <a:r>
              <a:rPr lang="en-GB" dirty="0"/>
              <a:t>Output signal (for 2</a:t>
            </a:r>
            <a:r>
              <a:rPr lang="en-GB" baseline="30000" dirty="0"/>
              <a:t>nd</a:t>
            </a:r>
            <a:r>
              <a:rPr lang="en-GB" dirty="0"/>
              <a:t> mode)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2D7680B-0CB5-4C6F-A9E5-0BAB13DE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usage</a:t>
            </a:r>
          </a:p>
        </p:txBody>
      </p:sp>
    </p:spTree>
    <p:extLst>
      <p:ext uri="{BB962C8B-B14F-4D97-AF65-F5344CB8AC3E}">
        <p14:creationId xmlns:p14="http://schemas.microsoft.com/office/powerpoint/2010/main" val="2903405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13A5D97-3FF4-4B9F-8086-83D52F017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200" dirty="0"/>
              <a:t>256 block size (header)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/>
              <a:t>* 2 zero extended blocks (frequency domain)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/>
              <a:t>* 14 (number of blocks)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/>
              <a:t>* 2 stereo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/>
              <a:t>* 32 (bit width)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/>
              <a:t>* 2 real / imaginary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/>
              <a:t>* 2 ( for H / X)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>
                <a:sym typeface="Wingdings" panose="05000000000000000000" pitchFamily="2" charset="2"/>
              </a:rPr>
              <a:t> 1.835.008 bits ≙ 229.376 bytes</a:t>
            </a:r>
            <a:endParaRPr lang="en-GB" sz="22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86190CA-D7C0-45EB-B649-AF6C1626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requirement</a:t>
            </a:r>
          </a:p>
        </p:txBody>
      </p:sp>
    </p:spTree>
    <p:extLst>
      <p:ext uri="{BB962C8B-B14F-4D97-AF65-F5344CB8AC3E}">
        <p14:creationId xmlns:p14="http://schemas.microsoft.com/office/powerpoint/2010/main" val="4114728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13A5D97-3FF4-4B9F-8086-83D52F017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200" dirty="0"/>
              <a:t>4096 block size (body)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/>
              <a:t>* 2 zero extended blocks (frequency domain)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/>
              <a:t>* 23 (number of blocks)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/>
              <a:t>* 2 stereo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/>
              <a:t>* 32 (bit width)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/>
              <a:t>* 2 real / imaginary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/>
              <a:t>* 2 ( for H / X)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>
                <a:sym typeface="Wingdings" panose="05000000000000000000" pitchFamily="2" charset="2"/>
              </a:rPr>
              <a:t> 48.234.496 bits ≙ 6.029.312 bytes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200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>
                <a:sym typeface="Wingdings" panose="05000000000000000000" pitchFamily="2" charset="2"/>
              </a:rPr>
              <a:t>SRAM to small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200" dirty="0">
              <a:sym typeface="Wingdings" panose="05000000000000000000" pitchFamily="2" charset="2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86190CA-D7C0-45EB-B649-AF6C1626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requirement</a:t>
            </a:r>
          </a:p>
        </p:txBody>
      </p:sp>
    </p:spTree>
    <p:extLst>
      <p:ext uri="{BB962C8B-B14F-4D97-AF65-F5344CB8AC3E}">
        <p14:creationId xmlns:p14="http://schemas.microsoft.com/office/powerpoint/2010/main" val="1220606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3BB7DD3-B451-43AB-8CC3-5501B9079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Stereo value 16 bits each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After FFT </a:t>
            </a:r>
            <a:r>
              <a:rPr lang="en-GB" dirty="0">
                <a:sym typeface="Wingdings" panose="05000000000000000000" pitchFamily="2" charset="2"/>
              </a:rPr>
              <a:t> 32 bits real / imaginary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After Multiply  64 bits real /imaginary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After Add  65 bits real /imaginary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Trim value before or after IFFT?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F9810FC-58C1-4D1D-973D-E74234D6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1551781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1D8B3AC-969D-427D-B714-97CDACC0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48 kHz Sampling frequency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100 MHz clock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new sample every 2080 cycles</a:t>
            </a:r>
            <a:endParaRPr lang="de-AT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048C502-029A-4B34-95F4-4D1589BE0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Timing</a:t>
            </a:r>
          </a:p>
        </p:txBody>
      </p:sp>
    </p:spTree>
    <p:extLst>
      <p:ext uri="{BB962C8B-B14F-4D97-AF65-F5344CB8AC3E}">
        <p14:creationId xmlns:p14="http://schemas.microsoft.com/office/powerpoint/2010/main" val="4014599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D036B9F-7B31-46E3-9CCD-B2D1D2630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FIR</a:t>
            </a:r>
          </a:p>
          <a:p>
            <a:pPr lvl="1"/>
            <a:r>
              <a:rPr lang="en-US" dirty="0"/>
              <a:t>2080 cycles</a:t>
            </a:r>
          </a:p>
          <a:p>
            <a:pPr lvl="1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FFT-Header</a:t>
            </a:r>
          </a:p>
          <a:p>
            <a:pPr lvl="1"/>
            <a:r>
              <a:rPr lang="en-US" dirty="0"/>
              <a:t>532.480 cycles</a:t>
            </a:r>
          </a:p>
          <a:p>
            <a:pPr lvl="1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FFT-Body</a:t>
            </a:r>
          </a:p>
          <a:p>
            <a:pPr lvl="1"/>
            <a:r>
              <a:rPr lang="en-US" dirty="0"/>
              <a:t>8.519.680 cycles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Bottleneck</a:t>
            </a:r>
          </a:p>
          <a:p>
            <a:pPr lvl="1"/>
            <a:r>
              <a:rPr lang="en-GB" dirty="0"/>
              <a:t>Memory read for multiplication</a:t>
            </a:r>
          </a:p>
          <a:p>
            <a:pPr lvl="1"/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4D4AC2E-527D-4993-9D83-D1E9BC34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Timing requirement</a:t>
            </a:r>
          </a:p>
        </p:txBody>
      </p:sp>
    </p:spTree>
    <p:extLst>
      <p:ext uri="{BB962C8B-B14F-4D97-AF65-F5344CB8AC3E}">
        <p14:creationId xmlns:p14="http://schemas.microsoft.com/office/powerpoint/2010/main" val="3659346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D036B9F-7B31-46E3-9CCD-B2D1D2630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FIR</a:t>
            </a:r>
          </a:p>
          <a:p>
            <a:pPr lvl="1"/>
            <a:r>
              <a:rPr lang="en-US" dirty="0"/>
              <a:t>No problem</a:t>
            </a:r>
          </a:p>
          <a:p>
            <a:pPr lvl="1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FFT-Header</a:t>
            </a:r>
          </a:p>
          <a:p>
            <a:pPr lvl="1"/>
            <a:r>
              <a:rPr lang="en-US" dirty="0"/>
              <a:t>SRAM requires 4 access / sample</a:t>
            </a:r>
          </a:p>
          <a:p>
            <a:pPr lvl="1"/>
            <a:r>
              <a:rPr lang="en-US" dirty="0"/>
              <a:t>Access time 1 cycle</a:t>
            </a:r>
          </a:p>
          <a:p>
            <a:pPr lvl="1"/>
            <a:r>
              <a:rPr lang="en-US" dirty="0"/>
              <a:t>Requires 458.752 of 532.480 cycles </a:t>
            </a:r>
          </a:p>
          <a:p>
            <a:pPr lvl="1"/>
            <a:r>
              <a:rPr lang="en-US" dirty="0"/>
              <a:t>73.728 cycles for other operations</a:t>
            </a:r>
          </a:p>
          <a:p>
            <a:pPr lvl="1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FFT-Body</a:t>
            </a:r>
          </a:p>
          <a:p>
            <a:pPr lvl="1"/>
            <a:r>
              <a:rPr lang="en-US" dirty="0"/>
              <a:t>SDRAM requires 2 access / sample</a:t>
            </a:r>
          </a:p>
          <a:p>
            <a:pPr lvl="1"/>
            <a:r>
              <a:rPr lang="en-US" dirty="0"/>
              <a:t>Access time 1,2 cycles</a:t>
            </a:r>
          </a:p>
          <a:p>
            <a:pPr lvl="1"/>
            <a:r>
              <a:rPr lang="en-US" dirty="0"/>
              <a:t>Requires 3.617.588 of 8.519.680 cycles</a:t>
            </a:r>
          </a:p>
          <a:p>
            <a:pPr lvl="1"/>
            <a:r>
              <a:rPr lang="en-US" dirty="0"/>
              <a:t>4.902.092 cycles for other operations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4D4AC2E-527D-4993-9D83-D1E9BC34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Timing requirement</a:t>
            </a:r>
          </a:p>
        </p:txBody>
      </p:sp>
    </p:spTree>
    <p:extLst>
      <p:ext uri="{BB962C8B-B14F-4D97-AF65-F5344CB8AC3E}">
        <p14:creationId xmlns:p14="http://schemas.microsoft.com/office/powerpoint/2010/main" val="2231687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36F794C-DA2A-4370-A1CB-24ABE091F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24" y="1124744"/>
            <a:ext cx="7429552" cy="5001419"/>
          </a:xfrm>
        </p:spPr>
        <p:txBody>
          <a:bodyPr/>
          <a:lstStyle/>
          <a:p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Currently implement in matlab script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Next step:</a:t>
            </a:r>
          </a:p>
          <a:p>
            <a:pPr lvl="1"/>
            <a:r>
              <a:rPr lang="en-GB" dirty="0"/>
              <a:t>C program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Using hardware components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02B50D5-5F1B-4937-851B-4F4B7F9B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2430699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C7515C3D-A8A8-4C9E-A766-D3C223ECF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364" y="2924944"/>
            <a:ext cx="9144000" cy="1255711"/>
          </a:xfrm>
        </p:spPr>
        <p:txBody>
          <a:bodyPr/>
          <a:lstStyle/>
          <a:p>
            <a:pPr algn="ctr"/>
            <a:r>
              <a:rPr lang="en-GB" sz="3200" dirty="0"/>
              <a:t>Thank you for your attention!</a:t>
            </a:r>
            <a:br>
              <a:rPr lang="en-GB" sz="3200" dirty="0"/>
            </a:br>
            <a:br>
              <a:rPr lang="en-GB" sz="3200" dirty="0"/>
            </a:br>
            <a:endParaRPr lang="en-GB" sz="3200" dirty="0"/>
          </a:p>
        </p:txBody>
      </p:sp>
      <p:sp>
        <p:nvSpPr>
          <p:cNvPr id="13" name="Untertitel 12">
            <a:extLst>
              <a:ext uri="{FF2B5EF4-FFF2-40B4-BE49-F238E27FC236}">
                <a16:creationId xmlns:a16="http://schemas.microsoft.com/office/drawing/2014/main" id="{EA361668-36F5-477F-893A-7F07B09A6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9083" y="4437112"/>
            <a:ext cx="6215106" cy="928694"/>
          </a:xfrm>
        </p:spPr>
        <p:txBody>
          <a:bodyPr/>
          <a:lstStyle/>
          <a:p>
            <a:pPr algn="ctr"/>
            <a:r>
              <a:rPr lang="en-GB" sz="2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361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Task idea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C547954B-AFBF-4B37-9D7D-5D162FF44291}"/>
              </a:ext>
            </a:extLst>
          </p:cNvPr>
          <p:cNvGrpSpPr/>
          <p:nvPr/>
        </p:nvGrpSpPr>
        <p:grpSpPr>
          <a:xfrm>
            <a:off x="935596" y="1667416"/>
            <a:ext cx="7272808" cy="3523168"/>
            <a:chOff x="899592" y="1633992"/>
            <a:chExt cx="7272808" cy="3523168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7AD37E4A-DA84-4D86-8910-9BC27EBBDC94}"/>
                </a:ext>
              </a:extLst>
            </p:cNvPr>
            <p:cNvSpPr/>
            <p:nvPr/>
          </p:nvSpPr>
          <p:spPr>
            <a:xfrm>
              <a:off x="4140096" y="1700840"/>
              <a:ext cx="864000" cy="57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Direct FIR</a:t>
              </a: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9216B562-295A-42A5-8626-E6C497BE5F82}"/>
                </a:ext>
              </a:extLst>
            </p:cNvPr>
            <p:cNvSpPr/>
            <p:nvPr/>
          </p:nvSpPr>
          <p:spPr>
            <a:xfrm>
              <a:off x="4140000" y="3140968"/>
              <a:ext cx="864096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FDL Header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B0A6FCD7-9452-42B2-AAF2-6FE9FE8FC34E}"/>
                </a:ext>
              </a:extLst>
            </p:cNvPr>
            <p:cNvSpPr/>
            <p:nvPr/>
          </p:nvSpPr>
          <p:spPr>
            <a:xfrm>
              <a:off x="4139952" y="4581160"/>
              <a:ext cx="864096" cy="57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FDL Body</a:t>
              </a:r>
            </a:p>
          </p:txBody>
        </p:sp>
        <p:sp>
          <p:nvSpPr>
            <p:cNvPr id="8" name="Flussdiagramm: Oder 7">
              <a:extLst>
                <a:ext uri="{FF2B5EF4-FFF2-40B4-BE49-F238E27FC236}">
                  <a16:creationId xmlns:a16="http://schemas.microsoft.com/office/drawing/2014/main" id="{7D26AF13-D26E-4E6B-B893-B41843874BD7}"/>
                </a:ext>
              </a:extLst>
            </p:cNvPr>
            <p:cNvSpPr/>
            <p:nvPr/>
          </p:nvSpPr>
          <p:spPr>
            <a:xfrm>
              <a:off x="6228184" y="3212976"/>
              <a:ext cx="432048" cy="432048"/>
            </a:xfrm>
            <a:prstGeom prst="flowChar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2" name="Verbinder: gewinkelt 11">
              <a:extLst>
                <a:ext uri="{FF2B5EF4-FFF2-40B4-BE49-F238E27FC236}">
                  <a16:creationId xmlns:a16="http://schemas.microsoft.com/office/drawing/2014/main" id="{6094D80A-1AF9-408E-8A18-EB700BA43C3D}"/>
                </a:ext>
              </a:extLst>
            </p:cNvPr>
            <p:cNvCxnSpPr>
              <a:stCxn id="3" idx="3"/>
              <a:endCxn id="8" idx="0"/>
            </p:cNvCxnSpPr>
            <p:nvPr/>
          </p:nvCxnSpPr>
          <p:spPr>
            <a:xfrm>
              <a:off x="5004096" y="1988840"/>
              <a:ext cx="1440112" cy="122413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Verbinder: gewinkelt 13">
              <a:extLst>
                <a:ext uri="{FF2B5EF4-FFF2-40B4-BE49-F238E27FC236}">
                  <a16:creationId xmlns:a16="http://schemas.microsoft.com/office/drawing/2014/main" id="{11541FB6-1405-446C-ADA2-7A6C5B3DE759}"/>
                </a:ext>
              </a:extLst>
            </p:cNvPr>
            <p:cNvCxnSpPr>
              <a:stCxn id="7" idx="3"/>
              <a:endCxn id="8" idx="4"/>
            </p:cNvCxnSpPr>
            <p:nvPr/>
          </p:nvCxnSpPr>
          <p:spPr>
            <a:xfrm flipV="1">
              <a:off x="5004048" y="3645024"/>
              <a:ext cx="1440160" cy="122413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7F0F2D5A-A38D-48F3-A779-24BCA1F64CA4}"/>
                </a:ext>
              </a:extLst>
            </p:cNvPr>
            <p:cNvCxnSpPr>
              <a:stCxn id="5" idx="3"/>
              <a:endCxn id="8" idx="2"/>
            </p:cNvCxnSpPr>
            <p:nvPr/>
          </p:nvCxnSpPr>
          <p:spPr>
            <a:xfrm>
              <a:off x="5004096" y="3429000"/>
              <a:ext cx="12240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3FEBF359-43C1-47FD-A5B5-1B9DDDCFC0BC}"/>
                </a:ext>
              </a:extLst>
            </p:cNvPr>
            <p:cNvCxnSpPr>
              <a:stCxn id="8" idx="6"/>
            </p:cNvCxnSpPr>
            <p:nvPr/>
          </p:nvCxnSpPr>
          <p:spPr>
            <a:xfrm>
              <a:off x="6660232" y="3429000"/>
              <a:ext cx="5040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6D2D798-EED7-4C07-AC01-0F13FB5E7D9C}"/>
                </a:ext>
              </a:extLst>
            </p:cNvPr>
            <p:cNvSpPr/>
            <p:nvPr/>
          </p:nvSpPr>
          <p:spPr>
            <a:xfrm>
              <a:off x="2627832" y="3140968"/>
              <a:ext cx="864096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FFT- Header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486DC83A-A646-4FDD-B48F-E0CE8FBE2C9E}"/>
                </a:ext>
              </a:extLst>
            </p:cNvPr>
            <p:cNvSpPr/>
            <p:nvPr/>
          </p:nvSpPr>
          <p:spPr>
            <a:xfrm>
              <a:off x="2627832" y="4581160"/>
              <a:ext cx="864096" cy="57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FFT- Body</a:t>
              </a:r>
            </a:p>
          </p:txBody>
        </p: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4C7DE6F4-1AEA-41B8-A02C-15A72254F62B}"/>
                </a:ext>
              </a:extLst>
            </p:cNvPr>
            <p:cNvCxnSpPr>
              <a:stCxn id="21" idx="3"/>
              <a:endCxn id="5" idx="1"/>
            </p:cNvCxnSpPr>
            <p:nvPr/>
          </p:nvCxnSpPr>
          <p:spPr>
            <a:xfrm>
              <a:off x="3491928" y="3429000"/>
              <a:ext cx="6480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4760E26F-FE45-4532-BAE4-A2DC497E93B6}"/>
                </a:ext>
              </a:extLst>
            </p:cNvPr>
            <p:cNvCxnSpPr>
              <a:stCxn id="23" idx="3"/>
              <a:endCxn id="7" idx="1"/>
            </p:cNvCxnSpPr>
            <p:nvPr/>
          </p:nvCxnSpPr>
          <p:spPr>
            <a:xfrm>
              <a:off x="3491928" y="4869160"/>
              <a:ext cx="6480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B0CD1158-1047-474B-9DBB-AA330067C926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36" y="4869160"/>
              <a:ext cx="4319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3155F1A2-FCB4-4627-AC99-3443C3647CE8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36" y="1988840"/>
              <a:ext cx="1944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1184E5FE-F006-484A-AB6A-42F25B889A6D}"/>
                </a:ext>
              </a:extLst>
            </p:cNvPr>
            <p:cNvCxnSpPr>
              <a:cxnSpLocks/>
            </p:cNvCxnSpPr>
            <p:nvPr/>
          </p:nvCxnSpPr>
          <p:spPr>
            <a:xfrm>
              <a:off x="1619528" y="3429000"/>
              <a:ext cx="10081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7431B204-3FC0-47D1-A573-690B048FEAE5}"/>
                </a:ext>
              </a:extLst>
            </p:cNvPr>
            <p:cNvCxnSpPr/>
            <p:nvPr/>
          </p:nvCxnSpPr>
          <p:spPr>
            <a:xfrm flipV="1">
              <a:off x="2195736" y="1988840"/>
              <a:ext cx="0" cy="288032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7D38B93A-AD47-40F9-9677-2F26A13AD9BF}"/>
                </a:ext>
              </a:extLst>
            </p:cNvPr>
            <p:cNvSpPr txBox="1"/>
            <p:nvPr/>
          </p:nvSpPr>
          <p:spPr>
            <a:xfrm>
              <a:off x="899592" y="3248794"/>
              <a:ext cx="719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Input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CC353647-63FA-4E3D-9898-15BBFFCD8440}"/>
                </a:ext>
              </a:extLst>
            </p:cNvPr>
            <p:cNvSpPr txBox="1"/>
            <p:nvPr/>
          </p:nvSpPr>
          <p:spPr>
            <a:xfrm>
              <a:off x="7236440" y="3244334"/>
              <a:ext cx="935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Output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CBEAE343-559F-4AE5-AA42-FA7259AE08F1}"/>
                </a:ext>
              </a:extLst>
            </p:cNvPr>
            <p:cNvSpPr txBox="1"/>
            <p:nvPr/>
          </p:nvSpPr>
          <p:spPr>
            <a:xfrm>
              <a:off x="2445539" y="1633992"/>
              <a:ext cx="1694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512 Samples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98570286-DA1E-44B9-B823-0A5ED32EEBC9}"/>
                </a:ext>
              </a:extLst>
            </p:cNvPr>
            <p:cNvSpPr txBox="1"/>
            <p:nvPr/>
          </p:nvSpPr>
          <p:spPr>
            <a:xfrm>
              <a:off x="2445539" y="2729832"/>
              <a:ext cx="1694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256 Samples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D393A285-7AAE-4760-B8CA-E7F117388656}"/>
                </a:ext>
              </a:extLst>
            </p:cNvPr>
            <p:cNvSpPr txBox="1"/>
            <p:nvPr/>
          </p:nvSpPr>
          <p:spPr>
            <a:xfrm>
              <a:off x="2445538" y="4169960"/>
              <a:ext cx="1694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4096 Samples</a:t>
              </a:r>
            </a:p>
          </p:txBody>
        </p:sp>
      </p:grpSp>
      <p:sp>
        <p:nvSpPr>
          <p:cNvPr id="46" name="Textfeld 45">
            <a:extLst>
              <a:ext uri="{FF2B5EF4-FFF2-40B4-BE49-F238E27FC236}">
                <a16:creationId xmlns:a16="http://schemas.microsoft.com/office/drawing/2014/main" id="{5E83797F-C308-428E-8D13-722192CEDFF6}"/>
              </a:ext>
            </a:extLst>
          </p:cNvPr>
          <p:cNvSpPr txBox="1"/>
          <p:nvPr/>
        </p:nvSpPr>
        <p:spPr>
          <a:xfrm>
            <a:off x="3086400" y="1074967"/>
            <a:ext cx="2899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Double-FDL Convolution</a:t>
            </a:r>
          </a:p>
        </p:txBody>
      </p:sp>
    </p:spTree>
    <p:extLst>
      <p:ext uri="{BB962C8B-B14F-4D97-AF65-F5344CB8AC3E}">
        <p14:creationId xmlns:p14="http://schemas.microsoft.com/office/powerpoint/2010/main" val="85839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00E6E6C-84D9-40BC-B745-AA987406FF6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de-AT" dirty="0"/>
              <a:t>N-taps FIR-Filter</a:t>
            </a:r>
          </a:p>
        </p:txBody>
      </p: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5C96C825-C16C-4CBA-8B39-5DDE2853B142}"/>
              </a:ext>
            </a:extLst>
          </p:cNvPr>
          <p:cNvGrpSpPr/>
          <p:nvPr/>
        </p:nvGrpSpPr>
        <p:grpSpPr>
          <a:xfrm>
            <a:off x="827584" y="1196752"/>
            <a:ext cx="6744596" cy="4604421"/>
            <a:chOff x="275228" y="1311254"/>
            <a:chExt cx="6744596" cy="4604421"/>
          </a:xfrm>
        </p:grpSpPr>
        <p:sp>
          <p:nvSpPr>
            <p:cNvPr id="5" name="Flussdiagramm: Prozess 4">
              <a:extLst>
                <a:ext uri="{FF2B5EF4-FFF2-40B4-BE49-F238E27FC236}">
                  <a16:creationId xmlns:a16="http://schemas.microsoft.com/office/drawing/2014/main" id="{92DD5C6B-FE4C-45C8-B6D3-0A32F0388FE1}"/>
                </a:ext>
              </a:extLst>
            </p:cNvPr>
            <p:cNvSpPr/>
            <p:nvPr/>
          </p:nvSpPr>
          <p:spPr>
            <a:xfrm>
              <a:off x="1979712" y="1700808"/>
              <a:ext cx="1008000" cy="288032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x(n-1)</a:t>
              </a:r>
            </a:p>
          </p:txBody>
        </p:sp>
        <p:sp>
          <p:nvSpPr>
            <p:cNvPr id="12" name="Flussdiagramm: Prozess 11">
              <a:extLst>
                <a:ext uri="{FF2B5EF4-FFF2-40B4-BE49-F238E27FC236}">
                  <a16:creationId xmlns:a16="http://schemas.microsoft.com/office/drawing/2014/main" id="{489D93D4-A2F5-4556-812C-D7CA774D87A9}"/>
                </a:ext>
              </a:extLst>
            </p:cNvPr>
            <p:cNvSpPr/>
            <p:nvPr/>
          </p:nvSpPr>
          <p:spPr>
            <a:xfrm>
              <a:off x="971712" y="1700135"/>
              <a:ext cx="1008000" cy="288032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x(n)</a:t>
              </a:r>
            </a:p>
          </p:txBody>
        </p:sp>
        <p:sp>
          <p:nvSpPr>
            <p:cNvPr id="13" name="Flussdiagramm: Prozess 12">
              <a:extLst>
                <a:ext uri="{FF2B5EF4-FFF2-40B4-BE49-F238E27FC236}">
                  <a16:creationId xmlns:a16="http://schemas.microsoft.com/office/drawing/2014/main" id="{AB5DF94D-D59D-4E01-9B42-EBC399190AD6}"/>
                </a:ext>
              </a:extLst>
            </p:cNvPr>
            <p:cNvSpPr/>
            <p:nvPr/>
          </p:nvSpPr>
          <p:spPr>
            <a:xfrm>
              <a:off x="2987712" y="1700808"/>
              <a:ext cx="1008000" cy="288032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x(n-2)</a:t>
              </a:r>
            </a:p>
          </p:txBody>
        </p:sp>
        <p:sp>
          <p:nvSpPr>
            <p:cNvPr id="16" name="Flussdiagramm: Prozess 15">
              <a:extLst>
                <a:ext uri="{FF2B5EF4-FFF2-40B4-BE49-F238E27FC236}">
                  <a16:creationId xmlns:a16="http://schemas.microsoft.com/office/drawing/2014/main" id="{C46820D1-36A3-4354-B2AC-E5BFA4404CAC}"/>
                </a:ext>
              </a:extLst>
            </p:cNvPr>
            <p:cNvSpPr/>
            <p:nvPr/>
          </p:nvSpPr>
          <p:spPr>
            <a:xfrm>
              <a:off x="5003712" y="1700808"/>
              <a:ext cx="1008112" cy="288032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x(n-N-2)</a:t>
              </a:r>
            </a:p>
          </p:txBody>
        </p:sp>
        <p:sp>
          <p:nvSpPr>
            <p:cNvPr id="17" name="Flussdiagramm: Prozess 16">
              <a:extLst>
                <a:ext uri="{FF2B5EF4-FFF2-40B4-BE49-F238E27FC236}">
                  <a16:creationId xmlns:a16="http://schemas.microsoft.com/office/drawing/2014/main" id="{EF11525E-FC0D-4130-AEEE-29C28A070396}"/>
                </a:ext>
              </a:extLst>
            </p:cNvPr>
            <p:cNvSpPr/>
            <p:nvPr/>
          </p:nvSpPr>
          <p:spPr>
            <a:xfrm>
              <a:off x="6011712" y="1700808"/>
              <a:ext cx="1008112" cy="288032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/>
                <a:t>x(n-N-1)</a:t>
              </a:r>
            </a:p>
          </p:txBody>
        </p:sp>
        <p:sp>
          <p:nvSpPr>
            <p:cNvPr id="18" name="Flussdiagramm: Zusammenführung 17">
              <a:extLst>
                <a:ext uri="{FF2B5EF4-FFF2-40B4-BE49-F238E27FC236}">
                  <a16:creationId xmlns:a16="http://schemas.microsoft.com/office/drawing/2014/main" id="{46CE03E8-1FE3-42E5-9572-6D57937ACD81}"/>
                </a:ext>
              </a:extLst>
            </p:cNvPr>
            <p:cNvSpPr/>
            <p:nvPr/>
          </p:nvSpPr>
          <p:spPr>
            <a:xfrm>
              <a:off x="1331696" y="2563558"/>
              <a:ext cx="288032" cy="288032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19" name="Flussdiagramm: Zusammenführung 18">
              <a:extLst>
                <a:ext uri="{FF2B5EF4-FFF2-40B4-BE49-F238E27FC236}">
                  <a16:creationId xmlns:a16="http://schemas.microsoft.com/office/drawing/2014/main" id="{22F69C07-24B1-4948-8033-29A6C29F19E8}"/>
                </a:ext>
              </a:extLst>
            </p:cNvPr>
            <p:cNvSpPr/>
            <p:nvPr/>
          </p:nvSpPr>
          <p:spPr>
            <a:xfrm>
              <a:off x="2339696" y="2563558"/>
              <a:ext cx="288032" cy="288032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20" name="Flussdiagramm: Zusammenführung 19">
              <a:extLst>
                <a:ext uri="{FF2B5EF4-FFF2-40B4-BE49-F238E27FC236}">
                  <a16:creationId xmlns:a16="http://schemas.microsoft.com/office/drawing/2014/main" id="{87DC9F12-1A82-4E83-9580-BA4BE409B1B7}"/>
                </a:ext>
              </a:extLst>
            </p:cNvPr>
            <p:cNvSpPr/>
            <p:nvPr/>
          </p:nvSpPr>
          <p:spPr>
            <a:xfrm>
              <a:off x="3347696" y="2563558"/>
              <a:ext cx="288032" cy="288032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21" name="Flussdiagramm: Zusammenführung 20">
              <a:extLst>
                <a:ext uri="{FF2B5EF4-FFF2-40B4-BE49-F238E27FC236}">
                  <a16:creationId xmlns:a16="http://schemas.microsoft.com/office/drawing/2014/main" id="{D3556B66-EA29-4F41-BE98-1E1A8834D8C4}"/>
                </a:ext>
              </a:extLst>
            </p:cNvPr>
            <p:cNvSpPr/>
            <p:nvPr/>
          </p:nvSpPr>
          <p:spPr>
            <a:xfrm>
              <a:off x="5363752" y="2563558"/>
              <a:ext cx="288032" cy="288032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22" name="Flussdiagramm: Zusammenführung 21">
              <a:extLst>
                <a:ext uri="{FF2B5EF4-FFF2-40B4-BE49-F238E27FC236}">
                  <a16:creationId xmlns:a16="http://schemas.microsoft.com/office/drawing/2014/main" id="{8303FE0D-D6D9-4906-AF15-074D47B47691}"/>
                </a:ext>
              </a:extLst>
            </p:cNvPr>
            <p:cNvSpPr/>
            <p:nvPr/>
          </p:nvSpPr>
          <p:spPr>
            <a:xfrm>
              <a:off x="6371752" y="2563558"/>
              <a:ext cx="288032" cy="288032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639FCCEB-FF1C-4D9E-B9AC-D49477E7861C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>
              <a:off x="971712" y="2707574"/>
              <a:ext cx="3599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DC1A6498-4430-4FD9-8433-5E9D9520BD24}"/>
                </a:ext>
              </a:extLst>
            </p:cNvPr>
            <p:cNvCxnSpPr>
              <a:cxnSpLocks/>
            </p:cNvCxnSpPr>
            <p:nvPr/>
          </p:nvCxnSpPr>
          <p:spPr>
            <a:xfrm>
              <a:off x="1979712" y="2707574"/>
              <a:ext cx="3599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495826BB-9246-4C03-824D-A1DD3882924A}"/>
                </a:ext>
              </a:extLst>
            </p:cNvPr>
            <p:cNvCxnSpPr>
              <a:cxnSpLocks/>
            </p:cNvCxnSpPr>
            <p:nvPr/>
          </p:nvCxnSpPr>
          <p:spPr>
            <a:xfrm>
              <a:off x="2987712" y="2707574"/>
              <a:ext cx="3599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60608507-26DD-4B5D-B2B4-712C03FB57AC}"/>
                </a:ext>
              </a:extLst>
            </p:cNvPr>
            <p:cNvCxnSpPr>
              <a:cxnSpLocks/>
            </p:cNvCxnSpPr>
            <p:nvPr/>
          </p:nvCxnSpPr>
          <p:spPr>
            <a:xfrm>
              <a:off x="5003712" y="2707574"/>
              <a:ext cx="3599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62E16EFA-8D64-4D01-933F-D7024F37E5D3}"/>
                </a:ext>
              </a:extLst>
            </p:cNvPr>
            <p:cNvCxnSpPr>
              <a:cxnSpLocks/>
            </p:cNvCxnSpPr>
            <p:nvPr/>
          </p:nvCxnSpPr>
          <p:spPr>
            <a:xfrm>
              <a:off x="6011768" y="2707574"/>
              <a:ext cx="3599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2B0B713F-2113-472B-BD18-BA1A96E898B5}"/>
                </a:ext>
              </a:extLst>
            </p:cNvPr>
            <p:cNvSpPr txBox="1"/>
            <p:nvPr/>
          </p:nvSpPr>
          <p:spPr>
            <a:xfrm>
              <a:off x="777179" y="2370571"/>
              <a:ext cx="3978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AT" dirty="0"/>
                <a:t>b</a:t>
              </a:r>
              <a:r>
                <a:rPr lang="de-AT" baseline="-25000" dirty="0"/>
                <a:t>0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829DA813-28F6-4FE4-8378-AB4B6750AB90}"/>
                </a:ext>
              </a:extLst>
            </p:cNvPr>
            <p:cNvSpPr txBox="1"/>
            <p:nvPr/>
          </p:nvSpPr>
          <p:spPr>
            <a:xfrm>
              <a:off x="1776379" y="2370571"/>
              <a:ext cx="3978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AT" dirty="0"/>
                <a:t>b</a:t>
              </a:r>
              <a:r>
                <a:rPr lang="de-AT" baseline="-25000" dirty="0"/>
                <a:t>1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873F34EC-DEC1-4777-B849-1699CC1C387C}"/>
                </a:ext>
              </a:extLst>
            </p:cNvPr>
            <p:cNvSpPr txBox="1"/>
            <p:nvPr/>
          </p:nvSpPr>
          <p:spPr>
            <a:xfrm>
              <a:off x="2788723" y="2370571"/>
              <a:ext cx="3978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AT" dirty="0"/>
                <a:t>b</a:t>
              </a:r>
              <a:r>
                <a:rPr lang="de-AT" baseline="-25000" dirty="0"/>
                <a:t>2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CCB47737-330D-41B3-AD4B-BA90FD2FA414}"/>
                </a:ext>
              </a:extLst>
            </p:cNvPr>
            <p:cNvSpPr txBox="1"/>
            <p:nvPr/>
          </p:nvSpPr>
          <p:spPr>
            <a:xfrm>
              <a:off x="4804723" y="2370571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AT" dirty="0"/>
                <a:t>b</a:t>
              </a:r>
              <a:r>
                <a:rPr lang="de-AT" baseline="-25000" dirty="0"/>
                <a:t>N-1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F21A90E3-EF47-42CF-B241-AB91471930B4}"/>
                </a:ext>
              </a:extLst>
            </p:cNvPr>
            <p:cNvSpPr txBox="1"/>
            <p:nvPr/>
          </p:nvSpPr>
          <p:spPr>
            <a:xfrm>
              <a:off x="5812835" y="2370571"/>
              <a:ext cx="4235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AT" dirty="0"/>
                <a:t>b</a:t>
              </a:r>
              <a:r>
                <a:rPr lang="de-AT" baseline="-25000" dirty="0"/>
                <a:t>N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F2B9C7A2-7FE7-4691-B40B-0478F10BACCF}"/>
                </a:ext>
              </a:extLst>
            </p:cNvPr>
            <p:cNvCxnSpPr>
              <a:stCxn id="12" idx="2"/>
              <a:endCxn id="18" idx="0"/>
            </p:cNvCxnSpPr>
            <p:nvPr/>
          </p:nvCxnSpPr>
          <p:spPr>
            <a:xfrm>
              <a:off x="1475712" y="1988167"/>
              <a:ext cx="0" cy="5753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377B6AB8-A0AF-49AA-B380-CC79670C8360}"/>
                </a:ext>
              </a:extLst>
            </p:cNvPr>
            <p:cNvCxnSpPr/>
            <p:nvPr/>
          </p:nvCxnSpPr>
          <p:spPr>
            <a:xfrm>
              <a:off x="2496384" y="1988167"/>
              <a:ext cx="0" cy="5753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F3E16294-838E-4392-A0DB-E2B338D0BD8C}"/>
                </a:ext>
              </a:extLst>
            </p:cNvPr>
            <p:cNvCxnSpPr/>
            <p:nvPr/>
          </p:nvCxnSpPr>
          <p:spPr>
            <a:xfrm>
              <a:off x="3491712" y="1988167"/>
              <a:ext cx="0" cy="5753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EAE6D55F-FA44-4C14-9077-86C8A6B69E6D}"/>
                </a:ext>
              </a:extLst>
            </p:cNvPr>
            <p:cNvCxnSpPr/>
            <p:nvPr/>
          </p:nvCxnSpPr>
          <p:spPr>
            <a:xfrm>
              <a:off x="5507768" y="1988167"/>
              <a:ext cx="0" cy="5753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2AB1D163-9333-4729-98E5-013AA243EC1F}"/>
                </a:ext>
              </a:extLst>
            </p:cNvPr>
            <p:cNvCxnSpPr/>
            <p:nvPr/>
          </p:nvCxnSpPr>
          <p:spPr>
            <a:xfrm>
              <a:off x="6515768" y="1988167"/>
              <a:ext cx="0" cy="5753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Flussdiagramm: Oder 41">
              <a:extLst>
                <a:ext uri="{FF2B5EF4-FFF2-40B4-BE49-F238E27FC236}">
                  <a16:creationId xmlns:a16="http://schemas.microsoft.com/office/drawing/2014/main" id="{C013AC19-77DB-4998-A491-5ACFE53CBC6D}"/>
                </a:ext>
              </a:extLst>
            </p:cNvPr>
            <p:cNvSpPr/>
            <p:nvPr/>
          </p:nvSpPr>
          <p:spPr>
            <a:xfrm>
              <a:off x="1831312" y="3282309"/>
              <a:ext cx="288000" cy="288000"/>
            </a:xfrm>
            <a:prstGeom prst="flowChar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43" name="Flussdiagramm: Oder 42">
              <a:extLst>
                <a:ext uri="{FF2B5EF4-FFF2-40B4-BE49-F238E27FC236}">
                  <a16:creationId xmlns:a16="http://schemas.microsoft.com/office/drawing/2014/main" id="{E056A100-FEA5-4E38-8682-FB4A45718247}"/>
                </a:ext>
              </a:extLst>
            </p:cNvPr>
            <p:cNvSpPr/>
            <p:nvPr/>
          </p:nvSpPr>
          <p:spPr>
            <a:xfrm>
              <a:off x="3851712" y="3282309"/>
              <a:ext cx="288000" cy="288000"/>
            </a:xfrm>
            <a:prstGeom prst="flowChar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44" name="Flussdiagramm: Oder 43">
              <a:extLst>
                <a:ext uri="{FF2B5EF4-FFF2-40B4-BE49-F238E27FC236}">
                  <a16:creationId xmlns:a16="http://schemas.microsoft.com/office/drawing/2014/main" id="{68CCAA9A-D75D-4C33-A261-636183EFD905}"/>
                </a:ext>
              </a:extLst>
            </p:cNvPr>
            <p:cNvSpPr/>
            <p:nvPr/>
          </p:nvSpPr>
          <p:spPr>
            <a:xfrm>
              <a:off x="5872112" y="3282309"/>
              <a:ext cx="288000" cy="288000"/>
            </a:xfrm>
            <a:prstGeom prst="flowChar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cxnSp>
          <p:nvCxnSpPr>
            <p:cNvPr id="48" name="Verbinder: gewinkelt 47">
              <a:extLst>
                <a:ext uri="{FF2B5EF4-FFF2-40B4-BE49-F238E27FC236}">
                  <a16:creationId xmlns:a16="http://schemas.microsoft.com/office/drawing/2014/main" id="{6F64F2FA-0473-461E-AD59-F49EB4A09DB6}"/>
                </a:ext>
              </a:extLst>
            </p:cNvPr>
            <p:cNvCxnSpPr>
              <a:stCxn id="18" idx="4"/>
              <a:endCxn id="42" idx="2"/>
            </p:cNvCxnSpPr>
            <p:nvPr/>
          </p:nvCxnSpPr>
          <p:spPr>
            <a:xfrm rot="16200000" flipH="1">
              <a:off x="1366153" y="2961149"/>
              <a:ext cx="574719" cy="3556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Verbinder: gewinkelt 49">
              <a:extLst>
                <a:ext uri="{FF2B5EF4-FFF2-40B4-BE49-F238E27FC236}">
                  <a16:creationId xmlns:a16="http://schemas.microsoft.com/office/drawing/2014/main" id="{55B831BE-0E16-41CB-B728-75ED32B3A872}"/>
                </a:ext>
              </a:extLst>
            </p:cNvPr>
            <p:cNvCxnSpPr>
              <a:stCxn id="19" idx="4"/>
              <a:endCxn id="42" idx="6"/>
            </p:cNvCxnSpPr>
            <p:nvPr/>
          </p:nvCxnSpPr>
          <p:spPr>
            <a:xfrm rot="5400000">
              <a:off x="2014153" y="2956749"/>
              <a:ext cx="574719" cy="3644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Verbinder: gewinkelt 51">
              <a:extLst>
                <a:ext uri="{FF2B5EF4-FFF2-40B4-BE49-F238E27FC236}">
                  <a16:creationId xmlns:a16="http://schemas.microsoft.com/office/drawing/2014/main" id="{4F5B5C27-CCE2-4A0C-A70E-9996E9DEE94B}"/>
                </a:ext>
              </a:extLst>
            </p:cNvPr>
            <p:cNvCxnSpPr>
              <a:stCxn id="20" idx="4"/>
              <a:endCxn id="43" idx="2"/>
            </p:cNvCxnSpPr>
            <p:nvPr/>
          </p:nvCxnSpPr>
          <p:spPr>
            <a:xfrm rot="16200000" flipH="1">
              <a:off x="3384353" y="2958949"/>
              <a:ext cx="574719" cy="3600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Verbinder: gewinkelt 53">
              <a:extLst>
                <a:ext uri="{FF2B5EF4-FFF2-40B4-BE49-F238E27FC236}">
                  <a16:creationId xmlns:a16="http://schemas.microsoft.com/office/drawing/2014/main" id="{21844305-FD03-4836-AC4F-C949D4FE19CD}"/>
                </a:ext>
              </a:extLst>
            </p:cNvPr>
            <p:cNvCxnSpPr>
              <a:stCxn id="21" idx="4"/>
              <a:endCxn id="44" idx="2"/>
            </p:cNvCxnSpPr>
            <p:nvPr/>
          </p:nvCxnSpPr>
          <p:spPr>
            <a:xfrm rot="16200000" flipH="1">
              <a:off x="5402581" y="2956777"/>
              <a:ext cx="574719" cy="3643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Verbinder: gewinkelt 55">
              <a:extLst>
                <a:ext uri="{FF2B5EF4-FFF2-40B4-BE49-F238E27FC236}">
                  <a16:creationId xmlns:a16="http://schemas.microsoft.com/office/drawing/2014/main" id="{46245AFB-3325-4153-9950-714EF2C16362}"/>
                </a:ext>
              </a:extLst>
            </p:cNvPr>
            <p:cNvCxnSpPr>
              <a:stCxn id="22" idx="4"/>
              <a:endCxn id="44" idx="6"/>
            </p:cNvCxnSpPr>
            <p:nvPr/>
          </p:nvCxnSpPr>
          <p:spPr>
            <a:xfrm rot="5400000">
              <a:off x="6050581" y="2961121"/>
              <a:ext cx="574719" cy="35565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lussdiagramm: Oder 60">
              <a:extLst>
                <a:ext uri="{FF2B5EF4-FFF2-40B4-BE49-F238E27FC236}">
                  <a16:creationId xmlns:a16="http://schemas.microsoft.com/office/drawing/2014/main" id="{D23E7D25-4164-4935-B073-D0A1425685CF}"/>
                </a:ext>
              </a:extLst>
            </p:cNvPr>
            <p:cNvSpPr/>
            <p:nvPr/>
          </p:nvSpPr>
          <p:spPr>
            <a:xfrm>
              <a:off x="2843656" y="4118098"/>
              <a:ext cx="288000" cy="288000"/>
            </a:xfrm>
            <a:prstGeom prst="flowChar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62" name="Flussdiagramm: Oder 61">
              <a:extLst>
                <a:ext uri="{FF2B5EF4-FFF2-40B4-BE49-F238E27FC236}">
                  <a16:creationId xmlns:a16="http://schemas.microsoft.com/office/drawing/2014/main" id="{71A38CFA-CAF0-4742-9AD9-13152428C739}"/>
                </a:ext>
              </a:extLst>
            </p:cNvPr>
            <p:cNvSpPr/>
            <p:nvPr/>
          </p:nvSpPr>
          <p:spPr>
            <a:xfrm>
              <a:off x="4859712" y="4118098"/>
              <a:ext cx="288000" cy="288000"/>
            </a:xfrm>
            <a:prstGeom prst="flowChar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63" name="Flussdiagramm: Oder 62">
              <a:extLst>
                <a:ext uri="{FF2B5EF4-FFF2-40B4-BE49-F238E27FC236}">
                  <a16:creationId xmlns:a16="http://schemas.microsoft.com/office/drawing/2014/main" id="{F34BCADB-ECD1-4524-B9A1-FE09C0A7A502}"/>
                </a:ext>
              </a:extLst>
            </p:cNvPr>
            <p:cNvSpPr/>
            <p:nvPr/>
          </p:nvSpPr>
          <p:spPr>
            <a:xfrm>
              <a:off x="3851684" y="4719778"/>
              <a:ext cx="288000" cy="288000"/>
            </a:xfrm>
            <a:prstGeom prst="flowChar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cxnSp>
          <p:nvCxnSpPr>
            <p:cNvPr id="65" name="Verbinder: gewinkelt 64">
              <a:extLst>
                <a:ext uri="{FF2B5EF4-FFF2-40B4-BE49-F238E27FC236}">
                  <a16:creationId xmlns:a16="http://schemas.microsoft.com/office/drawing/2014/main" id="{D3589B55-5A38-4866-A689-DC9E4018E755}"/>
                </a:ext>
              </a:extLst>
            </p:cNvPr>
            <p:cNvCxnSpPr>
              <a:stCxn id="42" idx="4"/>
              <a:endCxn id="61" idx="2"/>
            </p:cNvCxnSpPr>
            <p:nvPr/>
          </p:nvCxnSpPr>
          <p:spPr>
            <a:xfrm rot="16200000" flipH="1">
              <a:off x="2063590" y="3482031"/>
              <a:ext cx="691789" cy="8683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Verbinder: gewinkelt 66">
              <a:extLst>
                <a:ext uri="{FF2B5EF4-FFF2-40B4-BE49-F238E27FC236}">
                  <a16:creationId xmlns:a16="http://schemas.microsoft.com/office/drawing/2014/main" id="{9AB333AA-3944-4CDF-979A-9818688629D6}"/>
                </a:ext>
              </a:extLst>
            </p:cNvPr>
            <p:cNvCxnSpPr>
              <a:stCxn id="43" idx="4"/>
              <a:endCxn id="61" idx="6"/>
            </p:cNvCxnSpPr>
            <p:nvPr/>
          </p:nvCxnSpPr>
          <p:spPr>
            <a:xfrm rot="5400000">
              <a:off x="3217790" y="3484175"/>
              <a:ext cx="691789" cy="86405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Verbinder: gewinkelt 68">
              <a:extLst>
                <a:ext uri="{FF2B5EF4-FFF2-40B4-BE49-F238E27FC236}">
                  <a16:creationId xmlns:a16="http://schemas.microsoft.com/office/drawing/2014/main" id="{15654A65-D2AF-4814-B6C4-C53E4432E0DE}"/>
                </a:ext>
              </a:extLst>
            </p:cNvPr>
            <p:cNvCxnSpPr>
              <a:stCxn id="44" idx="4"/>
              <a:endCxn id="62" idx="6"/>
            </p:cNvCxnSpPr>
            <p:nvPr/>
          </p:nvCxnSpPr>
          <p:spPr>
            <a:xfrm rot="5400000">
              <a:off x="5236018" y="3482003"/>
              <a:ext cx="691789" cy="8684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Verbinder: gewinkelt 70">
              <a:extLst>
                <a:ext uri="{FF2B5EF4-FFF2-40B4-BE49-F238E27FC236}">
                  <a16:creationId xmlns:a16="http://schemas.microsoft.com/office/drawing/2014/main" id="{1C21D5B2-2ADB-4017-A69F-301CEF07B6C0}"/>
                </a:ext>
              </a:extLst>
            </p:cNvPr>
            <p:cNvCxnSpPr>
              <a:stCxn id="61" idx="4"/>
              <a:endCxn id="63" idx="2"/>
            </p:cNvCxnSpPr>
            <p:nvPr/>
          </p:nvCxnSpPr>
          <p:spPr>
            <a:xfrm rot="16200000" flipH="1">
              <a:off x="3190830" y="4202924"/>
              <a:ext cx="457680" cy="86402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Verbinder: gewinkelt 73">
              <a:extLst>
                <a:ext uri="{FF2B5EF4-FFF2-40B4-BE49-F238E27FC236}">
                  <a16:creationId xmlns:a16="http://schemas.microsoft.com/office/drawing/2014/main" id="{4FED17A8-9718-4480-B360-57BA91D6B372}"/>
                </a:ext>
              </a:extLst>
            </p:cNvPr>
            <p:cNvCxnSpPr>
              <a:stCxn id="62" idx="4"/>
              <a:endCxn id="63" idx="6"/>
            </p:cNvCxnSpPr>
            <p:nvPr/>
          </p:nvCxnSpPr>
          <p:spPr>
            <a:xfrm rot="5400000">
              <a:off x="4342858" y="4202924"/>
              <a:ext cx="457680" cy="86402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Verbinder: gewinkelt 75">
              <a:extLst>
                <a:ext uri="{FF2B5EF4-FFF2-40B4-BE49-F238E27FC236}">
                  <a16:creationId xmlns:a16="http://schemas.microsoft.com/office/drawing/2014/main" id="{DE22EE1B-0E6E-440B-A813-F998FFD24A55}"/>
                </a:ext>
              </a:extLst>
            </p:cNvPr>
            <p:cNvCxnSpPr>
              <a:endCxn id="43" idx="6"/>
            </p:cNvCxnSpPr>
            <p:nvPr/>
          </p:nvCxnSpPr>
          <p:spPr>
            <a:xfrm rot="5400000">
              <a:off x="4012653" y="3010978"/>
              <a:ext cx="542390" cy="28827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Verbinder: gewinkelt 77">
              <a:extLst>
                <a:ext uri="{FF2B5EF4-FFF2-40B4-BE49-F238E27FC236}">
                  <a16:creationId xmlns:a16="http://schemas.microsoft.com/office/drawing/2014/main" id="{575AFF5C-736B-4782-B6E2-77EDC2F7287D}"/>
                </a:ext>
              </a:extLst>
            </p:cNvPr>
            <p:cNvCxnSpPr>
              <a:endCxn id="62" idx="2"/>
            </p:cNvCxnSpPr>
            <p:nvPr/>
          </p:nvCxnSpPr>
          <p:spPr>
            <a:xfrm rot="16200000" flipH="1">
              <a:off x="4513811" y="3916196"/>
              <a:ext cx="403789" cy="28801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F19EE36E-F578-47FC-A11D-E3525F7E0FCD}"/>
                </a:ext>
              </a:extLst>
            </p:cNvPr>
            <p:cNvSpPr txBox="1"/>
            <p:nvPr/>
          </p:nvSpPr>
          <p:spPr>
            <a:xfrm>
              <a:off x="4209688" y="1311254"/>
              <a:ext cx="595035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AT" sz="4800" b="1" baseline="-25000" dirty="0"/>
                <a:t>…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492B094D-FD0F-48E9-974D-1EEF884A41D0}"/>
                </a:ext>
              </a:extLst>
            </p:cNvPr>
            <p:cNvSpPr txBox="1"/>
            <p:nvPr/>
          </p:nvSpPr>
          <p:spPr>
            <a:xfrm>
              <a:off x="4135367" y="2184029"/>
              <a:ext cx="595035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AT" sz="4800" b="1" baseline="-25000" dirty="0"/>
                <a:t>…</a:t>
              </a:r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254E58BC-E812-4DD5-9067-C80899BFB6A7}"/>
                </a:ext>
              </a:extLst>
            </p:cNvPr>
            <p:cNvSpPr txBox="1"/>
            <p:nvPr/>
          </p:nvSpPr>
          <p:spPr>
            <a:xfrm>
              <a:off x="4275505" y="3165514"/>
              <a:ext cx="595035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AT" sz="4800" b="1" baseline="-25000" dirty="0"/>
                <a:t>…</a:t>
              </a: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D2C9C83C-1A8F-4212-954C-309FBBE7109B}"/>
                </a:ext>
              </a:extLst>
            </p:cNvPr>
            <p:cNvCxnSpPr>
              <a:endCxn id="12" idx="1"/>
            </p:cNvCxnSpPr>
            <p:nvPr/>
          </p:nvCxnSpPr>
          <p:spPr>
            <a:xfrm>
              <a:off x="539552" y="1844151"/>
              <a:ext cx="432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F8A162D3-8B75-42C3-9507-53B76497387B}"/>
                </a:ext>
              </a:extLst>
            </p:cNvPr>
            <p:cNvCxnSpPr>
              <a:stCxn id="63" idx="4"/>
            </p:cNvCxnSpPr>
            <p:nvPr/>
          </p:nvCxnSpPr>
          <p:spPr>
            <a:xfrm>
              <a:off x="3995684" y="5007778"/>
              <a:ext cx="0" cy="4374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6C3DEFD2-A8C9-4E58-BA41-169FA96E28AE}"/>
                </a:ext>
              </a:extLst>
            </p:cNvPr>
            <p:cNvSpPr txBox="1"/>
            <p:nvPr/>
          </p:nvSpPr>
          <p:spPr>
            <a:xfrm>
              <a:off x="275228" y="1418975"/>
              <a:ext cx="6976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AT" dirty="0"/>
                <a:t>Input</a:t>
              </a:r>
              <a:endParaRPr lang="de-AT" baseline="-25000" dirty="0"/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689232B8-13C4-481A-9C85-5251C70FC719}"/>
                </a:ext>
              </a:extLst>
            </p:cNvPr>
            <p:cNvSpPr txBox="1"/>
            <p:nvPr/>
          </p:nvSpPr>
          <p:spPr>
            <a:xfrm>
              <a:off x="3646870" y="5546343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AT" dirty="0"/>
                <a:t>Output</a:t>
              </a:r>
              <a:endParaRPr lang="de-AT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84145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27A5C7B-A970-4648-862E-B03101BD4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Latency: 4 cycles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 N = 512 Samples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Problem: 511 Multipliers needed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Board only has 266 Multipliers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00E6E6C-84D9-40BC-B745-AA987406FF6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GB" dirty="0"/>
              <a:t>N-taps FIR-Filter</a:t>
            </a:r>
          </a:p>
        </p:txBody>
      </p:sp>
    </p:spTree>
    <p:extLst>
      <p:ext uri="{BB962C8B-B14F-4D97-AF65-F5344CB8AC3E}">
        <p14:creationId xmlns:p14="http://schemas.microsoft.com/office/powerpoint/2010/main" val="25257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EE360F3-3451-4579-B078-4BF0D581E6F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/>
              <a:t>New FIR-Filter idea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A21F336B-A332-453F-A938-2E0F639D83CE}"/>
              </a:ext>
            </a:extLst>
          </p:cNvPr>
          <p:cNvGrpSpPr/>
          <p:nvPr/>
        </p:nvGrpSpPr>
        <p:grpSpPr>
          <a:xfrm>
            <a:off x="2860758" y="1783607"/>
            <a:ext cx="3422483" cy="3290785"/>
            <a:chOff x="2860758" y="1783607"/>
            <a:chExt cx="3422483" cy="329078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A75E1D9-5601-497E-8C72-C7172183DF02}"/>
                </a:ext>
              </a:extLst>
            </p:cNvPr>
            <p:cNvSpPr/>
            <p:nvPr/>
          </p:nvSpPr>
          <p:spPr>
            <a:xfrm>
              <a:off x="2860758" y="1783607"/>
              <a:ext cx="1296144" cy="14401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FIFO /</a:t>
              </a:r>
            </a:p>
            <a:p>
              <a:pPr algn="ctr"/>
              <a:r>
                <a:rPr lang="en-GB" dirty="0"/>
                <a:t>On-Chip Memory</a:t>
              </a:r>
            </a:p>
            <a:p>
              <a:pPr algn="ctr"/>
              <a:r>
                <a:rPr lang="en-GB" dirty="0"/>
                <a:t>Input</a:t>
              </a:r>
            </a:p>
          </p:txBody>
        </p:sp>
        <p:sp>
          <p:nvSpPr>
            <p:cNvPr id="5" name="Flussdiagramm: Prozess 4">
              <a:extLst>
                <a:ext uri="{FF2B5EF4-FFF2-40B4-BE49-F238E27FC236}">
                  <a16:creationId xmlns:a16="http://schemas.microsoft.com/office/drawing/2014/main" id="{E30A01E7-B3D3-4670-9B0E-7C4B21C9D694}"/>
                </a:ext>
              </a:extLst>
            </p:cNvPr>
            <p:cNvSpPr/>
            <p:nvPr/>
          </p:nvSpPr>
          <p:spPr>
            <a:xfrm>
              <a:off x="2860758" y="3634392"/>
              <a:ext cx="1296144" cy="1440000"/>
            </a:xfrm>
            <a:prstGeom prst="flowChartProcess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FIFO /</a:t>
              </a:r>
            </a:p>
            <a:p>
              <a:pPr algn="ctr"/>
              <a:r>
                <a:rPr lang="en-GB" dirty="0"/>
                <a:t>On-Chip Memory</a:t>
              </a:r>
            </a:p>
            <a:p>
              <a:pPr algn="ctr"/>
              <a:r>
                <a:rPr lang="en-GB" dirty="0"/>
                <a:t>Coefficients</a:t>
              </a:r>
            </a:p>
          </p:txBody>
        </p:sp>
        <p:sp>
          <p:nvSpPr>
            <p:cNvPr id="8" name="Pfeil: nach links und rechts 7">
              <a:extLst>
                <a:ext uri="{FF2B5EF4-FFF2-40B4-BE49-F238E27FC236}">
                  <a16:creationId xmlns:a16="http://schemas.microsoft.com/office/drawing/2014/main" id="{087D41D6-3CF0-4563-A1FB-18C2383FCBD2}"/>
                </a:ext>
              </a:extLst>
            </p:cNvPr>
            <p:cNvSpPr/>
            <p:nvPr/>
          </p:nvSpPr>
          <p:spPr>
            <a:xfrm>
              <a:off x="4195009" y="2228184"/>
              <a:ext cx="1186029" cy="468000"/>
            </a:xfrm>
            <a:prstGeom prst="left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Pfeil: nach links 12">
              <a:extLst>
                <a:ext uri="{FF2B5EF4-FFF2-40B4-BE49-F238E27FC236}">
                  <a16:creationId xmlns:a16="http://schemas.microsoft.com/office/drawing/2014/main" id="{528A25FC-7BAB-434D-A293-7FB019FBDC99}"/>
                </a:ext>
              </a:extLst>
            </p:cNvPr>
            <p:cNvSpPr/>
            <p:nvPr/>
          </p:nvSpPr>
          <p:spPr>
            <a:xfrm>
              <a:off x="4195010" y="4120392"/>
              <a:ext cx="1536146" cy="460736"/>
            </a:xfrm>
            <a:prstGeom prst="lef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Pfeil: nach oben 13">
              <a:extLst>
                <a:ext uri="{FF2B5EF4-FFF2-40B4-BE49-F238E27FC236}">
                  <a16:creationId xmlns:a16="http://schemas.microsoft.com/office/drawing/2014/main" id="{DDD127D7-CC6F-4A14-BBE7-477463D70328}"/>
                </a:ext>
              </a:extLst>
            </p:cNvPr>
            <p:cNvSpPr/>
            <p:nvPr/>
          </p:nvSpPr>
          <p:spPr>
            <a:xfrm>
              <a:off x="5617193" y="2806300"/>
              <a:ext cx="468000" cy="1656184"/>
            </a:xfrm>
            <a:prstGeom prst="up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5F3A9644-B83E-413A-BF92-E32B4C0AA418}"/>
                </a:ext>
              </a:extLst>
            </p:cNvPr>
            <p:cNvSpPr/>
            <p:nvPr/>
          </p:nvSpPr>
          <p:spPr>
            <a:xfrm>
              <a:off x="5419145" y="1906200"/>
              <a:ext cx="864096" cy="8640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FIR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E9883EAB-DB63-4076-83B1-CB64B7B39382}"/>
                </a:ext>
              </a:extLst>
            </p:cNvPr>
            <p:cNvSpPr txBox="1"/>
            <p:nvPr/>
          </p:nvSpPr>
          <p:spPr>
            <a:xfrm>
              <a:off x="5702237" y="4255724"/>
              <a:ext cx="57837" cy="1900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600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F6CB85DF-3D81-4C93-A7A1-B93089CF613A}"/>
              </a:ext>
            </a:extLst>
          </p:cNvPr>
          <p:cNvSpPr txBox="1"/>
          <p:nvPr/>
        </p:nvSpPr>
        <p:spPr>
          <a:xfrm>
            <a:off x="6516216" y="1048290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Only one </a:t>
            </a:r>
          </a:p>
          <a:p>
            <a:r>
              <a:rPr lang="en-GB" dirty="0"/>
              <a:t>MAC / cycle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27CAB1D-74E6-4BBB-8946-A2D6A9DA7881}"/>
              </a:ext>
            </a:extLst>
          </p:cNvPr>
          <p:cNvCxnSpPr>
            <a:cxnSpLocks/>
          </p:cNvCxnSpPr>
          <p:nvPr/>
        </p:nvCxnSpPr>
        <p:spPr>
          <a:xfrm flipH="1">
            <a:off x="6312362" y="1611699"/>
            <a:ext cx="275862" cy="27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626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ECA82B0-D498-4068-8A1B-47ED73C33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Idea: Using IP core</a:t>
            </a:r>
          </a:p>
          <a:p>
            <a:pPr lvl="1"/>
            <a:r>
              <a:rPr lang="en-GB" dirty="0"/>
              <a:t>Altera Fast Fourier Transform II Ver. 18.1</a:t>
            </a:r>
          </a:p>
          <a:p>
            <a:pPr lvl="1"/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Needs Bus wrapper to work with Nios II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BE09429-CE5A-43A2-9F96-F4AC36C22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FFT</a:t>
            </a:r>
          </a:p>
        </p:txBody>
      </p:sp>
    </p:spTree>
    <p:extLst>
      <p:ext uri="{BB962C8B-B14F-4D97-AF65-F5344CB8AC3E}">
        <p14:creationId xmlns:p14="http://schemas.microsoft.com/office/powerpoint/2010/main" val="252060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54E8291-29D2-4088-91F2-5BC284E1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SRAM</a:t>
            </a:r>
          </a:p>
          <a:p>
            <a:pPr lvl="1"/>
            <a:r>
              <a:rPr lang="en-GB" dirty="0"/>
              <a:t>2 MB (2.097.152 bytes)</a:t>
            </a:r>
          </a:p>
          <a:p>
            <a:pPr lvl="1"/>
            <a:r>
              <a:rPr lang="en-GB" dirty="0"/>
              <a:t>16-bit wide entries</a:t>
            </a:r>
          </a:p>
          <a:p>
            <a:pPr lvl="1"/>
            <a:r>
              <a:rPr lang="en-GB" dirty="0"/>
              <a:t>max. 125 MHz</a:t>
            </a:r>
          </a:p>
          <a:p>
            <a:pPr marL="457200" lvl="1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Access time</a:t>
            </a:r>
          </a:p>
          <a:p>
            <a:pPr lvl="1"/>
            <a:r>
              <a:rPr lang="en-GB" dirty="0"/>
              <a:t>read: 2 cycles / (1 cycle possible?)</a:t>
            </a:r>
          </a:p>
          <a:p>
            <a:pPr lvl="1"/>
            <a:r>
              <a:rPr lang="en-GB" dirty="0"/>
              <a:t>write: 1 cycle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16F31B8-31B4-4518-8BF4-62D046BBF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options</a:t>
            </a:r>
          </a:p>
        </p:txBody>
      </p:sp>
    </p:spTree>
    <p:extLst>
      <p:ext uri="{BB962C8B-B14F-4D97-AF65-F5344CB8AC3E}">
        <p14:creationId xmlns:p14="http://schemas.microsoft.com/office/powerpoint/2010/main" val="278942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54E8291-29D2-4088-91F2-5BC284E1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SDRAM</a:t>
            </a:r>
          </a:p>
          <a:p>
            <a:pPr lvl="1"/>
            <a:r>
              <a:rPr lang="en-GB" dirty="0"/>
              <a:t>128 MB</a:t>
            </a:r>
          </a:p>
          <a:p>
            <a:pPr lvl="1"/>
            <a:r>
              <a:rPr lang="en-GB" dirty="0"/>
              <a:t>32-bit wide entries</a:t>
            </a:r>
          </a:p>
          <a:p>
            <a:pPr lvl="1"/>
            <a:r>
              <a:rPr lang="en-GB" dirty="0"/>
              <a:t>max. 100 MHz</a:t>
            </a:r>
          </a:p>
          <a:p>
            <a:pPr lvl="1"/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Access time</a:t>
            </a:r>
          </a:p>
          <a:p>
            <a:pPr lvl="1"/>
            <a:r>
              <a:rPr lang="en-GB" dirty="0"/>
              <a:t>read: 1 cycle </a:t>
            </a:r>
          </a:p>
          <a:p>
            <a:pPr lvl="1"/>
            <a:r>
              <a:rPr lang="en-GB" dirty="0"/>
              <a:t>Refresh (worst case 1 cycle 80% of time)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16F31B8-31B4-4518-8BF4-62D046BBF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options</a:t>
            </a:r>
          </a:p>
        </p:txBody>
      </p:sp>
    </p:spTree>
    <p:extLst>
      <p:ext uri="{BB962C8B-B14F-4D97-AF65-F5344CB8AC3E}">
        <p14:creationId xmlns:p14="http://schemas.microsoft.com/office/powerpoint/2010/main" val="241169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54E8291-29D2-4088-91F2-5BC284E1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Tightly coupled memories (On-chip RAM)</a:t>
            </a:r>
          </a:p>
          <a:p>
            <a:pPr lvl="1"/>
            <a:r>
              <a:rPr lang="en-GB" dirty="0"/>
              <a:t>Size dependent on free space on PL</a:t>
            </a:r>
          </a:p>
          <a:p>
            <a:pPr lvl="1"/>
            <a:r>
              <a:rPr lang="en-GB" dirty="0"/>
              <a:t>custom width entries</a:t>
            </a:r>
          </a:p>
          <a:p>
            <a:pPr lvl="1"/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Access time</a:t>
            </a:r>
          </a:p>
          <a:p>
            <a:pPr lvl="1"/>
            <a:r>
              <a:rPr lang="en-GB" dirty="0"/>
              <a:t>read: 1 or 2 clock cycles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16F31B8-31B4-4518-8BF4-62D046BBF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options</a:t>
            </a:r>
          </a:p>
        </p:txBody>
      </p:sp>
    </p:spTree>
    <p:extLst>
      <p:ext uri="{BB962C8B-B14F-4D97-AF65-F5344CB8AC3E}">
        <p14:creationId xmlns:p14="http://schemas.microsoft.com/office/powerpoint/2010/main" val="740246120"/>
      </p:ext>
    </p:extLst>
  </p:cSld>
  <p:clrMapOvr>
    <a:masterClrMapping/>
  </p:clrMapOvr>
</p:sld>
</file>

<file path=ppt/theme/theme1.xml><?xml version="1.0" encoding="utf-8"?>
<a:theme xmlns:a="http://schemas.openxmlformats.org/drawingml/2006/main" name="TU_Powerpoint_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_blau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halt_weiß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TU_Powerpoint_Vorlage_logo_bild</Template>
  <TotalTime>0</TotalTime>
  <Words>505</Words>
  <Application>Microsoft Office PowerPoint</Application>
  <PresentationFormat>Bildschirmpräsentation (4:3)</PresentationFormat>
  <Paragraphs>178</Paragraphs>
  <Slides>18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Calibri</vt:lpstr>
      <vt:lpstr>Symbol</vt:lpstr>
      <vt:lpstr>Wingdings</vt:lpstr>
      <vt:lpstr>TU_Powerpoint_Vorlage</vt:lpstr>
      <vt:lpstr>Inhalt_blauer_Rahmen</vt:lpstr>
      <vt:lpstr>Inhalt_weißer_Rahmen</vt:lpstr>
      <vt:lpstr>Mid-term Präsentation HW/SW Co-Design LU</vt:lpstr>
      <vt:lpstr>Task idea</vt:lpstr>
      <vt:lpstr>N-taps FIR-Filter</vt:lpstr>
      <vt:lpstr>N-taps FIR-Filter</vt:lpstr>
      <vt:lpstr>New FIR-Filter idea</vt:lpstr>
      <vt:lpstr>FFT</vt:lpstr>
      <vt:lpstr>Memory options</vt:lpstr>
      <vt:lpstr>Memory options</vt:lpstr>
      <vt:lpstr>Memory options</vt:lpstr>
      <vt:lpstr>Memory usage</vt:lpstr>
      <vt:lpstr>Memory requirement</vt:lpstr>
      <vt:lpstr>Memory requirement</vt:lpstr>
      <vt:lpstr>Accuracy</vt:lpstr>
      <vt:lpstr>Timing</vt:lpstr>
      <vt:lpstr>Timing requirement</vt:lpstr>
      <vt:lpstr>Timing requirement</vt:lpstr>
      <vt:lpstr>Algorithm</vt:lpstr>
      <vt:lpstr>Thank you for your attention!  </vt:lpstr>
    </vt:vector>
  </TitlesOfParts>
  <Company>TU Wien - Campusversion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Dejmek</dc:creator>
  <cp:lastModifiedBy>Andreas Dejmek</cp:lastModifiedBy>
  <cp:revision>108</cp:revision>
  <dcterms:created xsi:type="dcterms:W3CDTF">2018-11-08T17:51:58Z</dcterms:created>
  <dcterms:modified xsi:type="dcterms:W3CDTF">2018-12-13T08:40:30Z</dcterms:modified>
</cp:coreProperties>
</file>