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63" r:id="rId4"/>
    <p:sldId id="256" r:id="rId5"/>
    <p:sldId id="257" r:id="rId6"/>
    <p:sldId id="266" r:id="rId7"/>
    <p:sldId id="265" r:id="rId8"/>
    <p:sldId id="261" r:id="rId9"/>
    <p:sldId id="259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06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72.xml"/><Relationship Id="rId7" Type="http://schemas.openxmlformats.org/officeDocument/2006/relationships/image" Target="../media/image3.png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image" Target="../media/image1.png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75.xml"/><Relationship Id="rId13" Type="http://schemas.openxmlformats.org/officeDocument/2006/relationships/image" Target="../media/image6.png"/><Relationship Id="rId12" Type="http://schemas.openxmlformats.org/officeDocument/2006/relationships/tags" Target="../tags/tag74.xml"/><Relationship Id="rId11" Type="http://schemas.openxmlformats.org/officeDocument/2006/relationships/image" Target="../media/image5.png"/><Relationship Id="rId10" Type="http://schemas.openxmlformats.org/officeDocument/2006/relationships/tags" Target="../tags/tag73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image" Target="../media/image10.png"/><Relationship Id="rId7" Type="http://schemas.openxmlformats.org/officeDocument/2006/relationships/tags" Target="../tags/tag79.xml"/><Relationship Id="rId6" Type="http://schemas.openxmlformats.org/officeDocument/2006/relationships/image" Target="../media/image9.png"/><Relationship Id="rId5" Type="http://schemas.openxmlformats.org/officeDocument/2006/relationships/tags" Target="../tags/tag78.xml"/><Relationship Id="rId4" Type="http://schemas.openxmlformats.org/officeDocument/2006/relationships/image" Target="../media/image8.png"/><Relationship Id="rId3" Type="http://schemas.openxmlformats.org/officeDocument/2006/relationships/tags" Target="../tags/tag77.xml"/><Relationship Id="rId2" Type="http://schemas.openxmlformats.org/officeDocument/2006/relationships/image" Target="../media/image7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84.xml"/><Relationship Id="rId16" Type="http://schemas.openxmlformats.org/officeDocument/2006/relationships/image" Target="../media/image14.png"/><Relationship Id="rId15" Type="http://schemas.openxmlformats.org/officeDocument/2006/relationships/tags" Target="../tags/tag83.xml"/><Relationship Id="rId14" Type="http://schemas.openxmlformats.org/officeDocument/2006/relationships/image" Target="../media/image13.png"/><Relationship Id="rId13" Type="http://schemas.openxmlformats.org/officeDocument/2006/relationships/tags" Target="../tags/tag82.xml"/><Relationship Id="rId12" Type="http://schemas.openxmlformats.org/officeDocument/2006/relationships/image" Target="../media/image12.png"/><Relationship Id="rId11" Type="http://schemas.openxmlformats.org/officeDocument/2006/relationships/tags" Target="../tags/tag81.xml"/><Relationship Id="rId10" Type="http://schemas.openxmlformats.org/officeDocument/2006/relationships/image" Target="../media/image11.png"/><Relationship Id="rId1" Type="http://schemas.openxmlformats.org/officeDocument/2006/relationships/tags" Target="../tags/tag7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image" Target="../media/image10.png"/><Relationship Id="rId7" Type="http://schemas.openxmlformats.org/officeDocument/2006/relationships/tags" Target="../tags/tag88.xml"/><Relationship Id="rId6" Type="http://schemas.openxmlformats.org/officeDocument/2006/relationships/image" Target="../media/image9.png"/><Relationship Id="rId5" Type="http://schemas.openxmlformats.org/officeDocument/2006/relationships/tags" Target="../tags/tag87.xml"/><Relationship Id="rId4" Type="http://schemas.openxmlformats.org/officeDocument/2006/relationships/image" Target="../media/image8.png"/><Relationship Id="rId3" Type="http://schemas.openxmlformats.org/officeDocument/2006/relationships/tags" Target="../tags/tag86.x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9" Type="http://schemas.openxmlformats.org/officeDocument/2006/relationships/tags" Target="../tags/tag94.xml"/><Relationship Id="rId18" Type="http://schemas.openxmlformats.org/officeDocument/2006/relationships/image" Target="../media/image15.png"/><Relationship Id="rId17" Type="http://schemas.openxmlformats.org/officeDocument/2006/relationships/tags" Target="../tags/tag93.xml"/><Relationship Id="rId16" Type="http://schemas.openxmlformats.org/officeDocument/2006/relationships/image" Target="../media/image14.png"/><Relationship Id="rId15" Type="http://schemas.openxmlformats.org/officeDocument/2006/relationships/tags" Target="../tags/tag92.xml"/><Relationship Id="rId14" Type="http://schemas.openxmlformats.org/officeDocument/2006/relationships/image" Target="../media/image13.png"/><Relationship Id="rId13" Type="http://schemas.openxmlformats.org/officeDocument/2006/relationships/tags" Target="../tags/tag91.xml"/><Relationship Id="rId12" Type="http://schemas.openxmlformats.org/officeDocument/2006/relationships/image" Target="../media/image12.png"/><Relationship Id="rId11" Type="http://schemas.openxmlformats.org/officeDocument/2006/relationships/tags" Target="../tags/tag90.xml"/><Relationship Id="rId10" Type="http://schemas.openxmlformats.org/officeDocument/2006/relationships/image" Target="../media/image11.png"/><Relationship Id="rId1" Type="http://schemas.openxmlformats.org/officeDocument/2006/relationships/tags" Target="../tags/tag8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image" Target="../media/image10.png"/><Relationship Id="rId7" Type="http://schemas.openxmlformats.org/officeDocument/2006/relationships/tags" Target="../tags/tag98.xml"/><Relationship Id="rId6" Type="http://schemas.openxmlformats.org/officeDocument/2006/relationships/image" Target="../media/image9.png"/><Relationship Id="rId5" Type="http://schemas.openxmlformats.org/officeDocument/2006/relationships/tags" Target="../tags/tag97.xml"/><Relationship Id="rId4" Type="http://schemas.openxmlformats.org/officeDocument/2006/relationships/image" Target="../media/image8.png"/><Relationship Id="rId3" Type="http://schemas.openxmlformats.org/officeDocument/2006/relationships/tags" Target="../tags/tag96.xml"/><Relationship Id="rId2" Type="http://schemas.openxmlformats.org/officeDocument/2006/relationships/image" Target="../media/image7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03.xml"/><Relationship Id="rId16" Type="http://schemas.openxmlformats.org/officeDocument/2006/relationships/image" Target="../media/image14.png"/><Relationship Id="rId15" Type="http://schemas.openxmlformats.org/officeDocument/2006/relationships/tags" Target="../tags/tag102.xml"/><Relationship Id="rId14" Type="http://schemas.openxmlformats.org/officeDocument/2006/relationships/image" Target="../media/image13.png"/><Relationship Id="rId13" Type="http://schemas.openxmlformats.org/officeDocument/2006/relationships/tags" Target="../tags/tag101.xml"/><Relationship Id="rId12" Type="http://schemas.openxmlformats.org/officeDocument/2006/relationships/image" Target="../media/image12.png"/><Relationship Id="rId11" Type="http://schemas.openxmlformats.org/officeDocument/2006/relationships/tags" Target="../tags/tag100.xml"/><Relationship Id="rId10" Type="http://schemas.openxmlformats.org/officeDocument/2006/relationships/image" Target="../media/image11.png"/><Relationship Id="rId1" Type="http://schemas.openxmlformats.org/officeDocument/2006/relationships/tags" Target="../tags/tag9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871085" y="5187315"/>
            <a:ext cx="1748790" cy="852805"/>
          </a:xfrm>
          <a:prstGeom prst="roundRect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51765"/>
            <a:ext cx="11593195" cy="611441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003800" y="5324475"/>
            <a:ext cx="1243965" cy="5778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3200">
                <a:solidFill>
                  <a:schemeClr val="tx1"/>
                </a:solidFill>
                <a:effectLst/>
                <a:latin typeface="+mj-ea"/>
                <a:ea typeface="+mj-ea"/>
              </a:rPr>
              <a:t>登录窗口</a:t>
            </a:r>
            <a:endParaRPr lang="zh-CN" altLang="en-US" sz="320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 flipV="1">
            <a:off x="3656330" y="5324475"/>
            <a:ext cx="2124075" cy="382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691380" y="5197475"/>
            <a:ext cx="2226945" cy="80391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37125" y="5353685"/>
            <a:ext cx="166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登录窗口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00" y="429965"/>
            <a:ext cx="10969200" cy="705600"/>
          </a:xfrm>
        </p:spPr>
        <p:txBody>
          <a:bodyPr/>
          <a:p>
            <a:r>
              <a:rPr lang="zh-CN" altLang="en-US"/>
              <a:t>登录界面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21510" y="727710"/>
            <a:ext cx="8348980" cy="52508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23265" y="5261610"/>
            <a:ext cx="1748790" cy="852805"/>
          </a:xfrm>
          <a:prstGeom prst="roundRect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36165" y="601980"/>
            <a:ext cx="7275830" cy="3837305"/>
          </a:xfrm>
          <a:prstGeom prst="rect">
            <a:avLst/>
          </a:prstGeom>
        </p:spPr>
      </p:pic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8912860" y="5261610"/>
            <a:ext cx="1748790" cy="852805"/>
          </a:xfrm>
          <a:prstGeom prst="roundRect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>
            <a:off x="6182995" y="5261610"/>
            <a:ext cx="1748790" cy="852805"/>
          </a:xfrm>
          <a:prstGeom prst="roundRect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>
            <p:custDataLst>
              <p:tags r:id="rId5"/>
            </p:custDataLst>
          </p:nvPr>
        </p:nvSpPr>
        <p:spPr>
          <a:xfrm>
            <a:off x="3453130" y="5261610"/>
            <a:ext cx="1748790" cy="852805"/>
          </a:xfrm>
          <a:prstGeom prst="roundRect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41400" y="5385435"/>
            <a:ext cx="1243965" cy="5778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3200">
                <a:solidFill>
                  <a:schemeClr val="tx1"/>
                </a:solidFill>
                <a:effectLst/>
                <a:latin typeface="+mj-ea"/>
                <a:ea typeface="+mj-ea"/>
              </a:rPr>
              <a:t>账号注销</a:t>
            </a:r>
            <a:endParaRPr lang="zh-CN" altLang="en-US" sz="320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 flipV="1">
            <a:off x="3313430" y="5261610"/>
            <a:ext cx="2124075" cy="382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22295" y="5092700"/>
            <a:ext cx="2080260" cy="10274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38520" y="4909185"/>
            <a:ext cx="2287905" cy="13442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73710" y="5163185"/>
            <a:ext cx="2094230" cy="1090295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325755" y="358775"/>
            <a:ext cx="1283335" cy="63055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56845" y="190500"/>
            <a:ext cx="2128520" cy="10909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003665" y="5502910"/>
            <a:ext cx="1735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暂时留白，另外一个模型</a:t>
            </a:r>
            <a:endParaRPr lang="zh-CN" altLang="en-US"/>
          </a:p>
        </p:txBody>
      </p:sp>
    </p:spTree>
    <p:custDataLst>
      <p:tags r:id="rId1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89255" y="431800"/>
            <a:ext cx="7765415" cy="576516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18845" y="1414145"/>
            <a:ext cx="36468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此处是散点图（预测结果的可视化展示，包括实际值与预测值的散点图）展示窗口，背景需要有那种做物理实验的小方格。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9110345" y="4530725"/>
            <a:ext cx="1779905" cy="66929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904605" y="5641340"/>
            <a:ext cx="1985645" cy="418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en-US" altLang="zh-CN"/>
          </a:p>
          <a:p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352675" y="93345"/>
            <a:ext cx="3596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ANN</a:t>
            </a:r>
            <a:r>
              <a:rPr lang="zh-CN" altLang="en-US"/>
              <a:t>预测图表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55965" y="723900"/>
            <a:ext cx="3435350" cy="12299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54670" y="754380"/>
            <a:ext cx="1437005" cy="6216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254365" y="1376045"/>
            <a:ext cx="1496060" cy="6502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825230" y="2345055"/>
            <a:ext cx="2497455" cy="10318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825230" y="3376930"/>
            <a:ext cx="2526665" cy="1041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950325" y="5478145"/>
            <a:ext cx="2277110" cy="110109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29945" y="2690495"/>
            <a:ext cx="309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图表方框右侧的按钮可以添加点图标，像这样：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74395" y="3696335"/>
            <a:ext cx="3632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epoch</a:t>
            </a:r>
            <a:r>
              <a:rPr lang="zh-CN" altLang="en-US"/>
              <a:t>和</a:t>
            </a:r>
            <a:r>
              <a:rPr lang="en-US" altLang="zh-CN"/>
              <a:t>loss</a:t>
            </a:r>
            <a:r>
              <a:rPr lang="zh-CN" altLang="en-US"/>
              <a:t>在运行的时候应该在变化，这个效果看可不可以保留，就像</a:t>
            </a:r>
            <a:r>
              <a:rPr lang="en-US" altLang="zh-CN"/>
              <a:t>pycharm</a:t>
            </a:r>
            <a:r>
              <a:rPr lang="zh-CN" altLang="en-US"/>
              <a:t>上运行窗口当时显示的那种效果。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37785" y="1502410"/>
            <a:ext cx="2226945" cy="64516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372100" y="2544445"/>
            <a:ext cx="1725930" cy="240792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26465" y="5321935"/>
            <a:ext cx="4345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当导入的文件不是</a:t>
            </a:r>
            <a:r>
              <a:rPr lang="en-US" altLang="zh-CN"/>
              <a:t>csv</a:t>
            </a:r>
            <a:r>
              <a:rPr lang="zh-CN" altLang="en-US"/>
              <a:t>、</a:t>
            </a:r>
            <a:r>
              <a:rPr lang="en-US" altLang="zh-CN"/>
              <a:t>txt</a:t>
            </a:r>
            <a:r>
              <a:rPr lang="zh-CN" altLang="en-US"/>
              <a:t>文件时，希望有一个弹窗提醒。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197340" y="4638675"/>
            <a:ext cx="1564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导出预测数据集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72770" y="691515"/>
            <a:ext cx="6301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整个界面要显示的数字或者图都是数据处理组群里代码里</a:t>
            </a:r>
            <a:r>
              <a:rPr lang="en-US" altLang="zh-CN"/>
              <a:t>print</a:t>
            </a:r>
            <a:r>
              <a:rPr lang="zh-CN" altLang="en-US"/>
              <a:t>的内容，不用自己填。</a:t>
            </a:r>
            <a:endParaRPr lang="zh-CN" altLang="en-US"/>
          </a:p>
        </p:txBody>
      </p:sp>
    </p:spTree>
    <p:custDataLst>
      <p:tags r:id="rId1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89255" y="431800"/>
            <a:ext cx="7765415" cy="576516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18845" y="1414145"/>
            <a:ext cx="36468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此处是散点图（预测结果的可视化展示，包括实际值与预测值的散点图）展示窗口，背景需要有那种做物理实验的小方格。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9110345" y="4530725"/>
            <a:ext cx="1779905" cy="66929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904605" y="5641340"/>
            <a:ext cx="1985645" cy="418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en-US" altLang="zh-CN"/>
          </a:p>
          <a:p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352675" y="93345"/>
            <a:ext cx="3596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CNN</a:t>
            </a:r>
            <a:r>
              <a:rPr lang="zh-CN" altLang="en-US"/>
              <a:t>预测图表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55965" y="662940"/>
            <a:ext cx="3435350" cy="12299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54670" y="754380"/>
            <a:ext cx="1437005" cy="6216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254365" y="1376045"/>
            <a:ext cx="1496060" cy="6502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825230" y="2345055"/>
            <a:ext cx="2497455" cy="10318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825230" y="3376930"/>
            <a:ext cx="2526665" cy="1041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950325" y="5478145"/>
            <a:ext cx="2277110" cy="110109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74395" y="2682240"/>
            <a:ext cx="309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右边按钮可以添加点图标，像这样：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74395" y="3696335"/>
            <a:ext cx="3632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epoch</a:t>
            </a:r>
            <a:r>
              <a:rPr lang="zh-CN" altLang="en-US"/>
              <a:t>和</a:t>
            </a:r>
            <a:r>
              <a:rPr lang="en-US" altLang="zh-CN"/>
              <a:t>loss</a:t>
            </a:r>
            <a:r>
              <a:rPr lang="zh-CN" altLang="en-US"/>
              <a:t>在运行的时候应该在变化，这个效果看可不可以保留，就像</a:t>
            </a:r>
            <a:r>
              <a:rPr lang="en-US" altLang="zh-CN"/>
              <a:t>pycharm</a:t>
            </a:r>
            <a:r>
              <a:rPr lang="zh-CN" altLang="en-US"/>
              <a:t>上运行窗口当时显示的那种效果。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37785" y="1502410"/>
            <a:ext cx="2226945" cy="64516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372100" y="2544445"/>
            <a:ext cx="1725930" cy="240792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26465" y="5321935"/>
            <a:ext cx="4345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当导入的文件不是</a:t>
            </a:r>
            <a:r>
              <a:rPr lang="en-US" altLang="zh-CN"/>
              <a:t>csv</a:t>
            </a:r>
            <a:r>
              <a:rPr lang="zh-CN" altLang="en-US"/>
              <a:t>、</a:t>
            </a:r>
            <a:r>
              <a:rPr lang="en-US" altLang="zh-CN"/>
              <a:t>txt</a:t>
            </a:r>
            <a:r>
              <a:rPr lang="zh-CN" altLang="en-US"/>
              <a:t>文件时，希望有一个弹窗提醒。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197340" y="4638675"/>
            <a:ext cx="1564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导出预测数据集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545955" y="1963420"/>
            <a:ext cx="2454275" cy="5054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59090" y="2100580"/>
            <a:ext cx="1791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tootal score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7908925" y="2181225"/>
            <a:ext cx="1690370" cy="31242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89255" y="431800"/>
            <a:ext cx="7765415" cy="576516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18845" y="1414145"/>
            <a:ext cx="36468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此处是散点图（预测结果的可视化展示，包括实际值与预测值的散点图）展示窗口，背景需要有那种做物理实验的小方格。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9110345" y="4530725"/>
            <a:ext cx="1779905" cy="66929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904605" y="5641340"/>
            <a:ext cx="1985645" cy="418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en-US" altLang="zh-CN"/>
          </a:p>
          <a:p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352675" y="93345"/>
            <a:ext cx="3596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KNN</a:t>
            </a:r>
            <a:r>
              <a:rPr lang="zh-CN" altLang="en-US"/>
              <a:t>预测图表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55965" y="723900"/>
            <a:ext cx="3435350" cy="12299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54670" y="754380"/>
            <a:ext cx="1437005" cy="6216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254365" y="1376045"/>
            <a:ext cx="1496060" cy="6502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825230" y="2185670"/>
            <a:ext cx="2497455" cy="10318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796020" y="3276600"/>
            <a:ext cx="2526665" cy="1041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950325" y="5478145"/>
            <a:ext cx="2277110" cy="110109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74395" y="2682240"/>
            <a:ext cx="309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右边按钮可以添加点图标，像这样：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74395" y="3696335"/>
            <a:ext cx="3632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epoch</a:t>
            </a:r>
            <a:r>
              <a:rPr lang="zh-CN" altLang="en-US"/>
              <a:t>和</a:t>
            </a:r>
            <a:r>
              <a:rPr lang="en-US" altLang="zh-CN"/>
              <a:t>loss</a:t>
            </a:r>
            <a:r>
              <a:rPr lang="zh-CN" altLang="en-US"/>
              <a:t>在运行的时候应该在变化，这个效果看可不可以保留，就像</a:t>
            </a:r>
            <a:r>
              <a:rPr lang="en-US" altLang="zh-CN"/>
              <a:t>pycharm</a:t>
            </a:r>
            <a:r>
              <a:rPr lang="zh-CN" altLang="en-US"/>
              <a:t>上运行窗口当时显示的那种效果。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37785" y="1502410"/>
            <a:ext cx="2226945" cy="64516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372100" y="2544445"/>
            <a:ext cx="1725930" cy="240792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26465" y="5321935"/>
            <a:ext cx="4345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当导入的文件不是</a:t>
            </a:r>
            <a:r>
              <a:rPr lang="en-US" altLang="zh-CN"/>
              <a:t>csv</a:t>
            </a:r>
            <a:r>
              <a:rPr lang="zh-CN" altLang="en-US"/>
              <a:t>、</a:t>
            </a:r>
            <a:r>
              <a:rPr lang="en-US" altLang="zh-CN"/>
              <a:t>txt</a:t>
            </a:r>
            <a:r>
              <a:rPr lang="zh-CN" altLang="en-US"/>
              <a:t>文件时，希望有一个弹窗提醒。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197340" y="4638675"/>
            <a:ext cx="1564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导出预测数据集</a:t>
            </a:r>
            <a:endParaRPr lang="zh-CN" altLang="en-US"/>
          </a:p>
        </p:txBody>
      </p:sp>
    </p:spTree>
    <p:custDataLst>
      <p:tags r:id="rId1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58110" y="2136140"/>
            <a:ext cx="6077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展示留白，另外一个模型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03855" y="2711450"/>
            <a:ext cx="6096000" cy="1380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r>
              <a:rPr lang="zh-CN" altLang="en-US"/>
              <a:t>以上都是基础框架，基本实现的功能，当你们有更好的美术设计和用户体验，可以自行添加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6.xml><?xml version="1.0" encoding="utf-8"?>
<p:tagLst xmlns:p="http://schemas.openxmlformats.org/presentationml/2006/main">
  <p:tag name="commondata" val="eyJoZGlkIjoiYjZiY2IxNjIyYzU3YjQ1YmYwMzAyMGEzNzYxOTEyNWI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WPS 演示</Application>
  <PresentationFormat>宽屏</PresentationFormat>
  <Paragraphs>60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登录界面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Michael</cp:lastModifiedBy>
  <cp:revision>160</cp:revision>
  <dcterms:created xsi:type="dcterms:W3CDTF">2019-06-19T02:08:00Z</dcterms:created>
  <dcterms:modified xsi:type="dcterms:W3CDTF">2024-02-01T01:19:12Z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41530678AB434787ACE0DB5AB3246733_11</vt:lpwstr>
  </property>
</Properties>
</file>