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63D2A-FDF7-B787-9A30-9A402151C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94B199-8740-F69A-C9B1-9ADF8B628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928CB-3E15-7CF7-AF7C-5051BDE6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BB14B-7632-41D6-B768-31A3922E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315F9-8215-4843-AB83-F8CB9DB0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3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0046A-96F7-76D9-C5D0-9D6B3805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41274-3253-9A08-18E8-7497D4CC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21BCA-FFEF-F546-DF6A-1CD24D68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B29C9-B6F3-6130-6AFD-B89AACED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92A2E-7B73-9759-D33F-4FDD56D4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9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0FAB7C-2063-B223-86AA-C8F6C1665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87597-375F-0057-2EE7-22E18ADB7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94531-5AEB-CB08-5173-5850CFE7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B28BF-6C3C-CE9C-39BB-6E9B693E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93213-1DBC-1181-BC42-AC7D182B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1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DB33A-1A8B-A217-ED94-D78FF60A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B05D6-4B73-66C2-0361-19B4D7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1FFED-D6BA-4C01-B66E-4805071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F24D0-1AD8-99D5-19E9-0CA4FC07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4D002-79F7-E9AB-42AD-6012CFE9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4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B46B7-86BF-8709-67D2-FC703A96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FDEB9-506B-EBAC-F205-396025B3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2BA32-7B35-1279-E534-04B986B4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C4DC9-F9D7-42FC-B8E2-11ABAB64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FDC45-9C2E-B3D2-61B5-DA64A45C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9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F1E83-537B-DA87-7647-E5FE4B48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04FF6-447B-722D-EA38-E358D154F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94D14-6C7E-896D-3615-36DD3D51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C6E7C-AC84-6AF3-3B00-E1B36783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7F0C0A-B6F3-C1A8-0252-271A2CC4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7684A-CD43-1403-7E8C-12994769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3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4661-BFCD-B408-DD36-91E3B1F8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166A3-86FE-6006-A2F1-FDC05D40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E06CB-8ED4-339A-0833-8D3281D6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411121-5479-8BEA-8090-BDD0FE3B9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C4C0B-FFCD-73B7-DB56-EBDFDCAA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4AC454-C839-F832-D69E-70AB4A60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D770AF-0543-12DA-FA32-05E5B433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8BA2D-1670-E325-5BEA-922226BD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9B63B-3C94-54A7-437F-5D890BC4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0C3A21-386D-1E7B-2B5F-E6D5B3ED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27D81-DA5C-5A57-F308-0ACD9CF2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12CA7-0BE6-3F84-AFB8-71529620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C5687F-E47B-F460-A13B-5062BEE3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7080F5-F70A-ADF3-40FC-FCDB5A77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7D49CE-C3C1-6B34-0CB5-1350303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4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DED50-91F8-EAC5-0C14-01BD2FA3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D9657-8829-1496-159C-B6E70B4E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72EFD0-D458-0330-B3F6-F09CA45E1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D868E-B236-6E5F-1570-83088324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BAD98-6671-42CC-8345-BBE71B70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931E8-5E8D-B6A9-A588-7B39C64B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8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B0E7-69E0-CFB4-1BB8-7DBE2E91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6A880F-68E2-080C-7FDF-F3B2402F6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53895-26B6-A880-1AC0-283D221B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FA257-FB41-FCB1-E941-2EBB9B42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24BAE-7E4F-5D6B-773E-1D3416F4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D11B8-6833-B07E-F72E-3BA3C661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A30AB8-2B30-0F5B-D797-B7B5A6BB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91A3F-0EFE-CA0C-F2B5-132915FC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EF504-DB88-AA65-34FA-C70BD69B7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3948-F65B-4BF5-A9B2-5477E748C4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990F5-4442-B783-31C5-6FAE7124D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310EC-8D60-4B5D-3833-1E1667551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9003-B70D-452A-AD4F-7563CDD3B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3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5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image" Target="../media/image6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35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54F0C31-B1FE-A7B9-6A00-BA7D98E1A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4" y="1822219"/>
            <a:ext cx="699624" cy="13681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371C54-9557-6FA4-197C-509342274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" y="336558"/>
            <a:ext cx="699624" cy="138109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C6DA7DB-D6F0-7227-0A6D-FB6414ED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" y="4745244"/>
            <a:ext cx="699624" cy="141626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134F734-5034-EFBA-3B7F-A5063908F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23" y="3294900"/>
            <a:ext cx="699624" cy="13526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0000D99-149A-91C2-7D45-A6CCA6AB5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90" y="4745244"/>
            <a:ext cx="729490" cy="141626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6D357AD-E855-C2D9-0336-79E567372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18" y="336557"/>
            <a:ext cx="699624" cy="138109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8A8B7F3-6FBA-7F08-ADCC-A2B9E5135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23" y="1822219"/>
            <a:ext cx="699624" cy="1357957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E6F66A76-19EC-9025-C4F6-5ED3073E1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4" y="3279382"/>
            <a:ext cx="699624" cy="1368117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3592683-5813-D38E-BD14-67F7EB94F948}"/>
              </a:ext>
            </a:extLst>
          </p:cNvPr>
          <p:cNvCxnSpPr>
            <a:cxnSpLocks/>
          </p:cNvCxnSpPr>
          <p:nvPr/>
        </p:nvCxnSpPr>
        <p:spPr>
          <a:xfrm>
            <a:off x="3078480" y="71120"/>
            <a:ext cx="97857" cy="65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48D4AD90-1453-2059-561C-5D58A9134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72" y="336557"/>
            <a:ext cx="699624" cy="1381099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6BD44C8-E6B8-A140-34DE-1F60AB864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76" y="336557"/>
            <a:ext cx="699624" cy="138109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2B7335C-638E-CC17-2A51-40B23947F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72" y="1822219"/>
            <a:ext cx="699624" cy="1357957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722E169-D233-8633-0881-874473D31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72" y="3289174"/>
            <a:ext cx="699624" cy="135795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A7A83ACF-64C0-9446-21A3-5106F887E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76" y="1830091"/>
            <a:ext cx="729490" cy="1350085"/>
          </a:xfrm>
          <a:prstGeom prst="rect">
            <a:avLst/>
          </a:prstGeom>
        </p:spPr>
      </p:pic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8493196-54F8-5DE6-CE43-186FE0ABCC4B}"/>
              </a:ext>
            </a:extLst>
          </p:cNvPr>
          <p:cNvCxnSpPr>
            <a:cxnSpLocks/>
          </p:cNvCxnSpPr>
          <p:nvPr/>
        </p:nvCxnSpPr>
        <p:spPr>
          <a:xfrm>
            <a:off x="7119486" y="71120"/>
            <a:ext cx="97857" cy="65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:a16="http://schemas.microsoft.com/office/drawing/2014/main" id="{66F4415A-3E3C-AFE9-AD5F-815FC44541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05" y="4756129"/>
            <a:ext cx="729491" cy="1392554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33C2C3F-E875-9140-5791-C4456ED756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76" y="4756129"/>
            <a:ext cx="729491" cy="1392554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8C6DBDC3-E1EE-6E69-E6EA-AD3BE6195A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47" y="4745244"/>
            <a:ext cx="724482" cy="1390919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B0A8627C-14AB-A88A-0C39-F443464D2C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63" y="346377"/>
            <a:ext cx="724483" cy="1381099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FE5E6FFC-00A4-7430-D702-7352439E19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64" y="1830092"/>
            <a:ext cx="724482" cy="1350084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8886D5DB-9C97-C7DD-AF48-3503D923D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310" y="1830091"/>
            <a:ext cx="729491" cy="1350085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F8F189A6-36F9-4DD1-75F0-AB65738092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454" y="1830092"/>
            <a:ext cx="724483" cy="1350084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8D2FFCDD-3E05-BEDC-590D-B22948EACB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302" y="3356276"/>
            <a:ext cx="729491" cy="1282983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E30CD884-3C76-339F-1DC6-FA662AC62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302" y="4745244"/>
            <a:ext cx="729491" cy="1282983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B3C3FD39-04BD-1D79-0166-FDDFA5D1ED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531" y="4756128"/>
            <a:ext cx="714361" cy="1282983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92D5C4CC-2834-294D-7E52-F5B84078BC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05" y="3356276"/>
            <a:ext cx="724482" cy="1290855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FC3D5732-743E-CE26-0533-942326347A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57" y="3356276"/>
            <a:ext cx="724483" cy="129085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9052320-235A-F822-6797-839D58060C31}"/>
              </a:ext>
            </a:extLst>
          </p:cNvPr>
          <p:cNvSpPr/>
          <p:nvPr/>
        </p:nvSpPr>
        <p:spPr>
          <a:xfrm>
            <a:off x="1011767" y="1037167"/>
            <a:ext cx="275083" cy="9736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96D3E42-4B99-5B35-0798-ED1EF6755DA4}"/>
              </a:ext>
            </a:extLst>
          </p:cNvPr>
          <p:cNvCxnSpPr>
            <a:stCxn id="2" idx="3"/>
            <a:endCxn id="46" idx="1"/>
          </p:cNvCxnSpPr>
          <p:nvPr/>
        </p:nvCxnSpPr>
        <p:spPr>
          <a:xfrm flipV="1">
            <a:off x="1286850" y="1027107"/>
            <a:ext cx="472968" cy="5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69B7AA7-C29A-905E-0CBF-EFCE2BD0691B}"/>
              </a:ext>
            </a:extLst>
          </p:cNvPr>
          <p:cNvSpPr txBox="1"/>
          <p:nvPr/>
        </p:nvSpPr>
        <p:spPr>
          <a:xfrm>
            <a:off x="1025443" y="915700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1.1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844261-42AC-1D88-AA88-AAA5FE158949}"/>
              </a:ext>
            </a:extLst>
          </p:cNvPr>
          <p:cNvSpPr txBox="1"/>
          <p:nvPr/>
        </p:nvSpPr>
        <p:spPr>
          <a:xfrm>
            <a:off x="1387683" y="922357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926FD-3827-368A-9C11-40542C65E403}"/>
              </a:ext>
            </a:extLst>
          </p:cNvPr>
          <p:cNvSpPr/>
          <p:nvPr/>
        </p:nvSpPr>
        <p:spPr>
          <a:xfrm>
            <a:off x="1025443" y="2275417"/>
            <a:ext cx="228945" cy="10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80573B-584A-8CEC-19BC-945ADEA779EC}"/>
              </a:ext>
            </a:extLst>
          </p:cNvPr>
          <p:cNvSpPr txBox="1"/>
          <p:nvPr/>
        </p:nvSpPr>
        <p:spPr>
          <a:xfrm>
            <a:off x="1015361" y="234459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2.1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4B4DF58-FF3B-F55C-AE1A-F3D824D7E25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256930" y="2329445"/>
            <a:ext cx="500293" cy="17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0A2875B-62C8-4807-927D-3B496E800557}"/>
              </a:ext>
            </a:extLst>
          </p:cNvPr>
          <p:cNvSpPr txBox="1"/>
          <p:nvPr/>
        </p:nvSpPr>
        <p:spPr>
          <a:xfrm>
            <a:off x="1429051" y="231923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066940-E659-320D-FE7D-0E46070CA46E}"/>
              </a:ext>
            </a:extLst>
          </p:cNvPr>
          <p:cNvSpPr/>
          <p:nvPr/>
        </p:nvSpPr>
        <p:spPr>
          <a:xfrm>
            <a:off x="1228725" y="3844925"/>
            <a:ext cx="168275" cy="81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9FAC62A-9E6C-6C99-D437-EC3DA18F93F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394071" y="3885323"/>
            <a:ext cx="363152" cy="8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149A961-56AA-E730-A613-FF59DC59E90C}"/>
              </a:ext>
            </a:extLst>
          </p:cNvPr>
          <p:cNvSpPr txBox="1"/>
          <p:nvPr/>
        </p:nvSpPr>
        <p:spPr>
          <a:xfrm>
            <a:off x="1445430" y="379014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5A0BD8-ED79-A3DC-59BF-FB2B78C2B092}"/>
              </a:ext>
            </a:extLst>
          </p:cNvPr>
          <p:cNvSpPr txBox="1"/>
          <p:nvPr/>
        </p:nvSpPr>
        <p:spPr>
          <a:xfrm>
            <a:off x="1199256" y="371812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2.2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1EA89C-597D-741F-7F7E-17005BC12479}"/>
              </a:ext>
            </a:extLst>
          </p:cNvPr>
          <p:cNvSpPr/>
          <p:nvPr/>
        </p:nvSpPr>
        <p:spPr>
          <a:xfrm>
            <a:off x="803872" y="4842933"/>
            <a:ext cx="699624" cy="2836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AE05A44-6266-1AF3-3DE5-D0EA2864930B}"/>
              </a:ext>
            </a:extLst>
          </p:cNvPr>
          <p:cNvCxnSpPr>
            <a:cxnSpLocks/>
          </p:cNvCxnSpPr>
          <p:nvPr/>
        </p:nvCxnSpPr>
        <p:spPr>
          <a:xfrm>
            <a:off x="1502790" y="4997488"/>
            <a:ext cx="291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9D5693B-029D-3C1C-D0A2-E0B1B6099627}"/>
              </a:ext>
            </a:extLst>
          </p:cNvPr>
          <p:cNvSpPr txBox="1"/>
          <p:nvPr/>
        </p:nvSpPr>
        <p:spPr>
          <a:xfrm>
            <a:off x="1420255" y="488063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E2832D-183D-6A54-8BEC-D702A05EABBA}"/>
              </a:ext>
            </a:extLst>
          </p:cNvPr>
          <p:cNvSpPr txBox="1"/>
          <p:nvPr/>
        </p:nvSpPr>
        <p:spPr>
          <a:xfrm>
            <a:off x="1192033" y="490780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3.1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566EF1-FEDD-58DE-3CA3-BA16CD981090}"/>
              </a:ext>
            </a:extLst>
          </p:cNvPr>
          <p:cNvSpPr/>
          <p:nvPr/>
        </p:nvSpPr>
        <p:spPr>
          <a:xfrm>
            <a:off x="850900" y="5158317"/>
            <a:ext cx="482600" cy="13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A02AD-2945-1FC1-A33D-43DA7324E7CF}"/>
              </a:ext>
            </a:extLst>
          </p:cNvPr>
          <p:cNvSpPr txBox="1"/>
          <p:nvPr/>
        </p:nvSpPr>
        <p:spPr>
          <a:xfrm>
            <a:off x="1268373" y="515137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3.2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73B3B1-93B4-21D5-938E-FEA0A2FAE151}"/>
              </a:ext>
            </a:extLst>
          </p:cNvPr>
          <p:cNvSpPr/>
          <p:nvPr/>
        </p:nvSpPr>
        <p:spPr>
          <a:xfrm>
            <a:off x="3742267" y="963083"/>
            <a:ext cx="285273" cy="281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7B823DB-2216-B67E-43E7-AE8FD1896AD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027540" y="1047483"/>
            <a:ext cx="668356" cy="5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F97BCDA-F755-516A-FDBA-49C29D5D20EB}"/>
              </a:ext>
            </a:extLst>
          </p:cNvPr>
          <p:cNvSpPr txBox="1"/>
          <p:nvPr/>
        </p:nvSpPr>
        <p:spPr>
          <a:xfrm>
            <a:off x="4294551" y="94500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5D2321-8E9B-614B-32D9-9D5CB0081BDB}"/>
              </a:ext>
            </a:extLst>
          </p:cNvPr>
          <p:cNvSpPr txBox="1"/>
          <p:nvPr/>
        </p:nvSpPr>
        <p:spPr>
          <a:xfrm>
            <a:off x="3762550" y="94995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3.3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9C32535-1203-5C84-F9E3-AD4996A26291}"/>
              </a:ext>
            </a:extLst>
          </p:cNvPr>
          <p:cNvSpPr/>
          <p:nvPr/>
        </p:nvSpPr>
        <p:spPr>
          <a:xfrm>
            <a:off x="3679172" y="1979083"/>
            <a:ext cx="699624" cy="2582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4A0EE57-BA13-94E7-9C5C-0545DEA56762}"/>
              </a:ext>
            </a:extLst>
          </p:cNvPr>
          <p:cNvCxnSpPr>
            <a:cxnSpLocks/>
          </p:cNvCxnSpPr>
          <p:nvPr/>
        </p:nvCxnSpPr>
        <p:spPr>
          <a:xfrm>
            <a:off x="4373871" y="2099893"/>
            <a:ext cx="322025" cy="1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DDE055C-6124-B629-3BEF-A1BE73120D48}"/>
              </a:ext>
            </a:extLst>
          </p:cNvPr>
          <p:cNvSpPr txBox="1"/>
          <p:nvPr/>
        </p:nvSpPr>
        <p:spPr>
          <a:xfrm>
            <a:off x="4329226" y="195609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B0CFB5-4569-51AD-7851-070BEFAD4868}"/>
              </a:ext>
            </a:extLst>
          </p:cNvPr>
          <p:cNvSpPr txBox="1"/>
          <p:nvPr/>
        </p:nvSpPr>
        <p:spPr>
          <a:xfrm>
            <a:off x="4045876" y="1999899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4.1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69AC7A-2ABE-4346-2722-C829C376E1D1}"/>
              </a:ext>
            </a:extLst>
          </p:cNvPr>
          <p:cNvSpPr/>
          <p:nvPr/>
        </p:nvSpPr>
        <p:spPr>
          <a:xfrm>
            <a:off x="3742267" y="2237317"/>
            <a:ext cx="569383" cy="776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4E6012F-9B5B-D172-AD13-D0778F340FD8}"/>
              </a:ext>
            </a:extLst>
          </p:cNvPr>
          <p:cNvSpPr txBox="1"/>
          <p:nvPr/>
        </p:nvSpPr>
        <p:spPr>
          <a:xfrm>
            <a:off x="3912839" y="254878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4.2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8E53D16-29BC-17EE-3E72-3B697ECDC0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32" y="3289174"/>
            <a:ext cx="678803" cy="129189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5261BEC-920C-9AFB-9A70-BDBAB7D662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72" y="3289174"/>
            <a:ext cx="678801" cy="1291892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6EC63A19-6FF4-235E-4040-CABC0C2C4818}"/>
              </a:ext>
            </a:extLst>
          </p:cNvPr>
          <p:cNvSpPr/>
          <p:nvPr/>
        </p:nvSpPr>
        <p:spPr>
          <a:xfrm>
            <a:off x="3857625" y="4478338"/>
            <a:ext cx="392003" cy="1117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6F0731C-8BF4-0AE1-9142-819F2E696183}"/>
              </a:ext>
            </a:extLst>
          </p:cNvPr>
          <p:cNvSpPr txBox="1"/>
          <p:nvPr/>
        </p:nvSpPr>
        <p:spPr>
          <a:xfrm>
            <a:off x="3937939" y="436236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4.3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EF122-3ACD-AD3E-008F-ADCBB4EF4D5E}"/>
              </a:ext>
            </a:extLst>
          </p:cNvPr>
          <p:cNvCxnSpPr>
            <a:cxnSpLocks/>
          </p:cNvCxnSpPr>
          <p:nvPr/>
        </p:nvCxnSpPr>
        <p:spPr>
          <a:xfrm flipV="1">
            <a:off x="4244518" y="4302482"/>
            <a:ext cx="445848" cy="23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A78BF5A-2AA6-8C6A-55C3-4B50E9379407}"/>
              </a:ext>
            </a:extLst>
          </p:cNvPr>
          <p:cNvSpPr txBox="1"/>
          <p:nvPr/>
        </p:nvSpPr>
        <p:spPr>
          <a:xfrm>
            <a:off x="4300805" y="429239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7BA83F-D870-24FF-B50B-781276567710}"/>
              </a:ext>
            </a:extLst>
          </p:cNvPr>
          <p:cNvSpPr/>
          <p:nvPr/>
        </p:nvSpPr>
        <p:spPr>
          <a:xfrm>
            <a:off x="3813175" y="5048250"/>
            <a:ext cx="408591" cy="633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1C3F60F-F473-5CF8-6113-73E15ACFBCB6}"/>
              </a:ext>
            </a:extLst>
          </p:cNvPr>
          <p:cNvSpPr txBox="1"/>
          <p:nvPr/>
        </p:nvSpPr>
        <p:spPr>
          <a:xfrm>
            <a:off x="3966729" y="509800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5.1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3D7E02-AF35-D4CD-13AE-F2961EDB6288}"/>
              </a:ext>
            </a:extLst>
          </p:cNvPr>
          <p:cNvCxnSpPr>
            <a:cxnSpLocks/>
          </p:cNvCxnSpPr>
          <p:nvPr/>
        </p:nvCxnSpPr>
        <p:spPr>
          <a:xfrm>
            <a:off x="4215430" y="5307384"/>
            <a:ext cx="474936" cy="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2279B07-3240-050C-FEE8-F0157111A298}"/>
              </a:ext>
            </a:extLst>
          </p:cNvPr>
          <p:cNvSpPr txBox="1"/>
          <p:nvPr/>
        </p:nvSpPr>
        <p:spPr>
          <a:xfrm>
            <a:off x="4309828" y="5192260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双指放大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170DAE3-4EE3-F547-EC03-0FA27B6D7362}"/>
              </a:ext>
            </a:extLst>
          </p:cNvPr>
          <p:cNvCxnSpPr>
            <a:cxnSpLocks/>
          </p:cNvCxnSpPr>
          <p:nvPr/>
        </p:nvCxnSpPr>
        <p:spPr>
          <a:xfrm>
            <a:off x="5358153" y="5269204"/>
            <a:ext cx="373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1C0F565-C179-DD92-E6D0-91F963C397E2}"/>
              </a:ext>
            </a:extLst>
          </p:cNvPr>
          <p:cNvSpPr txBox="1"/>
          <p:nvPr/>
        </p:nvSpPr>
        <p:spPr>
          <a:xfrm>
            <a:off x="5337262" y="515300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双指放大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50E161-E72A-CEBB-6F51-F46A32F77628}"/>
              </a:ext>
            </a:extLst>
          </p:cNvPr>
          <p:cNvSpPr/>
          <p:nvPr/>
        </p:nvSpPr>
        <p:spPr>
          <a:xfrm>
            <a:off x="5032375" y="4446284"/>
            <a:ext cx="137391" cy="8644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0B5E639-1335-0867-8E0D-E71110F4BB9B}"/>
              </a:ext>
            </a:extLst>
          </p:cNvPr>
          <p:cNvCxnSpPr>
            <a:cxnSpLocks/>
          </p:cNvCxnSpPr>
          <p:nvPr/>
        </p:nvCxnSpPr>
        <p:spPr>
          <a:xfrm flipV="1">
            <a:off x="5162036" y="4369340"/>
            <a:ext cx="581816" cy="1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16349E2-CF68-6E92-6AE9-33226D19082D}"/>
              </a:ext>
            </a:extLst>
          </p:cNvPr>
          <p:cNvSpPr txBox="1"/>
          <p:nvPr/>
        </p:nvSpPr>
        <p:spPr>
          <a:xfrm>
            <a:off x="5349335" y="4307679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780F0CEF-E52E-07C7-903B-DD6352121E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302" y="331402"/>
            <a:ext cx="724483" cy="138110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D9EB7207-AC50-3A38-ACD3-4444D44D5F2E}"/>
              </a:ext>
            </a:extLst>
          </p:cNvPr>
          <p:cNvSpPr/>
          <p:nvPr/>
        </p:nvSpPr>
        <p:spPr>
          <a:xfrm>
            <a:off x="8132543" y="1559983"/>
            <a:ext cx="162674" cy="940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28A605A-6B90-40C1-857C-5E6E2FBA18DE}"/>
              </a:ext>
            </a:extLst>
          </p:cNvPr>
          <p:cNvSpPr/>
          <p:nvPr/>
        </p:nvSpPr>
        <p:spPr>
          <a:xfrm>
            <a:off x="8316383" y="677333"/>
            <a:ext cx="127000" cy="1016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F363C0D-9BD8-70E7-832E-F0ADC7E1CFF2}"/>
              </a:ext>
            </a:extLst>
          </p:cNvPr>
          <p:cNvCxnSpPr>
            <a:cxnSpLocks/>
          </p:cNvCxnSpPr>
          <p:nvPr/>
        </p:nvCxnSpPr>
        <p:spPr>
          <a:xfrm>
            <a:off x="8295217" y="1608352"/>
            <a:ext cx="53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39CCCC92-6640-DDEB-05EC-34A6BA46A454}"/>
              </a:ext>
            </a:extLst>
          </p:cNvPr>
          <p:cNvSpPr txBox="1"/>
          <p:nvPr/>
        </p:nvSpPr>
        <p:spPr>
          <a:xfrm>
            <a:off x="8489276" y="150002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6FFC84C-67D6-D0A3-A431-375C2B6A1873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140055" y="728133"/>
            <a:ext cx="176328" cy="30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01DD007-0DEF-6BC8-A02C-6650F4143A63}"/>
              </a:ext>
            </a:extLst>
          </p:cNvPr>
          <p:cNvSpPr txBox="1"/>
          <p:nvPr/>
        </p:nvSpPr>
        <p:spPr>
          <a:xfrm>
            <a:off x="7893516" y="82699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点击定位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49495D4-01CA-A283-C781-433788B32947}"/>
              </a:ext>
            </a:extLst>
          </p:cNvPr>
          <p:cNvSpPr txBox="1"/>
          <p:nvPr/>
        </p:nvSpPr>
        <p:spPr>
          <a:xfrm>
            <a:off x="8218864" y="1490054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5.2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DB6C42E-4972-24B2-77EB-5566C49896F4}"/>
              </a:ext>
            </a:extLst>
          </p:cNvPr>
          <p:cNvSpPr txBox="1"/>
          <p:nvPr/>
        </p:nvSpPr>
        <p:spPr>
          <a:xfrm>
            <a:off x="8255758" y="561197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5.3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ECC7530-FA83-7D04-7D4B-D97E8D53459E}"/>
              </a:ext>
            </a:extLst>
          </p:cNvPr>
          <p:cNvSpPr/>
          <p:nvPr/>
        </p:nvSpPr>
        <p:spPr>
          <a:xfrm>
            <a:off x="7833783" y="1926167"/>
            <a:ext cx="88117" cy="737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7C7D10B-9410-FE8C-9077-949A404773A1}"/>
              </a:ext>
            </a:extLst>
          </p:cNvPr>
          <p:cNvCxnSpPr>
            <a:cxnSpLocks/>
          </p:cNvCxnSpPr>
          <p:nvPr/>
        </p:nvCxnSpPr>
        <p:spPr>
          <a:xfrm>
            <a:off x="7921900" y="1999899"/>
            <a:ext cx="90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60DD13E-141F-A1F2-974F-7E07DC850375}"/>
              </a:ext>
            </a:extLst>
          </p:cNvPr>
          <p:cNvSpPr txBox="1"/>
          <p:nvPr/>
        </p:nvSpPr>
        <p:spPr>
          <a:xfrm>
            <a:off x="8441275" y="188705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点击放大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C355272-7919-F809-1647-49441C13E0E5}"/>
              </a:ext>
            </a:extLst>
          </p:cNvPr>
          <p:cNvSpPr txBox="1"/>
          <p:nvPr/>
        </p:nvSpPr>
        <p:spPr>
          <a:xfrm>
            <a:off x="7759329" y="197594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5.4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36CCBD3-034D-0034-DABD-0EB0C098B136}"/>
              </a:ext>
            </a:extLst>
          </p:cNvPr>
          <p:cNvSpPr/>
          <p:nvPr/>
        </p:nvSpPr>
        <p:spPr>
          <a:xfrm>
            <a:off x="8862483" y="1926167"/>
            <a:ext cx="609600" cy="497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A8436D7-84F2-FFA9-ADC2-23B229A6625F}"/>
              </a:ext>
            </a:extLst>
          </p:cNvPr>
          <p:cNvSpPr txBox="1"/>
          <p:nvPr/>
        </p:nvSpPr>
        <p:spPr>
          <a:xfrm>
            <a:off x="9550538" y="184601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输入</a:t>
            </a: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5D4BCBA5-CF96-D536-2DBA-A8273D63FF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00" y="1830091"/>
            <a:ext cx="709792" cy="1350083"/>
          </a:xfrm>
          <a:prstGeom prst="rect">
            <a:avLst/>
          </a:prstGeom>
        </p:spPr>
      </p:pic>
      <p:sp>
        <p:nvSpPr>
          <p:cNvPr id="115" name="矩形 114">
            <a:extLst>
              <a:ext uri="{FF2B5EF4-FFF2-40B4-BE49-F238E27FC236}">
                <a16:creationId xmlns:a16="http://schemas.microsoft.com/office/drawing/2014/main" id="{F74D28E0-4707-8E1F-3C6B-529733DAD360}"/>
              </a:ext>
            </a:extLst>
          </p:cNvPr>
          <p:cNvSpPr/>
          <p:nvPr/>
        </p:nvSpPr>
        <p:spPr>
          <a:xfrm>
            <a:off x="9912350" y="1926167"/>
            <a:ext cx="617835" cy="4773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15FD2C8-CB04-B529-3796-10EA972F0BCB}"/>
              </a:ext>
            </a:extLst>
          </p:cNvPr>
          <p:cNvCxnSpPr>
            <a:cxnSpLocks/>
          </p:cNvCxnSpPr>
          <p:nvPr/>
        </p:nvCxnSpPr>
        <p:spPr>
          <a:xfrm>
            <a:off x="9472083" y="1949489"/>
            <a:ext cx="440267" cy="1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3F1C13C1-CFFC-21A9-21C5-D5154AA898C9}"/>
              </a:ext>
            </a:extLst>
          </p:cNvPr>
          <p:cNvCxnSpPr>
            <a:cxnSpLocks/>
          </p:cNvCxnSpPr>
          <p:nvPr/>
        </p:nvCxnSpPr>
        <p:spPr>
          <a:xfrm>
            <a:off x="10530185" y="2164819"/>
            <a:ext cx="357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6B035D2-AC39-D767-59A3-089630794CEF}"/>
              </a:ext>
            </a:extLst>
          </p:cNvPr>
          <p:cNvSpPr txBox="1"/>
          <p:nvPr/>
        </p:nvSpPr>
        <p:spPr>
          <a:xfrm>
            <a:off x="10481147" y="205007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点击搜索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F40905D-B232-2AB2-61F0-9E09176692D0}"/>
              </a:ext>
            </a:extLst>
          </p:cNvPr>
          <p:cNvSpPr/>
          <p:nvPr/>
        </p:nvSpPr>
        <p:spPr>
          <a:xfrm>
            <a:off x="7921900" y="3441700"/>
            <a:ext cx="121963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F6187F-E8F2-F11B-25E7-0BA15E2ADE06}"/>
              </a:ext>
            </a:extLst>
          </p:cNvPr>
          <p:cNvSpPr/>
          <p:nvPr/>
        </p:nvSpPr>
        <p:spPr>
          <a:xfrm>
            <a:off x="7921900" y="3651250"/>
            <a:ext cx="418825" cy="4810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AA13746-EF54-AC35-A104-4ED06406D056}"/>
              </a:ext>
            </a:extLst>
          </p:cNvPr>
          <p:cNvSpPr/>
          <p:nvPr/>
        </p:nvSpPr>
        <p:spPr>
          <a:xfrm>
            <a:off x="9177446" y="3441700"/>
            <a:ext cx="86321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95090347-2C2D-A3C6-E7E0-B6C643198AA8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7993746" y="3521075"/>
            <a:ext cx="137567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DE2D852-0E55-69B3-3455-95B06FA15A74}"/>
              </a:ext>
            </a:extLst>
          </p:cNvPr>
          <p:cNvSpPr txBox="1"/>
          <p:nvPr/>
        </p:nvSpPr>
        <p:spPr>
          <a:xfrm>
            <a:off x="7759329" y="3521075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5DCB5DB-6C08-2648-F3CA-61DB4830673E}"/>
              </a:ext>
            </a:extLst>
          </p:cNvPr>
          <p:cNvSpPr txBox="1"/>
          <p:nvPr/>
        </p:nvSpPr>
        <p:spPr>
          <a:xfrm>
            <a:off x="8105670" y="354251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5.5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8EEB0FB-EF81-0BDA-F52A-3936CECE23DC}"/>
              </a:ext>
            </a:extLst>
          </p:cNvPr>
          <p:cNvSpPr/>
          <p:nvPr/>
        </p:nvSpPr>
        <p:spPr>
          <a:xfrm>
            <a:off x="9099550" y="4132263"/>
            <a:ext cx="124883" cy="1158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B73F2F4-9C74-46BC-61B6-1B9D8BC945F8}"/>
              </a:ext>
            </a:extLst>
          </p:cNvPr>
          <p:cNvCxnSpPr>
            <a:cxnSpLocks/>
            <a:stCxn id="128" idx="2"/>
            <a:endCxn id="133" idx="0"/>
          </p:cNvCxnSpPr>
          <p:nvPr/>
        </p:nvCxnSpPr>
        <p:spPr>
          <a:xfrm flipH="1">
            <a:off x="9161992" y="3521075"/>
            <a:ext cx="58615" cy="61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247D1F1-0D5F-964B-9310-C153525457AA}"/>
              </a:ext>
            </a:extLst>
          </p:cNvPr>
          <p:cNvSpPr/>
          <p:nvPr/>
        </p:nvSpPr>
        <p:spPr>
          <a:xfrm>
            <a:off x="10380133" y="3441700"/>
            <a:ext cx="129117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A20A60F-FE7D-BF86-F59E-41ADEDDD2BC0}"/>
              </a:ext>
            </a:extLst>
          </p:cNvPr>
          <p:cNvSpPr/>
          <p:nvPr/>
        </p:nvSpPr>
        <p:spPr>
          <a:xfrm>
            <a:off x="9944100" y="4002617"/>
            <a:ext cx="99483" cy="10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E7C605C-6E94-1D27-9A06-DC2546A461C5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9993842" y="3511176"/>
            <a:ext cx="450849" cy="49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BF5DA27-F377-D084-0EF3-22508D9F1FF9}"/>
              </a:ext>
            </a:extLst>
          </p:cNvPr>
          <p:cNvSpPr txBox="1"/>
          <p:nvPr/>
        </p:nvSpPr>
        <p:spPr>
          <a:xfrm>
            <a:off x="8898623" y="3608930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27738EB-C77F-E318-B28D-1FA6B13B2E8F}"/>
              </a:ext>
            </a:extLst>
          </p:cNvPr>
          <p:cNvSpPr txBox="1"/>
          <p:nvPr/>
        </p:nvSpPr>
        <p:spPr>
          <a:xfrm>
            <a:off x="9958033" y="3627530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3D19A728-0AB5-7952-B8D6-311ED9BF75A3}"/>
              </a:ext>
            </a:extLst>
          </p:cNvPr>
          <p:cNvCxnSpPr>
            <a:cxnSpLocks/>
            <a:stCxn id="111" idx="3"/>
            <a:endCxn id="120" idx="1"/>
          </p:cNvCxnSpPr>
          <p:nvPr/>
        </p:nvCxnSpPr>
        <p:spPr>
          <a:xfrm>
            <a:off x="8499793" y="3997768"/>
            <a:ext cx="315412" cy="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F1BCB5C-B558-AC15-E035-18666893583F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>
            <a:off x="9539687" y="4001704"/>
            <a:ext cx="31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E64C01E-14C4-B3A6-071A-1546B1DEE65B}"/>
              </a:ext>
            </a:extLst>
          </p:cNvPr>
          <p:cNvSpPr txBox="1"/>
          <p:nvPr/>
        </p:nvSpPr>
        <p:spPr>
          <a:xfrm>
            <a:off x="8434831" y="388649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C8E5178-33BF-637C-6828-C8F0E7BF63A9}"/>
              </a:ext>
            </a:extLst>
          </p:cNvPr>
          <p:cNvSpPr txBox="1"/>
          <p:nvPr/>
        </p:nvSpPr>
        <p:spPr>
          <a:xfrm>
            <a:off x="9460534" y="388532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9DC4994-2F80-A9D8-E86A-4028F126ED4D}"/>
              </a:ext>
            </a:extLst>
          </p:cNvPr>
          <p:cNvSpPr/>
          <p:nvPr/>
        </p:nvSpPr>
        <p:spPr>
          <a:xfrm>
            <a:off x="8316383" y="5269204"/>
            <a:ext cx="127000" cy="987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7F9ED58-30D8-7C74-3F04-C558ECFF5483}"/>
              </a:ext>
            </a:extLst>
          </p:cNvPr>
          <p:cNvCxnSpPr>
            <a:cxnSpLocks/>
            <a:stCxn id="153" idx="3"/>
          </p:cNvCxnSpPr>
          <p:nvPr/>
        </p:nvCxnSpPr>
        <p:spPr>
          <a:xfrm flipV="1">
            <a:off x="8443383" y="5289550"/>
            <a:ext cx="419100" cy="2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C3F98AD-D721-E626-5710-748CB3DCA578}"/>
              </a:ext>
            </a:extLst>
          </p:cNvPr>
          <p:cNvSpPr txBox="1"/>
          <p:nvPr/>
        </p:nvSpPr>
        <p:spPr>
          <a:xfrm>
            <a:off x="8450986" y="517735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点击滑出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2B0CBF6-8ED1-D40C-B0E1-61472844FC36}"/>
              </a:ext>
            </a:extLst>
          </p:cNvPr>
          <p:cNvSpPr txBox="1"/>
          <p:nvPr/>
        </p:nvSpPr>
        <p:spPr>
          <a:xfrm>
            <a:off x="8815961" y="5003456"/>
            <a:ext cx="47805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" b="1" dirty="0"/>
              <a:t>√</a:t>
            </a: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4FB1674F-1C0E-8B9E-5A96-8F57FE2730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45" y="4754011"/>
            <a:ext cx="709788" cy="1290855"/>
          </a:xfrm>
          <a:prstGeom prst="rect">
            <a:avLst/>
          </a:prstGeom>
        </p:spPr>
      </p:pic>
      <p:sp>
        <p:nvSpPr>
          <p:cNvPr id="163" name="矩形 162">
            <a:extLst>
              <a:ext uri="{FF2B5EF4-FFF2-40B4-BE49-F238E27FC236}">
                <a16:creationId xmlns:a16="http://schemas.microsoft.com/office/drawing/2014/main" id="{16A2E58E-4FE4-0329-F270-D3DB740A91F3}"/>
              </a:ext>
            </a:extLst>
          </p:cNvPr>
          <p:cNvSpPr/>
          <p:nvPr/>
        </p:nvSpPr>
        <p:spPr>
          <a:xfrm>
            <a:off x="8972550" y="5524500"/>
            <a:ext cx="291217" cy="920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A6CDDE10-C5C8-E632-7DF7-05F7949C0014}"/>
              </a:ext>
            </a:extLst>
          </p:cNvPr>
          <p:cNvCxnSpPr>
            <a:cxnSpLocks/>
          </p:cNvCxnSpPr>
          <p:nvPr/>
        </p:nvCxnSpPr>
        <p:spPr>
          <a:xfrm flipV="1">
            <a:off x="9263767" y="5376012"/>
            <a:ext cx="779816" cy="19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C8FCB25D-8389-F670-A4DE-FECDBC244264}"/>
              </a:ext>
            </a:extLst>
          </p:cNvPr>
          <p:cNvSpPr txBox="1"/>
          <p:nvPr/>
        </p:nvSpPr>
        <p:spPr>
          <a:xfrm>
            <a:off x="9479980" y="5330190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18A6DD3-3500-4B4B-7143-553B063C0829}"/>
              </a:ext>
            </a:extLst>
          </p:cNvPr>
          <p:cNvSpPr/>
          <p:nvPr/>
        </p:nvSpPr>
        <p:spPr>
          <a:xfrm>
            <a:off x="10028591" y="5048250"/>
            <a:ext cx="379059" cy="5222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398DC88A-D9E2-C964-7D1E-BE00B7D20931}"/>
              </a:ext>
            </a:extLst>
          </p:cNvPr>
          <p:cNvSpPr txBox="1"/>
          <p:nvPr/>
        </p:nvSpPr>
        <p:spPr>
          <a:xfrm>
            <a:off x="8130124" y="5232847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5.6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1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6E896F-0596-AC48-C081-DAC8BF72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8" y="278779"/>
            <a:ext cx="729491" cy="12829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D2F327-90FE-4998-9C19-6B397E46F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5" y="1767955"/>
            <a:ext cx="678801" cy="1282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E7C912-D67C-EDC5-C112-9DB183D0B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99" y="278779"/>
            <a:ext cx="729491" cy="12829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3F81D7E-8251-9BF1-B5E0-1E04A8654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96" y="1767954"/>
            <a:ext cx="678801" cy="12829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D0F984-F886-8A2C-23F9-60BB51558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88" y="3257128"/>
            <a:ext cx="678800" cy="12829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8073D81-EB5A-EA9C-7FCC-40EF1BC3E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80" y="3257131"/>
            <a:ext cx="678799" cy="12829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171A32F-B0D1-62E5-3370-89144F78F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62" y="3257130"/>
            <a:ext cx="678799" cy="1282983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4DBE0A-3388-2A97-157C-FA47D70CB355}"/>
              </a:ext>
            </a:extLst>
          </p:cNvPr>
          <p:cNvCxnSpPr>
            <a:cxnSpLocks/>
          </p:cNvCxnSpPr>
          <p:nvPr/>
        </p:nvCxnSpPr>
        <p:spPr>
          <a:xfrm>
            <a:off x="5426153" y="287688"/>
            <a:ext cx="97857" cy="65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263EC5FC-8D6B-B00E-5770-168C7758B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77" y="3257128"/>
            <a:ext cx="678801" cy="128298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D914490-C005-FEDF-ED5C-9ABA7F3E3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98" y="3257128"/>
            <a:ext cx="678802" cy="128298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79962F7-298A-6C40-A9B6-D18D81772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20" y="3257128"/>
            <a:ext cx="678802" cy="128298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9AE895A-6EB5-66AD-320B-C096CB5C2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8" y="3257130"/>
            <a:ext cx="729491" cy="128298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81262D3-8242-7789-B0EE-42D3EB56B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5" y="4778654"/>
            <a:ext cx="729491" cy="128298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AB69D7F-E64D-BED1-BC69-5889D4DD50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42" y="3257128"/>
            <a:ext cx="631000" cy="128298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285D635-95E5-E34C-085F-5847A085F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77" y="4741792"/>
            <a:ext cx="678801" cy="128298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DA2BE2F-358F-1897-B482-FFDC8B16C6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98" y="4741791"/>
            <a:ext cx="678801" cy="128298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B7CC6FC-6FAB-1A97-4359-77A665A36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21" y="4741791"/>
            <a:ext cx="678801" cy="12829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5F24C1-403C-3522-7ACF-3D41DAEF03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75" y="1772528"/>
            <a:ext cx="678803" cy="1291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82FB23-06C3-FD59-8234-1E5F16BF78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98" y="1774831"/>
            <a:ext cx="678801" cy="12918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8BB111-444D-E713-3C3E-9A9EC81178A8}"/>
              </a:ext>
            </a:extLst>
          </p:cNvPr>
          <p:cNvSpPr/>
          <p:nvPr/>
        </p:nvSpPr>
        <p:spPr>
          <a:xfrm>
            <a:off x="1168400" y="696383"/>
            <a:ext cx="107950" cy="10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E353B-A263-3181-E37F-E79F36DC3C7E}"/>
              </a:ext>
            </a:extLst>
          </p:cNvPr>
          <p:cNvSpPr/>
          <p:nvPr/>
        </p:nvSpPr>
        <p:spPr>
          <a:xfrm>
            <a:off x="1113367" y="2548467"/>
            <a:ext cx="129008" cy="152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6A6ADA-45E3-018D-477A-981CCBD7B8A0}"/>
              </a:ext>
            </a:extLst>
          </p:cNvPr>
          <p:cNvCxnSpPr>
            <a:stCxn id="8" idx="3"/>
          </p:cNvCxnSpPr>
          <p:nvPr/>
        </p:nvCxnSpPr>
        <p:spPr>
          <a:xfrm>
            <a:off x="1276350" y="747183"/>
            <a:ext cx="36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8C7ED1-C1B8-C92A-D8B9-2FEFCB23596D}"/>
              </a:ext>
            </a:extLst>
          </p:cNvPr>
          <p:cNvCxnSpPr>
            <a:stCxn id="9" idx="3"/>
          </p:cNvCxnSpPr>
          <p:nvPr/>
        </p:nvCxnSpPr>
        <p:spPr>
          <a:xfrm>
            <a:off x="1242375" y="2624667"/>
            <a:ext cx="434025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5A699-E100-41E2-080D-241CD7FA82FC}"/>
              </a:ext>
            </a:extLst>
          </p:cNvPr>
          <p:cNvSpPr txBox="1"/>
          <p:nvPr/>
        </p:nvSpPr>
        <p:spPr>
          <a:xfrm>
            <a:off x="983348" y="72929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5.7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12CFD9-CBEC-1A77-EF86-636A7D75BD10}"/>
              </a:ext>
            </a:extLst>
          </p:cNvPr>
          <p:cNvSpPr txBox="1"/>
          <p:nvPr/>
        </p:nvSpPr>
        <p:spPr>
          <a:xfrm>
            <a:off x="1052189" y="2418474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5.8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5A3843-7226-388E-DD50-BD7902A01B47}"/>
              </a:ext>
            </a:extLst>
          </p:cNvPr>
          <p:cNvSpPr txBox="1"/>
          <p:nvPr/>
        </p:nvSpPr>
        <p:spPr>
          <a:xfrm>
            <a:off x="1255889" y="644095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9B37EC-4FBA-0CB1-3284-DD310CABF75D}"/>
              </a:ext>
            </a:extLst>
          </p:cNvPr>
          <p:cNvSpPr txBox="1"/>
          <p:nvPr/>
        </p:nvSpPr>
        <p:spPr>
          <a:xfrm>
            <a:off x="1256360" y="2515842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F76550-5A64-D930-958E-A2ADE01D80C6}"/>
              </a:ext>
            </a:extLst>
          </p:cNvPr>
          <p:cNvSpPr/>
          <p:nvPr/>
        </p:nvSpPr>
        <p:spPr>
          <a:xfrm>
            <a:off x="663575" y="3429000"/>
            <a:ext cx="76200" cy="857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FF6632-EE59-C871-EA8E-6357E56DD983}"/>
              </a:ext>
            </a:extLst>
          </p:cNvPr>
          <p:cNvSpPr/>
          <p:nvPr/>
        </p:nvSpPr>
        <p:spPr>
          <a:xfrm>
            <a:off x="1684805" y="3429000"/>
            <a:ext cx="596376" cy="8572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AF4B20-87BB-12C7-623F-E07ABD477588}"/>
              </a:ext>
            </a:extLst>
          </p:cNvPr>
          <p:cNvSpPr/>
          <p:nvPr/>
        </p:nvSpPr>
        <p:spPr>
          <a:xfrm>
            <a:off x="2733675" y="3429000"/>
            <a:ext cx="574466" cy="460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08DA0F4-7879-B5B2-F6DB-55B07C727F01}"/>
              </a:ext>
            </a:extLst>
          </p:cNvPr>
          <p:cNvCxnSpPr>
            <a:cxnSpLocks/>
          </p:cNvCxnSpPr>
          <p:nvPr/>
        </p:nvCxnSpPr>
        <p:spPr>
          <a:xfrm>
            <a:off x="733962" y="3495674"/>
            <a:ext cx="936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2A782E8-EACD-2298-1596-4E835095E077}"/>
              </a:ext>
            </a:extLst>
          </p:cNvPr>
          <p:cNvSpPr txBox="1"/>
          <p:nvPr/>
        </p:nvSpPr>
        <p:spPr>
          <a:xfrm>
            <a:off x="1275309" y="3386965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点击放大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9E470A2-E1F5-8393-015A-39AEEF7B93B8}"/>
              </a:ext>
            </a:extLst>
          </p:cNvPr>
          <p:cNvSpPr txBox="1"/>
          <p:nvPr/>
        </p:nvSpPr>
        <p:spPr>
          <a:xfrm>
            <a:off x="664643" y="335205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6.1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FB00784-ACD5-CE36-4CFD-C13AAA0479B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81181" y="3471863"/>
            <a:ext cx="451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FB0DA8D-5A51-6E4A-CE04-BEE3336DCA53}"/>
              </a:ext>
            </a:extLst>
          </p:cNvPr>
          <p:cNvSpPr txBox="1"/>
          <p:nvPr/>
        </p:nvSpPr>
        <p:spPr>
          <a:xfrm>
            <a:off x="2330896" y="335205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输入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8A15425-6FE7-A279-FC84-C9E4FB8FCB6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08141" y="3659187"/>
            <a:ext cx="4029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1FDCAEF-FB8E-C304-0C55-946D41781046}"/>
              </a:ext>
            </a:extLst>
          </p:cNvPr>
          <p:cNvSpPr txBox="1"/>
          <p:nvPr/>
        </p:nvSpPr>
        <p:spPr>
          <a:xfrm>
            <a:off x="3313055" y="354085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点击搜索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D79D6A27-EEA4-28F8-B63D-AEFAD45CDF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53" y="241689"/>
            <a:ext cx="678799" cy="1282983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EE973A0D-9EFC-9E08-A8E6-35F0B06DFC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14" y="241689"/>
            <a:ext cx="678799" cy="1282983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5FCE398C-8E28-2455-64D1-3D1F8BA0E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75" y="241688"/>
            <a:ext cx="729491" cy="1282983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44FE68E4-888A-730C-56F0-7DBDA32B5A29}"/>
              </a:ext>
            </a:extLst>
          </p:cNvPr>
          <p:cNvSpPr/>
          <p:nvPr/>
        </p:nvSpPr>
        <p:spPr>
          <a:xfrm>
            <a:off x="6985153" y="1148471"/>
            <a:ext cx="148520" cy="1190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108CA68-C9F8-A8DA-A7E1-2D2828137473}"/>
              </a:ext>
            </a:extLst>
          </p:cNvPr>
          <p:cNvCxnSpPr>
            <a:stCxn id="74" idx="3"/>
          </p:cNvCxnSpPr>
          <p:nvPr/>
        </p:nvCxnSpPr>
        <p:spPr>
          <a:xfrm>
            <a:off x="7133673" y="1208002"/>
            <a:ext cx="364547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0508126-8432-7A95-3572-D6384D8389CC}"/>
              </a:ext>
            </a:extLst>
          </p:cNvPr>
          <p:cNvSpPr/>
          <p:nvPr/>
        </p:nvSpPr>
        <p:spPr>
          <a:xfrm>
            <a:off x="7609345" y="1075446"/>
            <a:ext cx="296862" cy="889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2D43B9F-23CA-A453-EBC5-C9A6811011EB}"/>
              </a:ext>
            </a:extLst>
          </p:cNvPr>
          <p:cNvCxnSpPr>
            <a:stCxn id="76" idx="3"/>
          </p:cNvCxnSpPr>
          <p:nvPr/>
        </p:nvCxnSpPr>
        <p:spPr>
          <a:xfrm>
            <a:off x="7906207" y="1119896"/>
            <a:ext cx="646113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9885DFA1-1072-7C0D-8E0D-0BBB360A16C5}"/>
              </a:ext>
            </a:extLst>
          </p:cNvPr>
          <p:cNvSpPr txBox="1"/>
          <p:nvPr/>
        </p:nvSpPr>
        <p:spPr>
          <a:xfrm>
            <a:off x="7109234" y="1087402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点击滑出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A36FBD6-0B33-EA9F-8076-C0CAB076CF8B}"/>
              </a:ext>
            </a:extLst>
          </p:cNvPr>
          <p:cNvSpPr txBox="1"/>
          <p:nvPr/>
        </p:nvSpPr>
        <p:spPr>
          <a:xfrm>
            <a:off x="8140263" y="101045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14CCE7C-D5A8-411F-E42D-38D44FF2137F}"/>
              </a:ext>
            </a:extLst>
          </p:cNvPr>
          <p:cNvSpPr txBox="1"/>
          <p:nvPr/>
        </p:nvSpPr>
        <p:spPr>
          <a:xfrm>
            <a:off x="6935066" y="1011339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6.3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32AB0326-B8A5-2D3D-02E3-03C5858249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31" y="4778654"/>
            <a:ext cx="729492" cy="1282981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E59AEF62-1176-6531-BB58-CEA31B2408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80" y="4778654"/>
            <a:ext cx="676317" cy="1282981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A359881D-5A78-2855-B92D-C6A29A2853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75" y="241688"/>
            <a:ext cx="678803" cy="1291892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D2F0FEFA-6CF5-0541-BA31-FE390E402ECC}"/>
              </a:ext>
            </a:extLst>
          </p:cNvPr>
          <p:cNvSpPr/>
          <p:nvPr/>
        </p:nvSpPr>
        <p:spPr>
          <a:xfrm>
            <a:off x="733962" y="4953000"/>
            <a:ext cx="135988" cy="777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2CDE455-27DF-5CE0-4799-8F317A7EA97F}"/>
              </a:ext>
            </a:extLst>
          </p:cNvPr>
          <p:cNvSpPr/>
          <p:nvPr/>
        </p:nvSpPr>
        <p:spPr>
          <a:xfrm>
            <a:off x="1974850" y="4953000"/>
            <a:ext cx="141288" cy="682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910D0C4-18F5-06BD-2C1F-2153BB868032}"/>
              </a:ext>
            </a:extLst>
          </p:cNvPr>
          <p:cNvSpPr/>
          <p:nvPr/>
        </p:nvSpPr>
        <p:spPr>
          <a:xfrm>
            <a:off x="3182938" y="4953000"/>
            <a:ext cx="125203" cy="682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0FD89B9-BDBC-507F-3768-CD01C4A7C64D}"/>
              </a:ext>
            </a:extLst>
          </p:cNvPr>
          <p:cNvSpPr/>
          <p:nvPr/>
        </p:nvSpPr>
        <p:spPr>
          <a:xfrm>
            <a:off x="8855075" y="1362075"/>
            <a:ext cx="336550" cy="1238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E3DF39A-0E3E-D745-6EC3-A3B43261CBCD}"/>
              </a:ext>
            </a:extLst>
          </p:cNvPr>
          <p:cNvCxnSpPr>
            <a:cxnSpLocks/>
          </p:cNvCxnSpPr>
          <p:nvPr/>
        </p:nvCxnSpPr>
        <p:spPr>
          <a:xfrm>
            <a:off x="9191625" y="1419933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2E39DBB-2162-CEEF-EF5F-FFEDEE344DC2}"/>
              </a:ext>
            </a:extLst>
          </p:cNvPr>
          <p:cNvSpPr txBox="1"/>
          <p:nvPr/>
        </p:nvSpPr>
        <p:spPr>
          <a:xfrm>
            <a:off x="9191625" y="128513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661838A-7D20-D5E8-8F96-2EF30E8C494B}"/>
              </a:ext>
            </a:extLst>
          </p:cNvPr>
          <p:cNvCxnSpPr>
            <a:stCxn id="39" idx="3"/>
            <a:endCxn id="82" idx="1"/>
          </p:cNvCxnSpPr>
          <p:nvPr/>
        </p:nvCxnSpPr>
        <p:spPr>
          <a:xfrm flipV="1">
            <a:off x="1337676" y="5420145"/>
            <a:ext cx="302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BDEEE77-279E-326C-C4DE-727DA80EF38C}"/>
              </a:ext>
            </a:extLst>
          </p:cNvPr>
          <p:cNvCxnSpPr>
            <a:stCxn id="82" idx="3"/>
            <a:endCxn id="84" idx="1"/>
          </p:cNvCxnSpPr>
          <p:nvPr/>
        </p:nvCxnSpPr>
        <p:spPr>
          <a:xfrm>
            <a:off x="2370023" y="5420145"/>
            <a:ext cx="30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C3C83904-8ADF-6AD9-D3A7-AB31E50CFDDC}"/>
              </a:ext>
            </a:extLst>
          </p:cNvPr>
          <p:cNvSpPr txBox="1"/>
          <p:nvPr/>
        </p:nvSpPr>
        <p:spPr>
          <a:xfrm>
            <a:off x="1255844" y="530633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241582C-DBC8-20AD-118D-F1029EB9A381}"/>
              </a:ext>
            </a:extLst>
          </p:cNvPr>
          <p:cNvSpPr txBox="1"/>
          <p:nvPr/>
        </p:nvSpPr>
        <p:spPr>
          <a:xfrm>
            <a:off x="2292136" y="530633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3468F54-7788-FAF5-60FD-7D82279AD776}"/>
              </a:ext>
            </a:extLst>
          </p:cNvPr>
          <p:cNvSpPr txBox="1"/>
          <p:nvPr/>
        </p:nvSpPr>
        <p:spPr>
          <a:xfrm>
            <a:off x="801956" y="492818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6.2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42ACDC3-9AD4-A9A0-AF59-D07494ACD5F9}"/>
              </a:ext>
            </a:extLst>
          </p:cNvPr>
          <p:cNvSpPr/>
          <p:nvPr/>
        </p:nvSpPr>
        <p:spPr>
          <a:xfrm>
            <a:off x="8582025" y="1362075"/>
            <a:ext cx="211138" cy="1238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9FBC066-B034-4F97-53C4-3D2CEC8E7E1A}"/>
              </a:ext>
            </a:extLst>
          </p:cNvPr>
          <p:cNvSpPr/>
          <p:nvPr/>
        </p:nvSpPr>
        <p:spPr>
          <a:xfrm>
            <a:off x="8594625" y="493713"/>
            <a:ext cx="535088" cy="4921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B3DECC4-1AC2-92CE-04E0-33FD016225E1}"/>
              </a:ext>
            </a:extLst>
          </p:cNvPr>
          <p:cNvSpPr txBox="1"/>
          <p:nvPr/>
        </p:nvSpPr>
        <p:spPr>
          <a:xfrm>
            <a:off x="8862169" y="387840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6.4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BA374E1-69E0-89F4-7776-9D234FED0837}"/>
              </a:ext>
            </a:extLst>
          </p:cNvPr>
          <p:cNvSpPr txBox="1"/>
          <p:nvPr/>
        </p:nvSpPr>
        <p:spPr>
          <a:xfrm>
            <a:off x="8552320" y="1252800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6.5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F6AF4CD-A978-AAB3-D95B-D5E29C19D653}"/>
              </a:ext>
            </a:extLst>
          </p:cNvPr>
          <p:cNvSpPr txBox="1"/>
          <p:nvPr/>
        </p:nvSpPr>
        <p:spPr>
          <a:xfrm>
            <a:off x="8985995" y="124944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6.6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0420646-BB6D-2055-E48C-1E6DA2E69F89}"/>
              </a:ext>
            </a:extLst>
          </p:cNvPr>
          <p:cNvSpPr/>
          <p:nvPr/>
        </p:nvSpPr>
        <p:spPr>
          <a:xfrm>
            <a:off x="6794276" y="2251075"/>
            <a:ext cx="244699" cy="231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C3C7183-3B92-344C-0447-74F7372EE46F}"/>
              </a:ext>
            </a:extLst>
          </p:cNvPr>
          <p:cNvSpPr txBox="1"/>
          <p:nvPr/>
        </p:nvSpPr>
        <p:spPr>
          <a:xfrm>
            <a:off x="6820386" y="2132525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7.1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19C39CB-1FE2-F9C6-67DF-A4BC13DB5A9A}"/>
              </a:ext>
            </a:extLst>
          </p:cNvPr>
          <p:cNvSpPr/>
          <p:nvPr/>
        </p:nvSpPr>
        <p:spPr>
          <a:xfrm>
            <a:off x="6819620" y="2938463"/>
            <a:ext cx="135218" cy="857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6849F27-4FA6-D71D-287C-03F9215F6872}"/>
              </a:ext>
            </a:extLst>
          </p:cNvPr>
          <p:cNvCxnSpPr>
            <a:stCxn id="109" idx="3"/>
          </p:cNvCxnSpPr>
          <p:nvPr/>
        </p:nvCxnSpPr>
        <p:spPr>
          <a:xfrm flipV="1">
            <a:off x="6954838" y="2974975"/>
            <a:ext cx="60166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A74F809-CD9B-3058-ECBF-B4C4C1826975}"/>
              </a:ext>
            </a:extLst>
          </p:cNvPr>
          <p:cNvSpPr txBox="1"/>
          <p:nvPr/>
        </p:nvSpPr>
        <p:spPr>
          <a:xfrm>
            <a:off x="6763236" y="2822575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7.2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5B0809C-AB17-354B-233C-FAF0FA2182C3}"/>
              </a:ext>
            </a:extLst>
          </p:cNvPr>
          <p:cNvSpPr txBox="1"/>
          <p:nvPr/>
        </p:nvSpPr>
        <p:spPr>
          <a:xfrm>
            <a:off x="7145856" y="284643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B31A08B-6001-FEEC-888C-E9AE177E96AE}"/>
              </a:ext>
            </a:extLst>
          </p:cNvPr>
          <p:cNvSpPr/>
          <p:nvPr/>
        </p:nvSpPr>
        <p:spPr>
          <a:xfrm>
            <a:off x="6527694" y="3527425"/>
            <a:ext cx="291820" cy="836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EF3FE00-321B-BDCF-4FBE-143D20A01CDC}"/>
              </a:ext>
            </a:extLst>
          </p:cNvPr>
          <p:cNvSpPr txBox="1"/>
          <p:nvPr/>
        </p:nvSpPr>
        <p:spPr>
          <a:xfrm>
            <a:off x="6523323" y="4334107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8.1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522580F-9E6B-FA64-427D-A7CCB3435EA6}"/>
              </a:ext>
            </a:extLst>
          </p:cNvPr>
          <p:cNvSpPr/>
          <p:nvPr/>
        </p:nvSpPr>
        <p:spPr>
          <a:xfrm>
            <a:off x="6954838" y="3527425"/>
            <a:ext cx="111125" cy="904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0E6CF0C-9E3B-AFDE-E37B-917A86AFED1C}"/>
              </a:ext>
            </a:extLst>
          </p:cNvPr>
          <p:cNvSpPr txBox="1"/>
          <p:nvPr/>
        </p:nvSpPr>
        <p:spPr>
          <a:xfrm>
            <a:off x="6887229" y="3567027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8.2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66283AE-C807-AC6A-9D5D-2E2DB5ECD241}"/>
              </a:ext>
            </a:extLst>
          </p:cNvPr>
          <p:cNvSpPr/>
          <p:nvPr/>
        </p:nvSpPr>
        <p:spPr>
          <a:xfrm>
            <a:off x="6505575" y="3444875"/>
            <a:ext cx="73025" cy="610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89B4E08-9B2B-7351-FD6D-09F953C530EB}"/>
              </a:ext>
            </a:extLst>
          </p:cNvPr>
          <p:cNvCxnSpPr>
            <a:cxnSpLocks/>
          </p:cNvCxnSpPr>
          <p:nvPr/>
        </p:nvCxnSpPr>
        <p:spPr>
          <a:xfrm>
            <a:off x="6578600" y="3495674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164060C-8828-B3F8-253C-1EAC01D13E67}"/>
              </a:ext>
            </a:extLst>
          </p:cNvPr>
          <p:cNvSpPr txBox="1"/>
          <p:nvPr/>
        </p:nvSpPr>
        <p:spPr>
          <a:xfrm>
            <a:off x="6465833" y="3332255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8.3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81AD186-02BC-6761-A0F7-B71580273FF6}"/>
              </a:ext>
            </a:extLst>
          </p:cNvPr>
          <p:cNvSpPr/>
          <p:nvPr/>
        </p:nvSpPr>
        <p:spPr>
          <a:xfrm>
            <a:off x="7587287" y="3407833"/>
            <a:ext cx="579265" cy="87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7261102-7885-3629-32CF-B8EFC8DA0C4C}"/>
              </a:ext>
            </a:extLst>
          </p:cNvPr>
          <p:cNvSpPr/>
          <p:nvPr/>
        </p:nvSpPr>
        <p:spPr>
          <a:xfrm>
            <a:off x="8671983" y="3429000"/>
            <a:ext cx="579967" cy="460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EFAF6AD2-25FF-31AD-D6C8-1E53947A8ACB}"/>
              </a:ext>
            </a:extLst>
          </p:cNvPr>
          <p:cNvCxnSpPr>
            <a:cxnSpLocks/>
          </p:cNvCxnSpPr>
          <p:nvPr/>
        </p:nvCxnSpPr>
        <p:spPr>
          <a:xfrm>
            <a:off x="8166552" y="3471863"/>
            <a:ext cx="505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5CB3CA1-E877-9BB9-D702-03BB030E57E4}"/>
              </a:ext>
            </a:extLst>
          </p:cNvPr>
          <p:cNvCxnSpPr>
            <a:stCxn id="126" idx="3"/>
          </p:cNvCxnSpPr>
          <p:nvPr/>
        </p:nvCxnSpPr>
        <p:spPr>
          <a:xfrm flipV="1">
            <a:off x="9251950" y="3659187"/>
            <a:ext cx="480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BB4983E-0B38-51FA-3DA7-AB19C0113976}"/>
              </a:ext>
            </a:extLst>
          </p:cNvPr>
          <p:cNvSpPr txBox="1"/>
          <p:nvPr/>
        </p:nvSpPr>
        <p:spPr>
          <a:xfrm>
            <a:off x="7101033" y="338924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点击放大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BBB170B-4005-D6D7-26ED-E956498ECA5D}"/>
              </a:ext>
            </a:extLst>
          </p:cNvPr>
          <p:cNvSpPr txBox="1"/>
          <p:nvPr/>
        </p:nvSpPr>
        <p:spPr>
          <a:xfrm>
            <a:off x="8285771" y="3360837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输入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3F19912-1B66-64BC-EE89-FEAF57534214}"/>
              </a:ext>
            </a:extLst>
          </p:cNvPr>
          <p:cNvSpPr txBox="1"/>
          <p:nvPr/>
        </p:nvSpPr>
        <p:spPr>
          <a:xfrm>
            <a:off x="9274793" y="354085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点击搜索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4B95313-3551-F2EE-2C4D-B3B01F028FF4}"/>
              </a:ext>
            </a:extLst>
          </p:cNvPr>
          <p:cNvSpPr/>
          <p:nvPr/>
        </p:nvSpPr>
        <p:spPr>
          <a:xfrm>
            <a:off x="6578600" y="4928181"/>
            <a:ext cx="112183" cy="69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28524E1-CFE0-6CC4-6E32-AC503402C951}"/>
              </a:ext>
            </a:extLst>
          </p:cNvPr>
          <p:cNvSpPr/>
          <p:nvPr/>
        </p:nvSpPr>
        <p:spPr>
          <a:xfrm>
            <a:off x="7846483" y="4912783"/>
            <a:ext cx="124884" cy="846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050F4E4-2B39-0F06-0677-312C0639D60A}"/>
              </a:ext>
            </a:extLst>
          </p:cNvPr>
          <p:cNvSpPr/>
          <p:nvPr/>
        </p:nvSpPr>
        <p:spPr>
          <a:xfrm>
            <a:off x="9114366" y="4918365"/>
            <a:ext cx="137583" cy="69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D15AA7B-FE38-57C9-3460-6A797004DD5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7133678" y="5383283"/>
            <a:ext cx="402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456A493-DC87-0EAD-2BB2-BFA5E345122E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8215399" y="5383283"/>
            <a:ext cx="40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5EBF5FE-9F13-DE5A-8B58-77B0B141A192}"/>
              </a:ext>
            </a:extLst>
          </p:cNvPr>
          <p:cNvSpPr txBox="1"/>
          <p:nvPr/>
        </p:nvSpPr>
        <p:spPr>
          <a:xfrm>
            <a:off x="7117613" y="526625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F376DC9-6DA4-B001-17F7-CD9DE03CA7E1}"/>
              </a:ext>
            </a:extLst>
          </p:cNvPr>
          <p:cNvSpPr txBox="1"/>
          <p:nvPr/>
        </p:nvSpPr>
        <p:spPr>
          <a:xfrm>
            <a:off x="8193869" y="5257732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F87CD59-12BC-4C05-6FA4-CEED5E62F651}"/>
              </a:ext>
            </a:extLst>
          </p:cNvPr>
          <p:cNvSpPr txBox="1"/>
          <p:nvPr/>
        </p:nvSpPr>
        <p:spPr>
          <a:xfrm>
            <a:off x="6504960" y="4817669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8.4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E43C17-E722-FFE1-F77C-0E9E67743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3" y="1957090"/>
            <a:ext cx="729490" cy="13500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576BE4-3DF9-F210-A840-5795B238D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05" y="1957090"/>
            <a:ext cx="729490" cy="1350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FA09AD-F366-8E29-E0DF-FFB2FA870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68" y="1957090"/>
            <a:ext cx="729490" cy="13500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4114AC-68C8-75C6-6ECE-224AD67C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3" y="3498024"/>
            <a:ext cx="729490" cy="13500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559600-288C-FDB7-2FCF-3F933BC12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06" y="3498024"/>
            <a:ext cx="729490" cy="13500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FF9CA2-04B3-8D5B-4AFE-69321EF6CA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4" y="5038958"/>
            <a:ext cx="729490" cy="13500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A1841E-F1B6-309B-3CF2-E60EF3DBE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3" y="416156"/>
            <a:ext cx="729490" cy="13500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5C47E4A-92AF-8085-72F6-AA4F717EA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06" y="5038958"/>
            <a:ext cx="729490" cy="13500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1666683-C755-C270-E02D-76659C3912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12" y="468954"/>
            <a:ext cx="739313" cy="1297287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1F5D1B-EC0C-8C7B-0EA1-DD52E92D3FF5}"/>
              </a:ext>
            </a:extLst>
          </p:cNvPr>
          <p:cNvCxnSpPr>
            <a:cxnSpLocks/>
          </p:cNvCxnSpPr>
          <p:nvPr/>
        </p:nvCxnSpPr>
        <p:spPr>
          <a:xfrm>
            <a:off x="4299255" y="143844"/>
            <a:ext cx="97857" cy="65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32E1EC52-FD03-33C4-40BD-D2DED4AE4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3" y="1957090"/>
            <a:ext cx="729490" cy="13500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115AC9B-15A9-08D3-B730-3E6A7FED6C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96" y="1957090"/>
            <a:ext cx="699624" cy="136811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B7EE4E-D2C6-5ACD-31AF-97C62C1D34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3" y="3498023"/>
            <a:ext cx="729490" cy="13500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B00AE58-33D6-8910-4D69-5E8E8062D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96" y="3498022"/>
            <a:ext cx="729490" cy="135008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5DE1AA4-368C-AD25-8717-DDB0BC7A84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3" y="483258"/>
            <a:ext cx="678801" cy="12829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290653-4E6C-15E6-44DC-72D38FCAC6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67" y="483258"/>
            <a:ext cx="678801" cy="1282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C3DEE6-0310-3A02-7047-0EDE74AD0B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03" y="483258"/>
            <a:ext cx="728192" cy="12829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C09AFC4-19DE-890C-ED41-C1F4C5D97E82}"/>
              </a:ext>
            </a:extLst>
          </p:cNvPr>
          <p:cNvSpPr/>
          <p:nvPr/>
        </p:nvSpPr>
        <p:spPr>
          <a:xfrm>
            <a:off x="1001713" y="1409700"/>
            <a:ext cx="150812" cy="1190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ED138F7-50B2-2C41-4E1B-B39CD5D96857}"/>
              </a:ext>
            </a:extLst>
          </p:cNvPr>
          <p:cNvCxnSpPr>
            <a:stCxn id="12" idx="3"/>
          </p:cNvCxnSpPr>
          <p:nvPr/>
        </p:nvCxnSpPr>
        <p:spPr>
          <a:xfrm>
            <a:off x="1152525" y="1469232"/>
            <a:ext cx="544513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12FCC7A-C34A-A48F-9FD5-EC573D3465CC}"/>
              </a:ext>
            </a:extLst>
          </p:cNvPr>
          <p:cNvSpPr txBox="1"/>
          <p:nvPr/>
        </p:nvSpPr>
        <p:spPr>
          <a:xfrm>
            <a:off x="1247014" y="133275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点击滑出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82F4E8-63A7-8D8E-CBD6-CEAE624540E4}"/>
              </a:ext>
            </a:extLst>
          </p:cNvPr>
          <p:cNvSpPr/>
          <p:nvPr/>
        </p:nvSpPr>
        <p:spPr>
          <a:xfrm>
            <a:off x="1826683" y="1316567"/>
            <a:ext cx="313943" cy="931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D2946A1-85A2-0605-3A03-BA6488D5F652}"/>
              </a:ext>
            </a:extLst>
          </p:cNvPr>
          <p:cNvCxnSpPr>
            <a:stCxn id="28" idx="3"/>
          </p:cNvCxnSpPr>
          <p:nvPr/>
        </p:nvCxnSpPr>
        <p:spPr>
          <a:xfrm>
            <a:off x="2140626" y="1363134"/>
            <a:ext cx="666074" cy="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C4A2385-2AF2-A8F7-AD53-B24A86021BAD}"/>
              </a:ext>
            </a:extLst>
          </p:cNvPr>
          <p:cNvSpPr txBox="1"/>
          <p:nvPr/>
        </p:nvSpPr>
        <p:spPr>
          <a:xfrm>
            <a:off x="2384238" y="123962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CFB8147-B3FD-0023-96FF-E17CD019CA1C}"/>
              </a:ext>
            </a:extLst>
          </p:cNvPr>
          <p:cNvSpPr txBox="1"/>
          <p:nvPr/>
        </p:nvSpPr>
        <p:spPr>
          <a:xfrm>
            <a:off x="958534" y="1296864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8.5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B15430-0C8E-A122-53FA-46541A0A2764}"/>
              </a:ext>
            </a:extLst>
          </p:cNvPr>
          <p:cNvSpPr/>
          <p:nvPr/>
        </p:nvSpPr>
        <p:spPr>
          <a:xfrm>
            <a:off x="649288" y="2074863"/>
            <a:ext cx="617356" cy="236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CE0732-3E19-F73B-BC30-C6C433D9BA18}"/>
              </a:ext>
            </a:extLst>
          </p:cNvPr>
          <p:cNvSpPr txBox="1"/>
          <p:nvPr/>
        </p:nvSpPr>
        <p:spPr>
          <a:xfrm>
            <a:off x="719507" y="2110470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9.1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73F3F1D-2D4A-41D2-B509-9F4739E98D7E}"/>
              </a:ext>
            </a:extLst>
          </p:cNvPr>
          <p:cNvSpPr/>
          <p:nvPr/>
        </p:nvSpPr>
        <p:spPr>
          <a:xfrm>
            <a:off x="679450" y="2346325"/>
            <a:ext cx="533400" cy="7159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C272E79-7CE1-F45B-A1BA-2A54D7CF4082}"/>
              </a:ext>
            </a:extLst>
          </p:cNvPr>
          <p:cNvSpPr/>
          <p:nvPr/>
        </p:nvSpPr>
        <p:spPr>
          <a:xfrm>
            <a:off x="754063" y="2552700"/>
            <a:ext cx="352425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6CA1A6B-D9CE-E21B-9ACA-8276503D20FE}"/>
              </a:ext>
            </a:extLst>
          </p:cNvPr>
          <p:cNvSpPr/>
          <p:nvPr/>
        </p:nvSpPr>
        <p:spPr>
          <a:xfrm>
            <a:off x="804863" y="3090863"/>
            <a:ext cx="153671" cy="1127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460CE7-38D8-C105-7A2C-60CD9ADF7E58}"/>
              </a:ext>
            </a:extLst>
          </p:cNvPr>
          <p:cNvSpPr txBox="1"/>
          <p:nvPr/>
        </p:nvSpPr>
        <p:spPr>
          <a:xfrm>
            <a:off x="1037379" y="229928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9.2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B3656C9-106F-EC18-F105-BE54EE87376E}"/>
              </a:ext>
            </a:extLst>
          </p:cNvPr>
          <p:cNvSpPr txBox="1"/>
          <p:nvPr/>
        </p:nvSpPr>
        <p:spPr>
          <a:xfrm>
            <a:off x="1022598" y="2514502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9.3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FB8D7CF-DE7C-E229-83A4-AF760881AEAE}"/>
              </a:ext>
            </a:extLst>
          </p:cNvPr>
          <p:cNvSpPr txBox="1"/>
          <p:nvPr/>
        </p:nvSpPr>
        <p:spPr>
          <a:xfrm>
            <a:off x="628435" y="3063824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9.4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0AB229-118B-5C17-8FD8-CC0E38D78E7A}"/>
              </a:ext>
            </a:extLst>
          </p:cNvPr>
          <p:cNvCxnSpPr>
            <a:cxnSpLocks/>
          </p:cNvCxnSpPr>
          <p:nvPr/>
        </p:nvCxnSpPr>
        <p:spPr>
          <a:xfrm flipV="1">
            <a:off x="968622" y="2552700"/>
            <a:ext cx="881345" cy="5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BF066A3-7388-AB8F-EE7B-087E58EF8D3B}"/>
              </a:ext>
            </a:extLst>
          </p:cNvPr>
          <p:cNvSpPr txBox="1"/>
          <p:nvPr/>
        </p:nvSpPr>
        <p:spPr>
          <a:xfrm>
            <a:off x="1277713" y="2635166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807489-3868-1888-50FE-FB2921E1C1B2}"/>
              </a:ext>
            </a:extLst>
          </p:cNvPr>
          <p:cNvSpPr/>
          <p:nvPr/>
        </p:nvSpPr>
        <p:spPr>
          <a:xfrm>
            <a:off x="1879600" y="3062288"/>
            <a:ext cx="149249" cy="1412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0F3B4B-26A7-3B0C-F5C6-3B9F3353F288}"/>
              </a:ext>
            </a:extLst>
          </p:cNvPr>
          <p:cNvCxnSpPr>
            <a:cxnSpLocks/>
          </p:cNvCxnSpPr>
          <p:nvPr/>
        </p:nvCxnSpPr>
        <p:spPr>
          <a:xfrm flipV="1">
            <a:off x="2026609" y="2538412"/>
            <a:ext cx="881345" cy="5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22F4334-4A9D-A373-877D-D687A458AFE3}"/>
              </a:ext>
            </a:extLst>
          </p:cNvPr>
          <p:cNvSpPr txBox="1"/>
          <p:nvPr/>
        </p:nvSpPr>
        <p:spPr>
          <a:xfrm>
            <a:off x="2335307" y="2564204"/>
            <a:ext cx="58861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再次点击弹出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4B498F3-B8C1-6B17-F481-0C3CE4831595}"/>
              </a:ext>
            </a:extLst>
          </p:cNvPr>
          <p:cNvSpPr/>
          <p:nvPr/>
        </p:nvSpPr>
        <p:spPr>
          <a:xfrm>
            <a:off x="1001713" y="4616450"/>
            <a:ext cx="195847" cy="1375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9FD061B-901B-9551-C74A-3490F49D0B59}"/>
              </a:ext>
            </a:extLst>
          </p:cNvPr>
          <p:cNvCxnSpPr>
            <a:cxnSpLocks/>
          </p:cNvCxnSpPr>
          <p:nvPr/>
        </p:nvCxnSpPr>
        <p:spPr>
          <a:xfrm flipV="1">
            <a:off x="1195320" y="4680793"/>
            <a:ext cx="501718" cy="1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7D138C9-E39E-3A5A-AA4B-A4D8F781C0F6}"/>
              </a:ext>
            </a:extLst>
          </p:cNvPr>
          <p:cNvSpPr txBox="1"/>
          <p:nvPr/>
        </p:nvSpPr>
        <p:spPr>
          <a:xfrm>
            <a:off x="1260093" y="4563914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2C4B161-66B1-9075-FCCC-DCAA23AC6B94}"/>
              </a:ext>
            </a:extLst>
          </p:cNvPr>
          <p:cNvSpPr txBox="1"/>
          <p:nvPr/>
        </p:nvSpPr>
        <p:spPr>
          <a:xfrm>
            <a:off x="968126" y="4497530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9.5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EB8833-F249-EB40-7F31-A4FB24C3EB14}"/>
              </a:ext>
            </a:extLst>
          </p:cNvPr>
          <p:cNvSpPr/>
          <p:nvPr/>
        </p:nvSpPr>
        <p:spPr>
          <a:xfrm>
            <a:off x="649288" y="5154083"/>
            <a:ext cx="610805" cy="13123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01D4DE6-8D5E-2933-4B50-DF4F0A115A7C}"/>
              </a:ext>
            </a:extLst>
          </p:cNvPr>
          <p:cNvSpPr/>
          <p:nvPr/>
        </p:nvSpPr>
        <p:spPr>
          <a:xfrm>
            <a:off x="5392316" y="680413"/>
            <a:ext cx="155575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4DC4A4C-9DC4-15BB-9F79-AF23196B57FD}"/>
              </a:ext>
            </a:extLst>
          </p:cNvPr>
          <p:cNvSpPr/>
          <p:nvPr/>
        </p:nvSpPr>
        <p:spPr>
          <a:xfrm>
            <a:off x="5392315" y="2543919"/>
            <a:ext cx="155575" cy="635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F5ACB1B-C6AC-4275-B0FE-59A9B7EED968}"/>
              </a:ext>
            </a:extLst>
          </p:cNvPr>
          <p:cNvSpPr txBox="1"/>
          <p:nvPr/>
        </p:nvSpPr>
        <p:spPr>
          <a:xfrm>
            <a:off x="860609" y="5124974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50000"/>
                  </a:schemeClr>
                </a:solidFill>
              </a:rPr>
              <a:t>10.1</a:t>
            </a:r>
            <a:endParaRPr lang="zh-CN" altLang="en-US" sz="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01D81CC-BA5D-0AFC-347B-58BF9C0C8F37}"/>
              </a:ext>
            </a:extLst>
          </p:cNvPr>
          <p:cNvSpPr txBox="1"/>
          <p:nvPr/>
        </p:nvSpPr>
        <p:spPr>
          <a:xfrm>
            <a:off x="5445191" y="68041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10.2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1E7FC8-1CB0-8C6D-0D6B-DCDBC6AF4EF9}"/>
              </a:ext>
            </a:extLst>
          </p:cNvPr>
          <p:cNvSpPr txBox="1"/>
          <p:nvPr/>
        </p:nvSpPr>
        <p:spPr>
          <a:xfrm>
            <a:off x="5411822" y="2424953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10.3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B66386-CD85-29BB-CDF6-FEC9D7868B63}"/>
              </a:ext>
            </a:extLst>
          </p:cNvPr>
          <p:cNvCxnSpPr>
            <a:cxnSpLocks/>
          </p:cNvCxnSpPr>
          <p:nvPr/>
        </p:nvCxnSpPr>
        <p:spPr>
          <a:xfrm>
            <a:off x="1260093" y="5233694"/>
            <a:ext cx="45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7599C146-DB86-DEBC-12C0-965293C071B6}"/>
              </a:ext>
            </a:extLst>
          </p:cNvPr>
          <p:cNvSpPr txBox="1"/>
          <p:nvPr/>
        </p:nvSpPr>
        <p:spPr>
          <a:xfrm>
            <a:off x="1277713" y="5119004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D0DCA56-4A44-1DFE-16CC-3509FBBAFD65}"/>
              </a:ext>
            </a:extLst>
          </p:cNvPr>
          <p:cNvCxnSpPr>
            <a:cxnSpLocks/>
          </p:cNvCxnSpPr>
          <p:nvPr/>
        </p:nvCxnSpPr>
        <p:spPr>
          <a:xfrm>
            <a:off x="5547890" y="703272"/>
            <a:ext cx="88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F8637B-0EC5-0AF1-B7BF-3CEF72A282D9}"/>
              </a:ext>
            </a:extLst>
          </p:cNvPr>
          <p:cNvCxnSpPr>
            <a:cxnSpLocks/>
          </p:cNvCxnSpPr>
          <p:nvPr/>
        </p:nvCxnSpPr>
        <p:spPr>
          <a:xfrm flipV="1">
            <a:off x="5547890" y="2538412"/>
            <a:ext cx="996843" cy="3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00FF3E0-8760-1E1C-1951-09002A52C894}"/>
              </a:ext>
            </a:extLst>
          </p:cNvPr>
          <p:cNvSpPr txBox="1"/>
          <p:nvPr/>
        </p:nvSpPr>
        <p:spPr>
          <a:xfrm>
            <a:off x="6007326" y="595337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F055D83-C947-75E9-95D3-8D9EF82F964A}"/>
              </a:ext>
            </a:extLst>
          </p:cNvPr>
          <p:cNvSpPr txBox="1"/>
          <p:nvPr/>
        </p:nvSpPr>
        <p:spPr>
          <a:xfrm>
            <a:off x="6046311" y="2435054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4070441-1B79-CA26-4BBF-0A18FBCB694B}"/>
              </a:ext>
            </a:extLst>
          </p:cNvPr>
          <p:cNvSpPr/>
          <p:nvPr/>
        </p:nvSpPr>
        <p:spPr>
          <a:xfrm>
            <a:off x="5547890" y="4188883"/>
            <a:ext cx="289877" cy="1185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C8E15B8-1AAE-5F22-EC7B-20C64739AE1C}"/>
              </a:ext>
            </a:extLst>
          </p:cNvPr>
          <p:cNvCxnSpPr>
            <a:stCxn id="78" idx="3"/>
            <a:endCxn id="23" idx="1"/>
          </p:cNvCxnSpPr>
          <p:nvPr/>
        </p:nvCxnSpPr>
        <p:spPr>
          <a:xfrm flipV="1">
            <a:off x="5837767" y="4173065"/>
            <a:ext cx="649629" cy="7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46BA709-41CB-FE36-0CB9-AA3622EA088D}"/>
              </a:ext>
            </a:extLst>
          </p:cNvPr>
          <p:cNvSpPr txBox="1"/>
          <p:nvPr/>
        </p:nvSpPr>
        <p:spPr>
          <a:xfrm>
            <a:off x="6029153" y="4078089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A02C4FC-266C-8967-C89B-C384160B2AF1}"/>
              </a:ext>
            </a:extLst>
          </p:cNvPr>
          <p:cNvSpPr txBox="1"/>
          <p:nvPr/>
        </p:nvSpPr>
        <p:spPr>
          <a:xfrm>
            <a:off x="5547890" y="4067988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11.1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150</Words>
  <Application>Microsoft Office PowerPoint</Application>
  <PresentationFormat>宽屏</PresentationFormat>
  <Paragraphs>87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红梅 秦</dc:creator>
  <cp:lastModifiedBy>红梅 秦</cp:lastModifiedBy>
  <cp:revision>66</cp:revision>
  <dcterms:created xsi:type="dcterms:W3CDTF">2024-04-07T09:16:37Z</dcterms:created>
  <dcterms:modified xsi:type="dcterms:W3CDTF">2024-04-18T07:04:12Z</dcterms:modified>
</cp:coreProperties>
</file>