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0F6F-00C3-692B-9EE7-96AB10F19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DC50D2-F85D-5FA0-747A-C3EF3DB7F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9F61C-E00B-2EFD-7231-CDE10F92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D6DA7-B296-5FDC-A44B-6DF9C2C6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BB08C-7837-1FB6-7A37-6551569A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45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8FD64-D6FF-42F1-3555-8DC24A6B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35654-D9AF-EA7D-A1E3-899665BE7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8E51B-3ACD-E568-17E4-61DC387F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52CF1-464A-D507-E9D3-0525AA28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FAFF4-73FB-8AB5-97AE-05C675F8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4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AFA613-620C-0C13-42FE-155B61D6F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83CBD-162C-13DD-9BDF-7264C727B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9957C-C105-32EF-E77B-796E8E48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F91EF-DA39-59BE-86B7-39DC6AF1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D3BE6-DFEE-DA41-31C9-1A21FBC7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9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995EE-05D7-3B2D-39B4-5B3CFF66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08328-C8FA-E3DA-E420-570DC0D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5CE3E-F4B4-AACB-2365-FCF313A5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E607C-4469-1E51-669D-AB4DB21F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7390E-F1DC-0F20-FDB5-E03FBD99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5CE5-5E85-A1FB-7415-9647D6A5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3D228-804F-CD86-CC3A-82E2EC0F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0CDD2-AB6D-D3B7-291C-4E8D6408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B3439-1986-5A89-281D-C073E25F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1DA2A-4E73-54B6-DA17-91A51BEF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C1DE-4D41-2955-3DD1-54D1C83D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132D2-CA68-2EC2-6ECB-C12D47717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C451BD-80CA-D43D-24EF-7D55AAB6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30D27-2A16-8F89-EBF6-80A6138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58FC3-51D5-2E7F-B71A-5C28906F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56B181-268E-7570-8B47-53C16FAB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41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BBB5C-55CB-925E-1E69-DBB467A9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26B6D-C421-78A8-3944-F95024298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4EC25-5B51-36D7-107F-ABE40315E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E8C15-4E54-DE99-EB67-8E1F3CD7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5E9AD-13D6-9E9F-5FC9-ACE8C223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1BD2C-48DF-8119-546A-A1AC320F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F9D349-A36D-6A80-F15E-2CF58B03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34438-AA0B-C313-71CF-D712F538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2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6B698-8282-59EC-4B02-0622935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073D5-D04B-97EF-974D-91438B1B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5A5F3-C43C-64BA-A577-8E1923E4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17893-8EF4-D810-F939-63D21D97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2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AF7CB-D4A0-0EEB-D3A9-C292E673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67BE7-6038-4ED4-D502-2D4126CF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AF17FA-F931-60F0-FA77-6BD81928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BB2E1-11D2-D16E-4CC6-64D9051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64FC-80F1-62A4-FC0B-C6BF0FC56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12162-E1A9-5D4E-B464-4D7FF526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093C3-0A2A-684E-D4D6-121EBAD3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AD63A-46B4-28EF-25CA-D5D54F2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1D239-D300-CC63-19AE-779A50FF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2532C-46EC-37A0-C992-A4B22A09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D9F67A-1F30-69D4-2003-D9C89E02D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21088-F776-84FC-8FA6-DF7E87C4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F2402-E03C-12CC-189B-7423987E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C708E-6AA1-ACAC-AE2E-EAD446B6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294C9-397C-89B1-9664-51D8F2C3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8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8967A-06E4-4904-0B5D-0FE2A9BB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370BD-2B11-2EEB-F300-AC509081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38E53-A9A8-642C-DE54-5C16FC818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5AB7-E0C6-45BC-B7F0-084C5318DAC7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ECCFF-E007-A788-866E-BDBB92A36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5A346-D956-FCC3-03AB-114C59F45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893D-73E8-4AF5-97B2-B07CA4C28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5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3684EB-68BD-AE73-7FE3-28CD06F28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44" y="1834096"/>
            <a:ext cx="699624" cy="135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1EE99C-B68F-D4E8-086C-E318462B6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44" y="3308345"/>
            <a:ext cx="699624" cy="13579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4F00AA-4301-BACC-8039-097CB0553813}"/>
              </a:ext>
            </a:extLst>
          </p:cNvPr>
          <p:cNvSpPr txBox="1"/>
          <p:nvPr/>
        </p:nvSpPr>
        <p:spPr>
          <a:xfrm>
            <a:off x="3481490" y="17188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5506EA-973F-78A1-E9FD-2E2D9D4EC326}"/>
              </a:ext>
            </a:extLst>
          </p:cNvPr>
          <p:cNvSpPr txBox="1"/>
          <p:nvPr/>
        </p:nvSpPr>
        <p:spPr>
          <a:xfrm>
            <a:off x="1676219" y="166790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A96F5-75FB-F4C1-9842-77787C574886}"/>
              </a:ext>
            </a:extLst>
          </p:cNvPr>
          <p:cNvSpPr txBox="1"/>
          <p:nvPr/>
        </p:nvSpPr>
        <p:spPr>
          <a:xfrm>
            <a:off x="3471324" y="167390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首页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58312A-D5FB-83DD-939A-5AFC7F19415E}"/>
              </a:ext>
            </a:extLst>
          </p:cNvPr>
          <p:cNvSpPr txBox="1"/>
          <p:nvPr/>
        </p:nvSpPr>
        <p:spPr>
          <a:xfrm>
            <a:off x="1688101" y="315181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8CD8B8-2F48-EDAE-5950-026FADE93F5C}"/>
              </a:ext>
            </a:extLst>
          </p:cNvPr>
          <p:cNvSpPr txBox="1"/>
          <p:nvPr/>
        </p:nvSpPr>
        <p:spPr>
          <a:xfrm>
            <a:off x="3471323" y="314430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注册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751228-21B9-D7E4-3A5E-4B4F683A2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53" y="350304"/>
            <a:ext cx="699624" cy="1352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2652243-1823-F092-F8EA-61E9E2EB4C72}"/>
              </a:ext>
            </a:extLst>
          </p:cNvPr>
          <p:cNvSpPr/>
          <p:nvPr/>
        </p:nvSpPr>
        <p:spPr>
          <a:xfrm>
            <a:off x="1710170" y="1068917"/>
            <a:ext cx="275083" cy="9736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3C696FB-A0AF-75D7-A3AF-BEB7635CDC4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1985253" y="1024712"/>
            <a:ext cx="1309857" cy="9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7FDEB15-BE55-9B44-1DBB-8174AA561CA0}"/>
              </a:ext>
            </a:extLst>
          </p:cNvPr>
          <p:cNvSpPr txBox="1"/>
          <p:nvPr/>
        </p:nvSpPr>
        <p:spPr>
          <a:xfrm>
            <a:off x="1688101" y="89617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515CA9-4047-667A-F0B3-8178C5CCD174}"/>
              </a:ext>
            </a:extLst>
          </p:cNvPr>
          <p:cNvSpPr txBox="1"/>
          <p:nvPr/>
        </p:nvSpPr>
        <p:spPr>
          <a:xfrm>
            <a:off x="2381403" y="864332"/>
            <a:ext cx="699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63D24-9C6D-4683-A107-F1240002B4B2}"/>
              </a:ext>
            </a:extLst>
          </p:cNvPr>
          <p:cNvSpPr txBox="1"/>
          <p:nvPr/>
        </p:nvSpPr>
        <p:spPr>
          <a:xfrm>
            <a:off x="1666169" y="18911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注册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E63EEF0-4998-8E49-C266-34DBA1D27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10" y="350776"/>
            <a:ext cx="699624" cy="13478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D85CC7-6B5F-5B3F-D8DC-AA6935B51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75" y="1824536"/>
            <a:ext cx="699624" cy="136798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C77F57D-1C96-0368-C956-9BDCACD34F2D}"/>
              </a:ext>
            </a:extLst>
          </p:cNvPr>
          <p:cNvSpPr/>
          <p:nvPr/>
        </p:nvSpPr>
        <p:spPr>
          <a:xfrm>
            <a:off x="1723846" y="2275417"/>
            <a:ext cx="228945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5F77F6-C3E5-BDD5-9A62-4D8B116CB053}"/>
              </a:ext>
            </a:extLst>
          </p:cNvPr>
          <p:cNvSpPr txBox="1"/>
          <p:nvPr/>
        </p:nvSpPr>
        <p:spPr>
          <a:xfrm>
            <a:off x="1713764" y="234459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C5EA37-CB7D-A4C8-CE06-A4E2B965C5CA}"/>
              </a:ext>
            </a:extLst>
          </p:cNvPr>
          <p:cNvSpPr txBox="1"/>
          <p:nvPr/>
        </p:nvSpPr>
        <p:spPr>
          <a:xfrm>
            <a:off x="2493999" y="2218661"/>
            <a:ext cx="61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09277F-DD7F-0704-53D3-B4D5D4F14DD3}"/>
              </a:ext>
            </a:extLst>
          </p:cNvPr>
          <p:cNvCxnSpPr>
            <a:cxnSpLocks/>
            <a:stCxn id="20" idx="0"/>
            <a:endCxn id="4" idx="1"/>
          </p:cNvCxnSpPr>
          <p:nvPr/>
        </p:nvCxnSpPr>
        <p:spPr>
          <a:xfrm>
            <a:off x="1952791" y="2344596"/>
            <a:ext cx="1338253" cy="16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DEBFAEAD-435D-9E3F-1B50-8A2926C3C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75" y="3331639"/>
            <a:ext cx="699624" cy="136798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894860-7A6E-6ACE-874F-F7DC78BD560E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2095403" y="3933711"/>
            <a:ext cx="1195641" cy="5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7569D99-58A4-CBD4-DA37-D59474878D91}"/>
              </a:ext>
            </a:extLst>
          </p:cNvPr>
          <p:cNvSpPr/>
          <p:nvPr/>
        </p:nvSpPr>
        <p:spPr>
          <a:xfrm>
            <a:off x="1927128" y="3892821"/>
            <a:ext cx="168275" cy="81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478CE7-C1A9-E279-255B-8ADA75AE6B11}"/>
              </a:ext>
            </a:extLst>
          </p:cNvPr>
          <p:cNvSpPr txBox="1"/>
          <p:nvPr/>
        </p:nvSpPr>
        <p:spPr>
          <a:xfrm>
            <a:off x="2522017" y="3760614"/>
            <a:ext cx="695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5309BD-DAA9-5A64-A5F7-831137B6836A}"/>
              </a:ext>
            </a:extLst>
          </p:cNvPr>
          <p:cNvSpPr txBox="1"/>
          <p:nvPr/>
        </p:nvSpPr>
        <p:spPr>
          <a:xfrm>
            <a:off x="1876970" y="372571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B4D9B82-764B-D5B4-D3A1-C4AB1E890285}"/>
              </a:ext>
            </a:extLst>
          </p:cNvPr>
          <p:cNvSpPr txBox="1"/>
          <p:nvPr/>
        </p:nvSpPr>
        <p:spPr>
          <a:xfrm>
            <a:off x="180074" y="728831"/>
            <a:ext cx="94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新用户注册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2748FDA-D090-6D47-3922-056DE8BCE5AA}"/>
              </a:ext>
            </a:extLst>
          </p:cNvPr>
          <p:cNvSpPr txBox="1"/>
          <p:nvPr/>
        </p:nvSpPr>
        <p:spPr>
          <a:xfrm>
            <a:off x="180074" y="24230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手机号密码登录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2991941-BA6A-3258-D504-FB6F9F2117B2}"/>
              </a:ext>
            </a:extLst>
          </p:cNvPr>
          <p:cNvSpPr txBox="1"/>
          <p:nvPr/>
        </p:nvSpPr>
        <p:spPr>
          <a:xfrm>
            <a:off x="177338" y="38001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2.2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登录跳转注册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8587DD1-52A5-5ECB-ABCE-D0E598FEB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49" y="4834287"/>
            <a:ext cx="699624" cy="141626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DF516AE-7625-53D3-5843-DB92C4C38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68" y="4834287"/>
            <a:ext cx="729490" cy="1416269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AD6F00D6-93E1-9C66-EAE7-9AE8BFF1FC42}"/>
              </a:ext>
            </a:extLst>
          </p:cNvPr>
          <p:cNvSpPr/>
          <p:nvPr/>
        </p:nvSpPr>
        <p:spPr>
          <a:xfrm>
            <a:off x="1462949" y="4931976"/>
            <a:ext cx="699624" cy="2836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281B457-D4B0-AA00-C619-A45B55E8865B}"/>
              </a:ext>
            </a:extLst>
          </p:cNvPr>
          <p:cNvCxnSpPr>
            <a:cxnSpLocks/>
          </p:cNvCxnSpPr>
          <p:nvPr/>
        </p:nvCxnSpPr>
        <p:spPr>
          <a:xfrm>
            <a:off x="2143329" y="5061233"/>
            <a:ext cx="1143539" cy="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9EBDB42-DE9E-5AC6-7F58-04504963E368}"/>
              </a:ext>
            </a:extLst>
          </p:cNvPr>
          <p:cNvSpPr txBox="1"/>
          <p:nvPr/>
        </p:nvSpPr>
        <p:spPr>
          <a:xfrm>
            <a:off x="2380411" y="4857061"/>
            <a:ext cx="591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F6C9BF3-C897-FA50-9668-90291DACD518}"/>
              </a:ext>
            </a:extLst>
          </p:cNvPr>
          <p:cNvSpPr txBox="1"/>
          <p:nvPr/>
        </p:nvSpPr>
        <p:spPr>
          <a:xfrm>
            <a:off x="1851110" y="499684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AEDE6B7-660D-6120-404A-0AC48AE16218}"/>
              </a:ext>
            </a:extLst>
          </p:cNvPr>
          <p:cNvSpPr/>
          <p:nvPr/>
        </p:nvSpPr>
        <p:spPr>
          <a:xfrm>
            <a:off x="1509977" y="5247360"/>
            <a:ext cx="482600" cy="13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A6BEB96-6180-BA99-7F95-6C77A504908D}"/>
              </a:ext>
            </a:extLst>
          </p:cNvPr>
          <p:cNvSpPr txBox="1"/>
          <p:nvPr/>
        </p:nvSpPr>
        <p:spPr>
          <a:xfrm>
            <a:off x="1753318" y="532206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518C09-83AD-C694-038A-6DB3F4C0890E}"/>
              </a:ext>
            </a:extLst>
          </p:cNvPr>
          <p:cNvSpPr txBox="1"/>
          <p:nvPr/>
        </p:nvSpPr>
        <p:spPr>
          <a:xfrm>
            <a:off x="180074" y="5114577"/>
            <a:ext cx="1097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游乐园图片轮播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游乐园信息介绍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E7AAA8D-2C54-650A-FFA6-882605237BF9}"/>
              </a:ext>
            </a:extLst>
          </p:cNvPr>
          <p:cNvSpPr txBox="1"/>
          <p:nvPr/>
        </p:nvSpPr>
        <p:spPr>
          <a:xfrm>
            <a:off x="1613900" y="4675328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首页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8CDC550-C37A-6D7F-CB32-5208545C68CD}"/>
              </a:ext>
            </a:extLst>
          </p:cNvPr>
          <p:cNvSpPr txBox="1"/>
          <p:nvPr/>
        </p:nvSpPr>
        <p:spPr>
          <a:xfrm>
            <a:off x="3352338" y="4662517"/>
            <a:ext cx="712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</p:spTree>
    <p:extLst>
      <p:ext uri="{BB962C8B-B14F-4D97-AF65-F5344CB8AC3E}">
        <p14:creationId xmlns:p14="http://schemas.microsoft.com/office/powerpoint/2010/main" val="125514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E34882A-E594-84F2-54F4-3233E3AE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58" y="228399"/>
            <a:ext cx="699624" cy="13810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9323F9-2C66-275E-0B10-B04A6B58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5" y="1717873"/>
            <a:ext cx="729490" cy="135008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09FB50-6FBC-17BC-BEBB-69AAA7A6B692}"/>
              </a:ext>
            </a:extLst>
          </p:cNvPr>
          <p:cNvSpPr/>
          <p:nvPr/>
        </p:nvSpPr>
        <p:spPr>
          <a:xfrm>
            <a:off x="1516753" y="854925"/>
            <a:ext cx="285273" cy="281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5B60FB-36EB-A02B-2B15-A5148A5126B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V="1">
            <a:off x="1802026" y="927587"/>
            <a:ext cx="1508229" cy="6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BEA8AAE-FF11-ECE7-3D03-9448A8ECBCCD}"/>
              </a:ext>
            </a:extLst>
          </p:cNvPr>
          <p:cNvSpPr txBox="1"/>
          <p:nvPr/>
        </p:nvSpPr>
        <p:spPr>
          <a:xfrm>
            <a:off x="2380411" y="756603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37F2D0-7A89-71F5-F7F9-5ADE33ACFB57}"/>
              </a:ext>
            </a:extLst>
          </p:cNvPr>
          <p:cNvSpPr txBox="1"/>
          <p:nvPr/>
        </p:nvSpPr>
        <p:spPr>
          <a:xfrm>
            <a:off x="1537036" y="84179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505CCF2-0075-AC5A-7F02-4B5C5F103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56" y="3171994"/>
            <a:ext cx="678803" cy="13500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12B38C-79A1-3E67-4BB4-A44A91D72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75" y="3171994"/>
            <a:ext cx="678801" cy="1350085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BE29D4A-09E6-20DE-6E1A-30A949022572}"/>
              </a:ext>
            </a:extLst>
          </p:cNvPr>
          <p:cNvSpPr/>
          <p:nvPr/>
        </p:nvSpPr>
        <p:spPr>
          <a:xfrm>
            <a:off x="3664123" y="4396860"/>
            <a:ext cx="137391" cy="8644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0722175-E862-6367-71C4-1A7235014B95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3801514" y="3847037"/>
            <a:ext cx="1085461" cy="59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89E9F13-CE48-B185-A694-81F56ADEFF4F}"/>
              </a:ext>
            </a:extLst>
          </p:cNvPr>
          <p:cNvSpPr txBox="1"/>
          <p:nvPr/>
        </p:nvSpPr>
        <p:spPr>
          <a:xfrm>
            <a:off x="3669921" y="4199521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04F01A-15CA-B2A0-F68B-AE7DCEC07A38}"/>
              </a:ext>
            </a:extLst>
          </p:cNvPr>
          <p:cNvSpPr txBox="1"/>
          <p:nvPr/>
        </p:nvSpPr>
        <p:spPr>
          <a:xfrm>
            <a:off x="1626368" y="83250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首页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AC0604-8790-ED2C-78EF-EF67B9A7BD24}"/>
              </a:ext>
            </a:extLst>
          </p:cNvPr>
          <p:cNvSpPr txBox="1"/>
          <p:nvPr/>
        </p:nvSpPr>
        <p:spPr>
          <a:xfrm>
            <a:off x="3242672" y="98537"/>
            <a:ext cx="1028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推荐路线详情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11A2C9-A3DB-4B04-AFFA-479EED745196}"/>
              </a:ext>
            </a:extLst>
          </p:cNvPr>
          <p:cNvSpPr txBox="1"/>
          <p:nvPr/>
        </p:nvSpPr>
        <p:spPr>
          <a:xfrm>
            <a:off x="3449107" y="301884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E52EAC76-3048-7E8B-7EB3-6D616DC4B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48" y="3171995"/>
            <a:ext cx="678802" cy="135008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0C828A59-2696-67EF-D31B-2AE6881A6570}"/>
              </a:ext>
            </a:extLst>
          </p:cNvPr>
          <p:cNvSpPr/>
          <p:nvPr/>
        </p:nvSpPr>
        <p:spPr>
          <a:xfrm>
            <a:off x="5411763" y="4350723"/>
            <a:ext cx="97747" cy="1151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2D5070-FE19-B221-DA05-B569C13CF4D2}"/>
              </a:ext>
            </a:extLst>
          </p:cNvPr>
          <p:cNvCxnSpPr>
            <a:cxnSpLocks/>
          </p:cNvCxnSpPr>
          <p:nvPr/>
        </p:nvCxnSpPr>
        <p:spPr>
          <a:xfrm flipV="1">
            <a:off x="5565776" y="3819363"/>
            <a:ext cx="897593" cy="6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DA45CAF5-42BD-A07E-DBBF-AE6D457BD5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55" y="252544"/>
            <a:ext cx="699624" cy="135008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123698D-7D1B-30BD-B1ED-4EF9A73CF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14" y="1732598"/>
            <a:ext cx="699624" cy="1350086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9AD69B0-DB25-6C6D-5C1B-93F6B33051E7}"/>
              </a:ext>
            </a:extLst>
          </p:cNvPr>
          <p:cNvSpPr/>
          <p:nvPr/>
        </p:nvSpPr>
        <p:spPr>
          <a:xfrm>
            <a:off x="1453658" y="1870925"/>
            <a:ext cx="699624" cy="2582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5E64306-2DED-A162-705B-1CDFEF02F52C}"/>
              </a:ext>
            </a:extLst>
          </p:cNvPr>
          <p:cNvCxnSpPr>
            <a:cxnSpLocks/>
          </p:cNvCxnSpPr>
          <p:nvPr/>
        </p:nvCxnSpPr>
        <p:spPr>
          <a:xfrm>
            <a:off x="2148357" y="1991735"/>
            <a:ext cx="1136976" cy="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888E93B-D11B-9B4A-6F33-053812E4EE76}"/>
              </a:ext>
            </a:extLst>
          </p:cNvPr>
          <p:cNvSpPr txBox="1"/>
          <p:nvPr/>
        </p:nvSpPr>
        <p:spPr>
          <a:xfrm>
            <a:off x="1820362" y="189174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82FC487-7CD6-2CF8-6513-7B3926732165}"/>
              </a:ext>
            </a:extLst>
          </p:cNvPr>
          <p:cNvSpPr/>
          <p:nvPr/>
        </p:nvSpPr>
        <p:spPr>
          <a:xfrm>
            <a:off x="1516753" y="2280007"/>
            <a:ext cx="275037" cy="310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67BB42-A95B-9F16-F666-131B625E3B70}"/>
              </a:ext>
            </a:extLst>
          </p:cNvPr>
          <p:cNvSpPr txBox="1"/>
          <p:nvPr/>
        </p:nvSpPr>
        <p:spPr>
          <a:xfrm>
            <a:off x="1426357" y="210934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8C90254-A3F3-1169-EC8B-C4E4681364AC}"/>
              </a:ext>
            </a:extLst>
          </p:cNvPr>
          <p:cNvCxnSpPr>
            <a:cxnSpLocks/>
            <a:stCxn id="41" idx="3"/>
            <a:endCxn id="13" idx="1"/>
          </p:cNvCxnSpPr>
          <p:nvPr/>
        </p:nvCxnSpPr>
        <p:spPr>
          <a:xfrm flipV="1">
            <a:off x="1791790" y="2392916"/>
            <a:ext cx="1518465" cy="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3B2EAF00-0591-0C2C-4032-B6D500493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14" y="3187771"/>
            <a:ext cx="699624" cy="135008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E5E06BD7-CE04-5110-B359-C509A2AAECE0}"/>
              </a:ext>
            </a:extLst>
          </p:cNvPr>
          <p:cNvSpPr/>
          <p:nvPr/>
        </p:nvSpPr>
        <p:spPr>
          <a:xfrm>
            <a:off x="1632111" y="4370180"/>
            <a:ext cx="392003" cy="1117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33868A-C300-A418-DD0E-F5A2F9C28386}"/>
              </a:ext>
            </a:extLst>
          </p:cNvPr>
          <p:cNvSpPr txBox="1"/>
          <p:nvPr/>
        </p:nvSpPr>
        <p:spPr>
          <a:xfrm>
            <a:off x="1643828" y="420839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D70755B-39DE-231D-2FF7-0B00897B8EFC}"/>
              </a:ext>
            </a:extLst>
          </p:cNvPr>
          <p:cNvCxnSpPr>
            <a:cxnSpLocks/>
            <a:stCxn id="46" idx="3"/>
            <a:endCxn id="18" idx="1"/>
          </p:cNvCxnSpPr>
          <p:nvPr/>
        </p:nvCxnSpPr>
        <p:spPr>
          <a:xfrm flipV="1">
            <a:off x="2024114" y="3847037"/>
            <a:ext cx="1278442" cy="57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C1A175E-C337-BA21-8E34-A4F610F3C6CE}"/>
              </a:ext>
            </a:extLst>
          </p:cNvPr>
          <p:cNvSpPr txBox="1"/>
          <p:nvPr/>
        </p:nvSpPr>
        <p:spPr>
          <a:xfrm>
            <a:off x="180074" y="69260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3.3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游玩路线推荐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BE02E29-5610-3C20-81DA-C06FF3809D9C}"/>
              </a:ext>
            </a:extLst>
          </p:cNvPr>
          <p:cNvSpPr txBox="1"/>
          <p:nvPr/>
        </p:nvSpPr>
        <p:spPr>
          <a:xfrm>
            <a:off x="180074" y="2265462"/>
            <a:ext cx="11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途经设施轮播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途经设施展示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CE7AF0F-9708-5B7D-89C7-AB2D37772ADB}"/>
              </a:ext>
            </a:extLst>
          </p:cNvPr>
          <p:cNvSpPr txBox="1"/>
          <p:nvPr/>
        </p:nvSpPr>
        <p:spPr>
          <a:xfrm>
            <a:off x="177338" y="3610642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4.3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路线导航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5C8A51-A030-7FBF-03DC-B3B5C5D15F90}"/>
              </a:ext>
            </a:extLst>
          </p:cNvPr>
          <p:cNvSpPr txBox="1"/>
          <p:nvPr/>
        </p:nvSpPr>
        <p:spPr>
          <a:xfrm>
            <a:off x="3394179" y="1556569"/>
            <a:ext cx="956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6D5D731-EFBA-BDB1-803C-9B4252A39A6F}"/>
              </a:ext>
            </a:extLst>
          </p:cNvPr>
          <p:cNvSpPr txBox="1"/>
          <p:nvPr/>
        </p:nvSpPr>
        <p:spPr>
          <a:xfrm>
            <a:off x="1419367" y="1577768"/>
            <a:ext cx="1028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推荐路线详情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4A7709D-498E-7139-7FC0-2AC854F8396C}"/>
              </a:ext>
            </a:extLst>
          </p:cNvPr>
          <p:cNvSpPr txBox="1"/>
          <p:nvPr/>
        </p:nvSpPr>
        <p:spPr>
          <a:xfrm>
            <a:off x="2401232" y="1816918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4308192-0334-031C-984B-E0C34EA4DF1F}"/>
              </a:ext>
            </a:extLst>
          </p:cNvPr>
          <p:cNvSpPr txBox="1"/>
          <p:nvPr/>
        </p:nvSpPr>
        <p:spPr>
          <a:xfrm>
            <a:off x="2391588" y="2232953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9C6951F-04C6-91C3-C60A-A64D7AB00DCC}"/>
              </a:ext>
            </a:extLst>
          </p:cNvPr>
          <p:cNvSpPr txBox="1"/>
          <p:nvPr/>
        </p:nvSpPr>
        <p:spPr>
          <a:xfrm>
            <a:off x="1429717" y="3041105"/>
            <a:ext cx="1028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推荐路线详情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AC2AE7E-EAF7-E4C4-2A5B-522685FF71F3}"/>
              </a:ext>
            </a:extLst>
          </p:cNvPr>
          <p:cNvSpPr txBox="1"/>
          <p:nvPr/>
        </p:nvSpPr>
        <p:spPr>
          <a:xfrm>
            <a:off x="2414703" y="3799827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5E441BF-1E72-59E4-1C2D-9A133F0C3D13}"/>
              </a:ext>
            </a:extLst>
          </p:cNvPr>
          <p:cNvSpPr txBox="1"/>
          <p:nvPr/>
        </p:nvSpPr>
        <p:spPr>
          <a:xfrm>
            <a:off x="5018242" y="301884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31FEF0C-1619-0C5E-1482-6D22DD291569}"/>
              </a:ext>
            </a:extLst>
          </p:cNvPr>
          <p:cNvSpPr txBox="1"/>
          <p:nvPr/>
        </p:nvSpPr>
        <p:spPr>
          <a:xfrm>
            <a:off x="6601509" y="301884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223EC0F-FD4F-DC66-7AB9-1EE465AF015A}"/>
              </a:ext>
            </a:extLst>
          </p:cNvPr>
          <p:cNvSpPr txBox="1"/>
          <p:nvPr/>
        </p:nvSpPr>
        <p:spPr>
          <a:xfrm>
            <a:off x="4155175" y="3853889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80A4AB6-9B99-54D0-EA8C-5A7174EE033E}"/>
              </a:ext>
            </a:extLst>
          </p:cNvPr>
          <p:cNvSpPr txBox="1"/>
          <p:nvPr/>
        </p:nvSpPr>
        <p:spPr>
          <a:xfrm>
            <a:off x="5752498" y="3901862"/>
            <a:ext cx="67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35B0F3-19FC-A6EA-608D-0702A5E84ABC}"/>
              </a:ext>
            </a:extLst>
          </p:cNvPr>
          <p:cNvSpPr/>
          <p:nvPr/>
        </p:nvSpPr>
        <p:spPr>
          <a:xfrm>
            <a:off x="3559705" y="4419607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D5C9C4-545A-F0FE-F96C-2671289914C0}"/>
              </a:ext>
            </a:extLst>
          </p:cNvPr>
          <p:cNvSpPr txBox="1"/>
          <p:nvPr/>
        </p:nvSpPr>
        <p:spPr>
          <a:xfrm>
            <a:off x="3553951" y="385356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52348C7-673B-C4BC-4CD0-D06D2E694F0F}"/>
              </a:ext>
            </a:extLst>
          </p:cNvPr>
          <p:cNvSpPr txBox="1"/>
          <p:nvPr/>
        </p:nvSpPr>
        <p:spPr>
          <a:xfrm>
            <a:off x="3449107" y="3427029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D96A19-11DD-5680-0C53-DCF0EB140AFB}"/>
              </a:ext>
            </a:extLst>
          </p:cNvPr>
          <p:cNvSpPr txBox="1"/>
          <p:nvPr/>
        </p:nvSpPr>
        <p:spPr>
          <a:xfrm>
            <a:off x="3380347" y="369519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709A0E-1BEA-8354-394E-323075C39914}"/>
              </a:ext>
            </a:extLst>
          </p:cNvPr>
          <p:cNvSpPr txBox="1"/>
          <p:nvPr/>
        </p:nvSpPr>
        <p:spPr>
          <a:xfrm>
            <a:off x="3501854" y="354285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2AE38B8-5B8B-98F5-FD36-1AE74A92C163}"/>
              </a:ext>
            </a:extLst>
          </p:cNvPr>
          <p:cNvSpPr txBox="1"/>
          <p:nvPr/>
        </p:nvSpPr>
        <p:spPr>
          <a:xfrm>
            <a:off x="3556577" y="364348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870F8C-26D3-FCBE-7B3F-4854A2F2E100}"/>
              </a:ext>
            </a:extLst>
          </p:cNvPr>
          <p:cNvSpPr txBox="1"/>
          <p:nvPr/>
        </p:nvSpPr>
        <p:spPr>
          <a:xfrm>
            <a:off x="3641957" y="377564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D27FDE-1675-8E81-3DC1-F91B3D6F27A0}"/>
              </a:ext>
            </a:extLst>
          </p:cNvPr>
          <p:cNvSpPr txBox="1"/>
          <p:nvPr/>
        </p:nvSpPr>
        <p:spPr>
          <a:xfrm>
            <a:off x="5139354" y="386625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59DD0C-C74D-3410-A805-0813A5D4E7AC}"/>
              </a:ext>
            </a:extLst>
          </p:cNvPr>
          <p:cNvSpPr txBox="1"/>
          <p:nvPr/>
        </p:nvSpPr>
        <p:spPr>
          <a:xfrm>
            <a:off x="5034510" y="3439726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F69263-19D4-2259-926C-9906B44D2D4F}"/>
              </a:ext>
            </a:extLst>
          </p:cNvPr>
          <p:cNvSpPr txBox="1"/>
          <p:nvPr/>
        </p:nvSpPr>
        <p:spPr>
          <a:xfrm>
            <a:off x="4965750" y="370789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F8C2FED-43D4-EA73-ABD1-6405A15805F7}"/>
              </a:ext>
            </a:extLst>
          </p:cNvPr>
          <p:cNvSpPr txBox="1"/>
          <p:nvPr/>
        </p:nvSpPr>
        <p:spPr>
          <a:xfrm>
            <a:off x="5087257" y="355555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4987F75-112B-0405-4542-432D722E684E}"/>
              </a:ext>
            </a:extLst>
          </p:cNvPr>
          <p:cNvSpPr txBox="1"/>
          <p:nvPr/>
        </p:nvSpPr>
        <p:spPr>
          <a:xfrm>
            <a:off x="5141980" y="365618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85D4012-FD19-1508-838D-3916D568BCC5}"/>
              </a:ext>
            </a:extLst>
          </p:cNvPr>
          <p:cNvSpPr txBox="1"/>
          <p:nvPr/>
        </p:nvSpPr>
        <p:spPr>
          <a:xfrm>
            <a:off x="5227360" y="378833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08C7ED2-01DC-C080-FA49-2FCCDA95EF55}"/>
              </a:ext>
            </a:extLst>
          </p:cNvPr>
          <p:cNvSpPr txBox="1"/>
          <p:nvPr/>
        </p:nvSpPr>
        <p:spPr>
          <a:xfrm>
            <a:off x="6694103" y="386304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DBCF76-116F-BE1B-7F95-3235471B25AD}"/>
              </a:ext>
            </a:extLst>
          </p:cNvPr>
          <p:cNvSpPr txBox="1"/>
          <p:nvPr/>
        </p:nvSpPr>
        <p:spPr>
          <a:xfrm>
            <a:off x="6604009" y="3438895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FB51B71-F923-1783-9A00-7345FB4D9DAC}"/>
              </a:ext>
            </a:extLst>
          </p:cNvPr>
          <p:cNvSpPr txBox="1"/>
          <p:nvPr/>
        </p:nvSpPr>
        <p:spPr>
          <a:xfrm>
            <a:off x="6552172" y="370472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A52EFEE-8A03-F484-1CED-30EA71749594}"/>
              </a:ext>
            </a:extLst>
          </p:cNvPr>
          <p:cNvSpPr txBox="1"/>
          <p:nvPr/>
        </p:nvSpPr>
        <p:spPr>
          <a:xfrm>
            <a:off x="6665354" y="355555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23D79ED-469E-81EC-FF16-33E149A2038B}"/>
              </a:ext>
            </a:extLst>
          </p:cNvPr>
          <p:cNvSpPr txBox="1"/>
          <p:nvPr/>
        </p:nvSpPr>
        <p:spPr>
          <a:xfrm>
            <a:off x="6728402" y="365300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C9A838-84F3-274A-7469-41BEFFFC8EA5}"/>
              </a:ext>
            </a:extLst>
          </p:cNvPr>
          <p:cNvSpPr txBox="1"/>
          <p:nvPr/>
        </p:nvSpPr>
        <p:spPr>
          <a:xfrm>
            <a:off x="6837951" y="378548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3B2E9FF6-A55A-BD41-B4A5-5C016E50E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23" y="4976548"/>
            <a:ext cx="729491" cy="1392554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0BE26E06-777C-2E5A-5DF4-91C5B8EEFAA1}"/>
              </a:ext>
            </a:extLst>
          </p:cNvPr>
          <p:cNvSpPr/>
          <p:nvPr/>
        </p:nvSpPr>
        <p:spPr>
          <a:xfrm>
            <a:off x="1597093" y="5268669"/>
            <a:ext cx="408591" cy="6334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9B650D1-2DAB-7F48-98E4-2C659622C706}"/>
              </a:ext>
            </a:extLst>
          </p:cNvPr>
          <p:cNvSpPr txBox="1"/>
          <p:nvPr/>
        </p:nvSpPr>
        <p:spPr>
          <a:xfrm>
            <a:off x="1750647" y="531842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197382E-35BE-FE5B-F331-44C468C345DE}"/>
              </a:ext>
            </a:extLst>
          </p:cNvPr>
          <p:cNvCxnSpPr>
            <a:cxnSpLocks/>
          </p:cNvCxnSpPr>
          <p:nvPr/>
        </p:nvCxnSpPr>
        <p:spPr>
          <a:xfrm>
            <a:off x="1999348" y="5527803"/>
            <a:ext cx="1219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C923045-D22E-563E-1652-0EA4CAA5ABF7}"/>
              </a:ext>
            </a:extLst>
          </p:cNvPr>
          <p:cNvSpPr txBox="1"/>
          <p:nvPr/>
        </p:nvSpPr>
        <p:spPr>
          <a:xfrm>
            <a:off x="2286121" y="5329334"/>
            <a:ext cx="822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点击图标放大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23D4683-C00F-091A-1020-928AE039CB9F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 flipV="1">
            <a:off x="3911430" y="5657736"/>
            <a:ext cx="1116808" cy="1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C4EA1A9-6B06-530A-1065-5B5FEC8937C1}"/>
              </a:ext>
            </a:extLst>
          </p:cNvPr>
          <p:cNvSpPr txBox="1"/>
          <p:nvPr/>
        </p:nvSpPr>
        <p:spPr>
          <a:xfrm>
            <a:off x="5255661" y="4812940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B919EAF-6A8B-2151-DB72-1E0F39224977}"/>
              </a:ext>
            </a:extLst>
          </p:cNvPr>
          <p:cNvSpPr txBox="1"/>
          <p:nvPr/>
        </p:nvSpPr>
        <p:spPr>
          <a:xfrm>
            <a:off x="3377494" y="4820393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771587C-C7E1-12A4-2F32-366B3ECBA689}"/>
              </a:ext>
            </a:extLst>
          </p:cNvPr>
          <p:cNvSpPr txBox="1"/>
          <p:nvPr/>
        </p:nvSpPr>
        <p:spPr>
          <a:xfrm>
            <a:off x="1631617" y="4815650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E218FB5E-F599-B399-C299-05920113E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92" y="4984108"/>
            <a:ext cx="684638" cy="1381296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5B33DCCA-34CA-F6C8-9C76-0FF027C00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38" y="4967358"/>
            <a:ext cx="737490" cy="1380756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58B2F331-CA23-4112-8D29-1F43B6DECE98}"/>
              </a:ext>
            </a:extLst>
          </p:cNvPr>
          <p:cNvSpPr txBox="1"/>
          <p:nvPr/>
        </p:nvSpPr>
        <p:spPr>
          <a:xfrm>
            <a:off x="180074" y="5241850"/>
            <a:ext cx="1012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设施位置展示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EF6F485-BEAF-3D85-266C-7E69C89D2109}"/>
              </a:ext>
            </a:extLst>
          </p:cNvPr>
          <p:cNvSpPr txBox="1"/>
          <p:nvPr/>
        </p:nvSpPr>
        <p:spPr>
          <a:xfrm>
            <a:off x="4078335" y="5477653"/>
            <a:ext cx="864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点击图标放大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19AE42F-2C4C-0F02-DAAD-26AF418DCF72}"/>
              </a:ext>
            </a:extLst>
          </p:cNvPr>
          <p:cNvSpPr txBox="1"/>
          <p:nvPr/>
        </p:nvSpPr>
        <p:spPr>
          <a:xfrm>
            <a:off x="3464640" y="5195311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CE50F2B-A135-956A-9BBC-2E4B75AF032D}"/>
              </a:ext>
            </a:extLst>
          </p:cNvPr>
          <p:cNvSpPr txBox="1"/>
          <p:nvPr/>
        </p:nvSpPr>
        <p:spPr>
          <a:xfrm>
            <a:off x="5279093" y="5287749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419AAD5-1AB3-0690-4AE4-2BA1857C25EF}"/>
              </a:ext>
            </a:extLst>
          </p:cNvPr>
          <p:cNvSpPr txBox="1"/>
          <p:nvPr/>
        </p:nvSpPr>
        <p:spPr>
          <a:xfrm>
            <a:off x="3251868" y="547231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E11E327-5D44-A78A-779D-D5E4EACD5C57}"/>
              </a:ext>
            </a:extLst>
          </p:cNvPr>
          <p:cNvSpPr txBox="1"/>
          <p:nvPr/>
        </p:nvSpPr>
        <p:spPr>
          <a:xfrm>
            <a:off x="3545336" y="543512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338E448-DFF3-4227-CC0E-17AFA116BCCF}"/>
              </a:ext>
            </a:extLst>
          </p:cNvPr>
          <p:cNvSpPr txBox="1"/>
          <p:nvPr/>
        </p:nvSpPr>
        <p:spPr>
          <a:xfrm>
            <a:off x="3562812" y="577311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25C1C2D-3275-6C54-142F-966D834C64A3}"/>
              </a:ext>
            </a:extLst>
          </p:cNvPr>
          <p:cNvSpPr txBox="1"/>
          <p:nvPr/>
        </p:nvSpPr>
        <p:spPr>
          <a:xfrm>
            <a:off x="1697739" y="568320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B96396A-6D27-94BD-C18E-49774E0F5277}"/>
              </a:ext>
            </a:extLst>
          </p:cNvPr>
          <p:cNvSpPr txBox="1"/>
          <p:nvPr/>
        </p:nvSpPr>
        <p:spPr>
          <a:xfrm>
            <a:off x="1541762" y="552468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02BC48B-05B8-0761-2966-89EBA884D4D7}"/>
              </a:ext>
            </a:extLst>
          </p:cNvPr>
          <p:cNvSpPr txBox="1"/>
          <p:nvPr/>
        </p:nvSpPr>
        <p:spPr>
          <a:xfrm>
            <a:off x="1668990" y="537571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364DA5A-8030-FAD3-31EB-4205821DBA63}"/>
              </a:ext>
            </a:extLst>
          </p:cNvPr>
          <p:cNvSpPr txBox="1"/>
          <p:nvPr/>
        </p:nvSpPr>
        <p:spPr>
          <a:xfrm>
            <a:off x="1732038" y="547317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9098F63-A66D-DF0D-D08F-4C331382FD56}"/>
              </a:ext>
            </a:extLst>
          </p:cNvPr>
          <p:cNvSpPr txBox="1"/>
          <p:nvPr/>
        </p:nvSpPr>
        <p:spPr>
          <a:xfrm>
            <a:off x="1829354" y="560657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38DC5CA-B32F-2001-E531-C1E7799E9E57}"/>
              </a:ext>
            </a:extLst>
          </p:cNvPr>
          <p:cNvSpPr txBox="1"/>
          <p:nvPr/>
        </p:nvSpPr>
        <p:spPr>
          <a:xfrm>
            <a:off x="1595469" y="5255756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46925D71-51C8-E4EA-AF8D-29DA59511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83" y="4922220"/>
            <a:ext cx="729490" cy="1416269"/>
          </a:xfrm>
          <a:prstGeom prst="rect">
            <a:avLst/>
          </a:prstGeom>
        </p:spPr>
      </p:pic>
      <p:sp>
        <p:nvSpPr>
          <p:cNvPr id="125" name="文本框 124">
            <a:extLst>
              <a:ext uri="{FF2B5EF4-FFF2-40B4-BE49-F238E27FC236}">
                <a16:creationId xmlns:a16="http://schemas.microsoft.com/office/drawing/2014/main" id="{A564B8BC-9798-F5C6-A940-4E633F95A076}"/>
              </a:ext>
            </a:extLst>
          </p:cNvPr>
          <p:cNvSpPr txBox="1"/>
          <p:nvPr/>
        </p:nvSpPr>
        <p:spPr>
          <a:xfrm>
            <a:off x="6874576" y="4768664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7A4715D-5FCC-84CC-0AC2-9E1398A11F99}"/>
              </a:ext>
            </a:extLst>
          </p:cNvPr>
          <p:cNvSpPr/>
          <p:nvPr/>
        </p:nvSpPr>
        <p:spPr>
          <a:xfrm>
            <a:off x="5101167" y="6041252"/>
            <a:ext cx="600880" cy="15619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2D4E2F-D84B-50DA-AF9A-DB0A84E78B4F}"/>
              </a:ext>
            </a:extLst>
          </p:cNvPr>
          <p:cNvCxnSpPr>
            <a:stCxn id="126" idx="3"/>
          </p:cNvCxnSpPr>
          <p:nvPr/>
        </p:nvCxnSpPr>
        <p:spPr>
          <a:xfrm flipV="1">
            <a:off x="5702047" y="6041252"/>
            <a:ext cx="1067036" cy="7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0F92D57-7F2C-CB8E-1D1D-33500EFC1B75}"/>
              </a:ext>
            </a:extLst>
          </p:cNvPr>
          <p:cNvSpPr txBox="1"/>
          <p:nvPr/>
        </p:nvSpPr>
        <p:spPr>
          <a:xfrm>
            <a:off x="5993962" y="5864855"/>
            <a:ext cx="864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</p:spTree>
    <p:extLst>
      <p:ext uri="{BB962C8B-B14F-4D97-AF65-F5344CB8AC3E}">
        <p14:creationId xmlns:p14="http://schemas.microsoft.com/office/powerpoint/2010/main" val="362542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232C0660-6770-DF35-AE9C-54899AFA9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68" y="195941"/>
            <a:ext cx="724483" cy="13810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CD565D-7E7C-D44B-1DF1-4DE08A779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00" y="1692848"/>
            <a:ext cx="724482" cy="135008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4D21CE3-BC51-FC0B-44B5-CFD41C367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08" y="1692847"/>
            <a:ext cx="729491" cy="13500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A897529-F519-B3C8-1E40-489FBF964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45" y="1689569"/>
            <a:ext cx="724483" cy="135008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458E50-1AF0-7029-396B-D73C97881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700" y="3219032"/>
            <a:ext cx="729491" cy="12829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5747A3C-A57C-1928-05E7-C283613B1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92" y="3211160"/>
            <a:ext cx="724482" cy="12908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4D78AD5-BED1-F87D-E289-E674F826AD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45" y="3211159"/>
            <a:ext cx="724483" cy="129085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14087B4-5FC5-BB3E-966E-92114A6B68A6}"/>
              </a:ext>
            </a:extLst>
          </p:cNvPr>
          <p:cNvSpPr/>
          <p:nvPr/>
        </p:nvSpPr>
        <p:spPr>
          <a:xfrm>
            <a:off x="1486181" y="1788923"/>
            <a:ext cx="88117" cy="737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6C4FD6-EEEF-D008-64CA-549F8FE4D7B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574298" y="1813814"/>
            <a:ext cx="1702583" cy="4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E2321CA-C5A5-C539-792A-C828B59CD6A2}"/>
              </a:ext>
            </a:extLst>
          </p:cNvPr>
          <p:cNvSpPr txBox="1"/>
          <p:nvPr/>
        </p:nvSpPr>
        <p:spPr>
          <a:xfrm>
            <a:off x="2412659" y="1661675"/>
            <a:ext cx="613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FD4B35B-0F80-0123-4BE2-E45E7CAE7FF8}"/>
              </a:ext>
            </a:extLst>
          </p:cNvPr>
          <p:cNvSpPr txBox="1"/>
          <p:nvPr/>
        </p:nvSpPr>
        <p:spPr>
          <a:xfrm>
            <a:off x="1411727" y="183870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39D9CA-F5EB-4F7C-BC45-E32A7ED75134}"/>
              </a:ext>
            </a:extLst>
          </p:cNvPr>
          <p:cNvSpPr/>
          <p:nvPr/>
        </p:nvSpPr>
        <p:spPr>
          <a:xfrm>
            <a:off x="3276881" y="1788923"/>
            <a:ext cx="609600" cy="497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08BFC8-15B9-9B98-119A-FA402B7E1438}"/>
              </a:ext>
            </a:extLst>
          </p:cNvPr>
          <p:cNvSpPr txBox="1"/>
          <p:nvPr/>
        </p:nvSpPr>
        <p:spPr>
          <a:xfrm>
            <a:off x="4328019" y="166167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0E9567-C67C-C136-E094-826F3E135900}"/>
              </a:ext>
            </a:extLst>
          </p:cNvPr>
          <p:cNvCxnSpPr>
            <a:cxnSpLocks/>
          </p:cNvCxnSpPr>
          <p:nvPr/>
        </p:nvCxnSpPr>
        <p:spPr>
          <a:xfrm>
            <a:off x="3909076" y="1813404"/>
            <a:ext cx="1132169" cy="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FDA7D5D-D2A4-A006-C060-64FF6872BF2B}"/>
              </a:ext>
            </a:extLst>
          </p:cNvPr>
          <p:cNvSpPr/>
          <p:nvPr/>
        </p:nvSpPr>
        <p:spPr>
          <a:xfrm>
            <a:off x="1574298" y="3304456"/>
            <a:ext cx="121963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1C4516-FA40-C39A-D90C-0BBB4B50E272}"/>
              </a:ext>
            </a:extLst>
          </p:cNvPr>
          <p:cNvSpPr/>
          <p:nvPr/>
        </p:nvSpPr>
        <p:spPr>
          <a:xfrm>
            <a:off x="1574298" y="3514006"/>
            <a:ext cx="418825" cy="4810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A5A36AF-D018-EB63-A1E6-B8CFCF174A99}"/>
              </a:ext>
            </a:extLst>
          </p:cNvPr>
          <p:cNvSpPr/>
          <p:nvPr/>
        </p:nvSpPr>
        <p:spPr>
          <a:xfrm>
            <a:off x="3591839" y="3304456"/>
            <a:ext cx="86321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886220-06FD-CA25-C9F5-0C4A26A56E09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646144" y="3383831"/>
            <a:ext cx="137567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EC585EE-4DB3-C3D4-480D-C0E36C0A94EA}"/>
              </a:ext>
            </a:extLst>
          </p:cNvPr>
          <p:cNvSpPr txBox="1"/>
          <p:nvPr/>
        </p:nvSpPr>
        <p:spPr>
          <a:xfrm>
            <a:off x="1188981" y="3341197"/>
            <a:ext cx="639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01DE49-1170-1944-9CB7-3E0C0C966CF7}"/>
              </a:ext>
            </a:extLst>
          </p:cNvPr>
          <p:cNvSpPr txBox="1"/>
          <p:nvPr/>
        </p:nvSpPr>
        <p:spPr>
          <a:xfrm>
            <a:off x="1775087" y="334285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A0445D-A84C-3265-813B-83AB5D1AB05A}"/>
              </a:ext>
            </a:extLst>
          </p:cNvPr>
          <p:cNvSpPr/>
          <p:nvPr/>
        </p:nvSpPr>
        <p:spPr>
          <a:xfrm>
            <a:off x="3501247" y="3995019"/>
            <a:ext cx="124883" cy="1158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EB05F97-0EF0-F59E-4C3D-0EF292C97CF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3563689" y="3383831"/>
            <a:ext cx="71311" cy="61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68B306E1-26CE-44AF-6603-918886A923AC}"/>
              </a:ext>
            </a:extLst>
          </p:cNvPr>
          <p:cNvSpPr/>
          <p:nvPr/>
        </p:nvSpPr>
        <p:spPr>
          <a:xfrm>
            <a:off x="5594630" y="3304456"/>
            <a:ext cx="129117" cy="79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5690B98-C049-59D8-CF5D-01C3A727B538}"/>
              </a:ext>
            </a:extLst>
          </p:cNvPr>
          <p:cNvSpPr/>
          <p:nvPr/>
        </p:nvSpPr>
        <p:spPr>
          <a:xfrm>
            <a:off x="5133197" y="3852673"/>
            <a:ext cx="99483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A5D3E2-C27E-65BE-E487-1536F9D7F363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5182939" y="3361232"/>
            <a:ext cx="450849" cy="49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DC64A84-C249-BFBD-6CCD-06DF954E468E}"/>
              </a:ext>
            </a:extLst>
          </p:cNvPr>
          <p:cNvSpPr txBox="1"/>
          <p:nvPr/>
        </p:nvSpPr>
        <p:spPr>
          <a:xfrm>
            <a:off x="3180377" y="3392314"/>
            <a:ext cx="666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4187E9-2FD9-9848-5438-5E92483DF93F}"/>
              </a:ext>
            </a:extLst>
          </p:cNvPr>
          <p:cNvSpPr txBox="1"/>
          <p:nvPr/>
        </p:nvSpPr>
        <p:spPr>
          <a:xfrm>
            <a:off x="4998344" y="3380813"/>
            <a:ext cx="653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DBA3C73-9069-D8A3-A628-CE224C4DD9D4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2152191" y="3856588"/>
            <a:ext cx="1074601" cy="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9B2F29A-D8AB-14A1-1453-045471DEE17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3951274" y="3856587"/>
            <a:ext cx="1089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5343BFE-9E76-DD9E-8360-9778AC961B8A}"/>
              </a:ext>
            </a:extLst>
          </p:cNvPr>
          <p:cNvSpPr txBox="1"/>
          <p:nvPr/>
        </p:nvSpPr>
        <p:spPr>
          <a:xfrm>
            <a:off x="2321503" y="3663335"/>
            <a:ext cx="66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37801BD-29E8-1786-EB04-EEF36F41A41A}"/>
              </a:ext>
            </a:extLst>
          </p:cNvPr>
          <p:cNvSpPr txBox="1"/>
          <p:nvPr/>
        </p:nvSpPr>
        <p:spPr>
          <a:xfrm>
            <a:off x="4199434" y="3673124"/>
            <a:ext cx="591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D5DD70-F7B2-6224-53B0-D2B326BA5FE1}"/>
              </a:ext>
            </a:extLst>
          </p:cNvPr>
          <p:cNvSpPr txBox="1"/>
          <p:nvPr/>
        </p:nvSpPr>
        <p:spPr>
          <a:xfrm>
            <a:off x="1619474" y="50884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BB3A016-3097-B42B-365B-449242142935}"/>
              </a:ext>
            </a:extLst>
          </p:cNvPr>
          <p:cNvSpPr/>
          <p:nvPr/>
        </p:nvSpPr>
        <p:spPr>
          <a:xfrm>
            <a:off x="3765550" y="1386756"/>
            <a:ext cx="106207" cy="1538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F9DE21D-4A08-F9F1-676B-36E68D823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238" y="172402"/>
            <a:ext cx="737490" cy="1364530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A4B701F-D67C-08A6-8DE8-ADE7F4DDB180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871757" y="1412003"/>
            <a:ext cx="1261440" cy="5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5CF7ED4-D501-7A1B-3F65-B4A20B1A4004}"/>
              </a:ext>
            </a:extLst>
          </p:cNvPr>
          <p:cNvSpPr txBox="1"/>
          <p:nvPr/>
        </p:nvSpPr>
        <p:spPr>
          <a:xfrm>
            <a:off x="4331990" y="122970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2E5A44A-F08F-947E-EC59-785D1D5F9787}"/>
              </a:ext>
            </a:extLst>
          </p:cNvPr>
          <p:cNvSpPr txBox="1"/>
          <p:nvPr/>
        </p:nvSpPr>
        <p:spPr>
          <a:xfrm>
            <a:off x="3396774" y="45827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40354C4-ADBA-652D-B02F-B0728445E1D0}"/>
              </a:ext>
            </a:extLst>
          </p:cNvPr>
          <p:cNvSpPr txBox="1"/>
          <p:nvPr/>
        </p:nvSpPr>
        <p:spPr>
          <a:xfrm>
            <a:off x="5213912" y="2247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A8A7B8F-6D7D-1DA3-CE70-8D8C8FB1EAB8}"/>
              </a:ext>
            </a:extLst>
          </p:cNvPr>
          <p:cNvSpPr txBox="1"/>
          <p:nvPr/>
        </p:nvSpPr>
        <p:spPr>
          <a:xfrm>
            <a:off x="1594386" y="1547132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5655672-C313-3070-B060-7B0B8150356D}"/>
              </a:ext>
            </a:extLst>
          </p:cNvPr>
          <p:cNvSpPr txBox="1"/>
          <p:nvPr/>
        </p:nvSpPr>
        <p:spPr>
          <a:xfrm>
            <a:off x="3374547" y="1540644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1EF2D61-AE2D-32D9-D7FB-D50E82F98321}"/>
              </a:ext>
            </a:extLst>
          </p:cNvPr>
          <p:cNvSpPr txBox="1"/>
          <p:nvPr/>
        </p:nvSpPr>
        <p:spPr>
          <a:xfrm>
            <a:off x="5196583" y="1526979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27710BF-BF31-02AD-1E71-0437C9F0E86E}"/>
              </a:ext>
            </a:extLst>
          </p:cNvPr>
          <p:cNvSpPr txBox="1"/>
          <p:nvPr/>
        </p:nvSpPr>
        <p:spPr>
          <a:xfrm>
            <a:off x="1598410" y="3072522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72F1F19-9354-671B-9F0D-76D4CD4E0EE4}"/>
              </a:ext>
            </a:extLst>
          </p:cNvPr>
          <p:cNvSpPr txBox="1"/>
          <p:nvPr/>
        </p:nvSpPr>
        <p:spPr>
          <a:xfrm>
            <a:off x="3396774" y="3066471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8C3F58C-3CBD-6388-FCA7-D8A61B93D10B}"/>
              </a:ext>
            </a:extLst>
          </p:cNvPr>
          <p:cNvSpPr txBox="1"/>
          <p:nvPr/>
        </p:nvSpPr>
        <p:spPr>
          <a:xfrm>
            <a:off x="5196583" y="3057591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EAC1B660-CCF5-E519-AD7E-AA792F2C3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16" y="199799"/>
            <a:ext cx="724483" cy="1413259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E05537E0-84B4-482C-7DF9-90015E6AFBEF}"/>
              </a:ext>
            </a:extLst>
          </p:cNvPr>
          <p:cNvSpPr/>
          <p:nvPr/>
        </p:nvSpPr>
        <p:spPr>
          <a:xfrm>
            <a:off x="1784941" y="1458725"/>
            <a:ext cx="162674" cy="940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3CFD3AC-F04F-D188-C8D4-63D9F5AF5C8E}"/>
              </a:ext>
            </a:extLst>
          </p:cNvPr>
          <p:cNvSpPr/>
          <p:nvPr/>
        </p:nvSpPr>
        <p:spPr>
          <a:xfrm>
            <a:off x="1968781" y="548555"/>
            <a:ext cx="127000" cy="1016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BB8A4A4-7A26-92FD-E8C4-F158B5DEE1A7}"/>
              </a:ext>
            </a:extLst>
          </p:cNvPr>
          <p:cNvCxnSpPr>
            <a:cxnSpLocks/>
          </p:cNvCxnSpPr>
          <p:nvPr/>
        </p:nvCxnSpPr>
        <p:spPr>
          <a:xfrm flipV="1">
            <a:off x="1947615" y="1441867"/>
            <a:ext cx="1292371" cy="2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72C0EBC-279F-B2F7-D829-20FABA4C5AD3}"/>
              </a:ext>
            </a:extLst>
          </p:cNvPr>
          <p:cNvSpPr txBox="1"/>
          <p:nvPr/>
        </p:nvSpPr>
        <p:spPr>
          <a:xfrm>
            <a:off x="2458304" y="121444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3F8F930-987F-1FFA-B185-FA16966518AA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792453" y="599355"/>
            <a:ext cx="176328" cy="30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BAB58F5-4658-6E24-27EE-8E3728CB8D7A}"/>
              </a:ext>
            </a:extLst>
          </p:cNvPr>
          <p:cNvSpPr txBox="1"/>
          <p:nvPr/>
        </p:nvSpPr>
        <p:spPr>
          <a:xfrm>
            <a:off x="1385610" y="653961"/>
            <a:ext cx="6332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点击定位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C4B4585-2890-9F7F-9C31-5E423ABCC792}"/>
              </a:ext>
            </a:extLst>
          </p:cNvPr>
          <p:cNvSpPr txBox="1"/>
          <p:nvPr/>
        </p:nvSpPr>
        <p:spPr>
          <a:xfrm>
            <a:off x="1871262" y="131153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FC9016-03C6-3A8F-C148-689638748EA9}"/>
              </a:ext>
            </a:extLst>
          </p:cNvPr>
          <p:cNvSpPr txBox="1"/>
          <p:nvPr/>
        </p:nvSpPr>
        <p:spPr>
          <a:xfrm>
            <a:off x="1866881" y="37950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B7BBDE8-7C69-41CD-0A0D-D75DC93EFA72}"/>
              </a:ext>
            </a:extLst>
          </p:cNvPr>
          <p:cNvSpPr/>
          <p:nvPr/>
        </p:nvSpPr>
        <p:spPr>
          <a:xfrm>
            <a:off x="3425927" y="558549"/>
            <a:ext cx="296964" cy="49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AECBCA1-FA51-7D06-A56D-F0735AB8B95D}"/>
              </a:ext>
            </a:extLst>
          </p:cNvPr>
          <p:cNvSpPr/>
          <p:nvPr/>
        </p:nvSpPr>
        <p:spPr>
          <a:xfrm>
            <a:off x="5268606" y="2054148"/>
            <a:ext cx="298784" cy="45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346DB52-E7B9-42C6-E32D-CC096F5767F0}"/>
              </a:ext>
            </a:extLst>
          </p:cNvPr>
          <p:cNvSpPr txBox="1"/>
          <p:nvPr/>
        </p:nvSpPr>
        <p:spPr>
          <a:xfrm>
            <a:off x="180074" y="672941"/>
            <a:ext cx="10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导航功能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个人定位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75F8558-A1A7-06A4-3D25-CCE722F4A428}"/>
              </a:ext>
            </a:extLst>
          </p:cNvPr>
          <p:cNvSpPr txBox="1"/>
          <p:nvPr/>
        </p:nvSpPr>
        <p:spPr>
          <a:xfrm>
            <a:off x="180074" y="2245798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设施搜索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C2B8F6E-C5AB-510B-FDF3-3C681942B2DA}"/>
              </a:ext>
            </a:extLst>
          </p:cNvPr>
          <p:cNvSpPr txBox="1"/>
          <p:nvPr/>
        </p:nvSpPr>
        <p:spPr>
          <a:xfrm>
            <a:off x="177338" y="3590978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设施类别筛选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0D7D7E-4086-EF0F-941A-6BA9BC49ED84}"/>
              </a:ext>
            </a:extLst>
          </p:cNvPr>
          <p:cNvSpPr txBox="1"/>
          <p:nvPr/>
        </p:nvSpPr>
        <p:spPr>
          <a:xfrm>
            <a:off x="5293605" y="2000880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B99E8F-7C9D-7A3B-324F-D90C9A064EB1}"/>
              </a:ext>
            </a:extLst>
          </p:cNvPr>
          <p:cNvSpPr txBox="1"/>
          <p:nvPr/>
        </p:nvSpPr>
        <p:spPr>
          <a:xfrm>
            <a:off x="3456448" y="527044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2F4DFA-BC25-8D70-38CB-083A4C2CB99D}"/>
              </a:ext>
            </a:extLst>
          </p:cNvPr>
          <p:cNvSpPr txBox="1"/>
          <p:nvPr/>
        </p:nvSpPr>
        <p:spPr>
          <a:xfrm>
            <a:off x="1668060" y="541860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65F8595-44F5-6BF6-1D53-669161FE8B00}"/>
              </a:ext>
            </a:extLst>
          </p:cNvPr>
          <p:cNvSpPr txBox="1"/>
          <p:nvPr/>
        </p:nvSpPr>
        <p:spPr>
          <a:xfrm>
            <a:off x="5296589" y="86944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D84F1E1-26DD-87B0-49A4-DC6847473586}"/>
              </a:ext>
            </a:extLst>
          </p:cNvPr>
          <p:cNvSpPr txBox="1"/>
          <p:nvPr/>
        </p:nvSpPr>
        <p:spPr>
          <a:xfrm>
            <a:off x="5154658" y="71112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AE0C1EC-3A86-F525-4E37-4C7B6139A466}"/>
              </a:ext>
            </a:extLst>
          </p:cNvPr>
          <p:cNvSpPr txBox="1"/>
          <p:nvPr/>
        </p:nvSpPr>
        <p:spPr>
          <a:xfrm>
            <a:off x="5267840" y="56195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620C585-9B18-7BC2-50AF-95F8F553637C}"/>
              </a:ext>
            </a:extLst>
          </p:cNvPr>
          <p:cNvSpPr txBox="1"/>
          <p:nvPr/>
        </p:nvSpPr>
        <p:spPr>
          <a:xfrm>
            <a:off x="5330888" y="65941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623D375-8726-883B-5670-0F6016AD8BE0}"/>
              </a:ext>
            </a:extLst>
          </p:cNvPr>
          <p:cNvSpPr txBox="1"/>
          <p:nvPr/>
        </p:nvSpPr>
        <p:spPr>
          <a:xfrm>
            <a:off x="5440437" y="79188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A31CF4C-F351-0638-B3B0-0A97015C0458}"/>
              </a:ext>
            </a:extLst>
          </p:cNvPr>
          <p:cNvSpPr txBox="1"/>
          <p:nvPr/>
        </p:nvSpPr>
        <p:spPr>
          <a:xfrm>
            <a:off x="5194319" y="441995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41F35D0-EDA1-8BF1-C22A-6DDB9C446230}"/>
              </a:ext>
            </a:extLst>
          </p:cNvPr>
          <p:cNvSpPr txBox="1"/>
          <p:nvPr/>
        </p:nvSpPr>
        <p:spPr>
          <a:xfrm>
            <a:off x="3474130" y="237915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9A488EA-FAF9-6466-C241-8436756F76F3}"/>
              </a:ext>
            </a:extLst>
          </p:cNvPr>
          <p:cNvSpPr txBox="1"/>
          <p:nvPr/>
        </p:nvSpPr>
        <p:spPr>
          <a:xfrm>
            <a:off x="3332199" y="222083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8E9F635-C485-86A3-E0C2-93127CA40650}"/>
              </a:ext>
            </a:extLst>
          </p:cNvPr>
          <p:cNvSpPr txBox="1"/>
          <p:nvPr/>
        </p:nvSpPr>
        <p:spPr>
          <a:xfrm>
            <a:off x="3445381" y="207166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7FE6B79-60F5-2C46-F0B0-1EA6DC533844}"/>
              </a:ext>
            </a:extLst>
          </p:cNvPr>
          <p:cNvSpPr txBox="1"/>
          <p:nvPr/>
        </p:nvSpPr>
        <p:spPr>
          <a:xfrm>
            <a:off x="3508429" y="216912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0A8CADC-6D7D-1BE0-00AE-EF680C109B0D}"/>
              </a:ext>
            </a:extLst>
          </p:cNvPr>
          <p:cNvSpPr txBox="1"/>
          <p:nvPr/>
        </p:nvSpPr>
        <p:spPr>
          <a:xfrm>
            <a:off x="3371860" y="1951706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44870B9-3075-3D71-5539-47558FBCB372}"/>
              </a:ext>
            </a:extLst>
          </p:cNvPr>
          <p:cNvSpPr txBox="1"/>
          <p:nvPr/>
        </p:nvSpPr>
        <p:spPr>
          <a:xfrm>
            <a:off x="3630918" y="229744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9B17150C-B2B9-B937-4198-13DAA8ECDB42}"/>
              </a:ext>
            </a:extLst>
          </p:cNvPr>
          <p:cNvSpPr txBox="1"/>
          <p:nvPr/>
        </p:nvSpPr>
        <p:spPr>
          <a:xfrm>
            <a:off x="1706345" y="238220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1AC869-549E-FA05-F38E-A66A8935A7EB}"/>
              </a:ext>
            </a:extLst>
          </p:cNvPr>
          <p:cNvSpPr txBox="1"/>
          <p:nvPr/>
        </p:nvSpPr>
        <p:spPr>
          <a:xfrm>
            <a:off x="1549962" y="222717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01AEB6-63DA-8708-69B6-293108211183}"/>
              </a:ext>
            </a:extLst>
          </p:cNvPr>
          <p:cNvSpPr txBox="1"/>
          <p:nvPr/>
        </p:nvSpPr>
        <p:spPr>
          <a:xfrm>
            <a:off x="1652905" y="206885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9D0780A-6738-795E-AC57-DED3AE615DFE}"/>
              </a:ext>
            </a:extLst>
          </p:cNvPr>
          <p:cNvSpPr txBox="1"/>
          <p:nvPr/>
        </p:nvSpPr>
        <p:spPr>
          <a:xfrm>
            <a:off x="1726192" y="218900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BD27116-9089-85D8-F377-B69B37FCFF3C}"/>
              </a:ext>
            </a:extLst>
          </p:cNvPr>
          <p:cNvSpPr txBox="1"/>
          <p:nvPr/>
        </p:nvSpPr>
        <p:spPr>
          <a:xfrm>
            <a:off x="1589623" y="1958044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A413E6E-807A-0EAA-09B9-ACB663BB0EE2}"/>
              </a:ext>
            </a:extLst>
          </p:cNvPr>
          <p:cNvSpPr txBox="1"/>
          <p:nvPr/>
        </p:nvSpPr>
        <p:spPr>
          <a:xfrm>
            <a:off x="1848681" y="230378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032B6F0-6A11-74B9-0A5E-5716DEE39272}"/>
              </a:ext>
            </a:extLst>
          </p:cNvPr>
          <p:cNvSpPr txBox="1"/>
          <p:nvPr/>
        </p:nvSpPr>
        <p:spPr>
          <a:xfrm>
            <a:off x="1696261" y="386760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F60898F-4405-A7A0-7124-49413DEA2DDF}"/>
              </a:ext>
            </a:extLst>
          </p:cNvPr>
          <p:cNvSpPr txBox="1"/>
          <p:nvPr/>
        </p:nvSpPr>
        <p:spPr>
          <a:xfrm>
            <a:off x="1530239" y="372171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F38EDB5-EF14-E44B-6B28-DA9E8BE20D72}"/>
              </a:ext>
            </a:extLst>
          </p:cNvPr>
          <p:cNvSpPr txBox="1"/>
          <p:nvPr/>
        </p:nvSpPr>
        <p:spPr>
          <a:xfrm>
            <a:off x="1655168" y="357520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24BBE56-4D2D-DC1E-EBFD-BD673EAC5504}"/>
              </a:ext>
            </a:extLst>
          </p:cNvPr>
          <p:cNvSpPr txBox="1"/>
          <p:nvPr/>
        </p:nvSpPr>
        <p:spPr>
          <a:xfrm>
            <a:off x="1719544" y="368970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04B30F5-AC19-DCA8-3B75-9E4C50B0DB4B}"/>
              </a:ext>
            </a:extLst>
          </p:cNvPr>
          <p:cNvSpPr txBox="1"/>
          <p:nvPr/>
        </p:nvSpPr>
        <p:spPr>
          <a:xfrm>
            <a:off x="1587502" y="3469363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F479AF6-4885-FE8E-40A5-E5CF3A79C2C4}"/>
              </a:ext>
            </a:extLst>
          </p:cNvPr>
          <p:cNvSpPr txBox="1"/>
          <p:nvPr/>
        </p:nvSpPr>
        <p:spPr>
          <a:xfrm>
            <a:off x="1819181" y="379896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12EA0A2-B2B1-CB3D-A156-3F557B5E4A7D}"/>
              </a:ext>
            </a:extLst>
          </p:cNvPr>
          <p:cNvSpPr txBox="1"/>
          <p:nvPr/>
        </p:nvSpPr>
        <p:spPr>
          <a:xfrm>
            <a:off x="3433750" y="395714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0AD958D-82DD-761D-BF4E-3FCB93BC9829}"/>
              </a:ext>
            </a:extLst>
          </p:cNvPr>
          <p:cNvSpPr txBox="1"/>
          <p:nvPr/>
        </p:nvSpPr>
        <p:spPr>
          <a:xfrm>
            <a:off x="5058545" y="3812227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5</a:t>
            </a:r>
            <a:r>
              <a:rPr lang="zh-CN" altLang="en-US" sz="200" dirty="0"/>
              <a:t>分钟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D5AA348-2F52-B603-4B0F-BD41648551AC}"/>
              </a:ext>
            </a:extLst>
          </p:cNvPr>
          <p:cNvSpPr/>
          <p:nvPr/>
        </p:nvSpPr>
        <p:spPr>
          <a:xfrm>
            <a:off x="5305743" y="2915515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93BBBC4C-83A3-8820-2953-7D1BE7CBC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22" y="4818526"/>
            <a:ext cx="729491" cy="1282983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62AC0C98-4F03-A58C-2BC8-918EE1432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47" y="4829410"/>
            <a:ext cx="714361" cy="1282983"/>
          </a:xfrm>
          <a:prstGeom prst="rect">
            <a:avLst/>
          </a:prstGeom>
        </p:spPr>
      </p:pic>
      <p:sp>
        <p:nvSpPr>
          <p:cNvPr id="121" name="矩形 120">
            <a:extLst>
              <a:ext uri="{FF2B5EF4-FFF2-40B4-BE49-F238E27FC236}">
                <a16:creationId xmlns:a16="http://schemas.microsoft.com/office/drawing/2014/main" id="{873FA5A9-E213-9EF1-08A8-6FA02AE5478C}"/>
              </a:ext>
            </a:extLst>
          </p:cNvPr>
          <p:cNvSpPr/>
          <p:nvPr/>
        </p:nvSpPr>
        <p:spPr>
          <a:xfrm>
            <a:off x="2079203" y="5342486"/>
            <a:ext cx="127000" cy="987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434B3E0E-AF44-A1EA-11F1-15300C86D0B9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>
            <a:off x="2206203" y="5391857"/>
            <a:ext cx="960563" cy="8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3AA4E90-77EF-424A-3C9B-AD229349ED60}"/>
              </a:ext>
            </a:extLst>
          </p:cNvPr>
          <p:cNvSpPr txBox="1"/>
          <p:nvPr/>
        </p:nvSpPr>
        <p:spPr>
          <a:xfrm>
            <a:off x="2450420" y="5249479"/>
            <a:ext cx="6225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96E8A8D-4FDD-0AC9-9706-64E892112F03}"/>
              </a:ext>
            </a:extLst>
          </p:cNvPr>
          <p:cNvSpPr txBox="1"/>
          <p:nvPr/>
        </p:nvSpPr>
        <p:spPr>
          <a:xfrm>
            <a:off x="3146582" y="5076738"/>
            <a:ext cx="478053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" b="1" dirty="0"/>
              <a:t>√</a:t>
            </a: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C160C692-451E-FDC4-B615-2C22A8074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66" y="4827293"/>
            <a:ext cx="709788" cy="1290855"/>
          </a:xfrm>
          <a:prstGeom prst="rect">
            <a:avLst/>
          </a:prstGeom>
        </p:spPr>
      </p:pic>
      <p:sp>
        <p:nvSpPr>
          <p:cNvPr id="126" name="矩形 125">
            <a:extLst>
              <a:ext uri="{FF2B5EF4-FFF2-40B4-BE49-F238E27FC236}">
                <a16:creationId xmlns:a16="http://schemas.microsoft.com/office/drawing/2014/main" id="{A9F0CE7A-A286-0954-A160-4BEC33E43124}"/>
              </a:ext>
            </a:extLst>
          </p:cNvPr>
          <p:cNvSpPr/>
          <p:nvPr/>
        </p:nvSpPr>
        <p:spPr>
          <a:xfrm>
            <a:off x="3303171" y="5597782"/>
            <a:ext cx="291217" cy="920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9BF8A1DD-9D60-9903-D727-CE4D24E7469F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3873521" y="5470902"/>
            <a:ext cx="838526" cy="17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6628DB8D-0FB9-FD2A-5FE3-78DBABF30033}"/>
              </a:ext>
            </a:extLst>
          </p:cNvPr>
          <p:cNvSpPr txBox="1"/>
          <p:nvPr/>
        </p:nvSpPr>
        <p:spPr>
          <a:xfrm>
            <a:off x="4021740" y="5341916"/>
            <a:ext cx="639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0BF1577-30D7-C984-C52C-F8728F0E6A86}"/>
              </a:ext>
            </a:extLst>
          </p:cNvPr>
          <p:cNvSpPr/>
          <p:nvPr/>
        </p:nvSpPr>
        <p:spPr>
          <a:xfrm>
            <a:off x="4888107" y="5121532"/>
            <a:ext cx="379059" cy="5222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87ADDA4-CEA8-11D8-AEB2-DC7DE4C3E0CC}"/>
              </a:ext>
            </a:extLst>
          </p:cNvPr>
          <p:cNvSpPr txBox="1"/>
          <p:nvPr/>
        </p:nvSpPr>
        <p:spPr>
          <a:xfrm>
            <a:off x="1993736" y="539546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01BF3D9-8D99-06E9-2496-F6B0CFE0B08F}"/>
              </a:ext>
            </a:extLst>
          </p:cNvPr>
          <p:cNvSpPr txBox="1"/>
          <p:nvPr/>
        </p:nvSpPr>
        <p:spPr>
          <a:xfrm>
            <a:off x="180074" y="5123862"/>
            <a:ext cx="1016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设施条件筛选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F96971-B466-5D16-D539-EE70F435E5C3}"/>
              </a:ext>
            </a:extLst>
          </p:cNvPr>
          <p:cNvSpPr txBox="1"/>
          <p:nvPr/>
        </p:nvSpPr>
        <p:spPr>
          <a:xfrm>
            <a:off x="1807908" y="546125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450501B-3F3C-1DF7-5B1E-63AA38C23D6D}"/>
              </a:ext>
            </a:extLst>
          </p:cNvPr>
          <p:cNvSpPr txBox="1"/>
          <p:nvPr/>
        </p:nvSpPr>
        <p:spPr>
          <a:xfrm>
            <a:off x="1653162" y="531903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506D263-AE54-C366-8620-EA8677776898}"/>
              </a:ext>
            </a:extLst>
          </p:cNvPr>
          <p:cNvSpPr txBox="1"/>
          <p:nvPr/>
        </p:nvSpPr>
        <p:spPr>
          <a:xfrm>
            <a:off x="1766344" y="516986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E81780E-C962-A2E9-8AAD-0A7D6B684511}"/>
              </a:ext>
            </a:extLst>
          </p:cNvPr>
          <p:cNvSpPr txBox="1"/>
          <p:nvPr/>
        </p:nvSpPr>
        <p:spPr>
          <a:xfrm>
            <a:off x="1833724" y="5295274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C314641-54DC-E134-81DA-F9C99828DE8C}"/>
              </a:ext>
            </a:extLst>
          </p:cNvPr>
          <p:cNvSpPr txBox="1"/>
          <p:nvPr/>
        </p:nvSpPr>
        <p:spPr>
          <a:xfrm>
            <a:off x="1938941" y="539978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9AD15C6-9AF9-08A1-7087-7E40E7667269}"/>
              </a:ext>
            </a:extLst>
          </p:cNvPr>
          <p:cNvSpPr txBox="1"/>
          <p:nvPr/>
        </p:nvSpPr>
        <p:spPr>
          <a:xfrm>
            <a:off x="1709331" y="5062966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E6F72DB-31CB-6912-715E-290ADE3D66B8}"/>
              </a:ext>
            </a:extLst>
          </p:cNvPr>
          <p:cNvSpPr txBox="1"/>
          <p:nvPr/>
        </p:nvSpPr>
        <p:spPr>
          <a:xfrm>
            <a:off x="4975349" y="547218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75CFDE8C-DDE2-CC27-5276-41B2E5DD9205}"/>
              </a:ext>
            </a:extLst>
          </p:cNvPr>
          <p:cNvSpPr txBox="1"/>
          <p:nvPr/>
        </p:nvSpPr>
        <p:spPr>
          <a:xfrm>
            <a:off x="4818680" y="533390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2C43CEA-4070-3DEC-C09F-747BD100AB11}"/>
              </a:ext>
            </a:extLst>
          </p:cNvPr>
          <p:cNvSpPr txBox="1"/>
          <p:nvPr/>
        </p:nvSpPr>
        <p:spPr>
          <a:xfrm>
            <a:off x="5098771" y="541062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9EC1ED0-829A-A343-56FF-463D3A7E0720}"/>
              </a:ext>
            </a:extLst>
          </p:cNvPr>
          <p:cNvSpPr txBox="1"/>
          <p:nvPr/>
        </p:nvSpPr>
        <p:spPr>
          <a:xfrm>
            <a:off x="4865696" y="5080611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166542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E2225EB-B049-60D3-AA4B-0C0799FFC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51" y="347603"/>
            <a:ext cx="729491" cy="128298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7A2B52E-2D6C-0FA0-A3E2-E14BE2ED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48" y="1836779"/>
            <a:ext cx="678801" cy="12829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A6FF803-D0E5-5610-EAC4-06544689E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03" y="1836778"/>
            <a:ext cx="678801" cy="128298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EB89056-F35D-6B10-BCB8-E5F7BD3449C6}"/>
              </a:ext>
            </a:extLst>
          </p:cNvPr>
          <p:cNvSpPr/>
          <p:nvPr/>
        </p:nvSpPr>
        <p:spPr>
          <a:xfrm>
            <a:off x="2094492" y="1162464"/>
            <a:ext cx="107950" cy="10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8756E7-AEEC-4ED5-3454-43C75446B045}"/>
              </a:ext>
            </a:extLst>
          </p:cNvPr>
          <p:cNvSpPr/>
          <p:nvPr/>
        </p:nvSpPr>
        <p:spPr>
          <a:xfrm flipV="1">
            <a:off x="2069828" y="2263029"/>
            <a:ext cx="99679" cy="922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4C01B5F-7A1B-9019-B890-254C98E0BEC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202442" y="1213264"/>
            <a:ext cx="96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D5B27D-48B2-0B19-5104-7C9127DEBD7B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169507" y="2290709"/>
            <a:ext cx="995246" cy="1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0F4DFDA-EA6F-FA3C-783D-05B06667E787}"/>
              </a:ext>
            </a:extLst>
          </p:cNvPr>
          <p:cNvSpPr txBox="1"/>
          <p:nvPr/>
        </p:nvSpPr>
        <p:spPr>
          <a:xfrm>
            <a:off x="1950377" y="100218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5.7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383B5A-E5F4-4B89-2802-517854174782}"/>
              </a:ext>
            </a:extLst>
          </p:cNvPr>
          <p:cNvSpPr txBox="1"/>
          <p:nvPr/>
        </p:nvSpPr>
        <p:spPr>
          <a:xfrm>
            <a:off x="1825378" y="218656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5.8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0CA944B-4CC0-3887-7918-2EEB4E0BE531}"/>
              </a:ext>
            </a:extLst>
          </p:cNvPr>
          <p:cNvSpPr txBox="1"/>
          <p:nvPr/>
        </p:nvSpPr>
        <p:spPr>
          <a:xfrm>
            <a:off x="2388365" y="1022540"/>
            <a:ext cx="709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ED5AC2-428F-1905-B245-7FD0882312CC}"/>
              </a:ext>
            </a:extLst>
          </p:cNvPr>
          <p:cNvSpPr txBox="1"/>
          <p:nvPr/>
        </p:nvSpPr>
        <p:spPr>
          <a:xfrm>
            <a:off x="2379156" y="2108139"/>
            <a:ext cx="61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06F12D-6D3C-1EF6-2F94-3FE68265B2BE}"/>
              </a:ext>
            </a:extLst>
          </p:cNvPr>
          <p:cNvSpPr txBox="1"/>
          <p:nvPr/>
        </p:nvSpPr>
        <p:spPr>
          <a:xfrm>
            <a:off x="1701245" y="196226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4DEF95-0F3D-2723-A878-978968C7498A}"/>
              </a:ext>
            </a:extLst>
          </p:cNvPr>
          <p:cNvSpPr txBox="1"/>
          <p:nvPr/>
        </p:nvSpPr>
        <p:spPr>
          <a:xfrm>
            <a:off x="1693294" y="1674230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A06998-692D-6370-E42B-C477ACB116DF}"/>
              </a:ext>
            </a:extLst>
          </p:cNvPr>
          <p:cNvSpPr txBox="1"/>
          <p:nvPr/>
        </p:nvSpPr>
        <p:spPr>
          <a:xfrm>
            <a:off x="3221718" y="1684103"/>
            <a:ext cx="615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C43DEC16-D86B-34E7-AC54-BF0F53819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53" y="348272"/>
            <a:ext cx="729491" cy="1277182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E69EAFE0-2685-44F3-3003-89EB21A75739}"/>
              </a:ext>
            </a:extLst>
          </p:cNvPr>
          <p:cNvSpPr txBox="1"/>
          <p:nvPr/>
        </p:nvSpPr>
        <p:spPr>
          <a:xfrm>
            <a:off x="4094658" y="338215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532EA2-2221-AF02-FC55-4FBD35035BC5}"/>
              </a:ext>
            </a:extLst>
          </p:cNvPr>
          <p:cNvSpPr txBox="1"/>
          <p:nvPr/>
        </p:nvSpPr>
        <p:spPr>
          <a:xfrm>
            <a:off x="1280105" y="3196224"/>
            <a:ext cx="1278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DA89D9F-E247-3A85-55C3-9151CB1AF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04" y="3354274"/>
            <a:ext cx="717298" cy="1307444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D4D1D9F-F646-3E15-0C50-ABFF8EB78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72" y="3367705"/>
            <a:ext cx="717298" cy="1284756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8C352FDD-8456-78F8-A9A9-A211361273F9}"/>
              </a:ext>
            </a:extLst>
          </p:cNvPr>
          <p:cNvSpPr/>
          <p:nvPr/>
        </p:nvSpPr>
        <p:spPr>
          <a:xfrm>
            <a:off x="1551180" y="3508066"/>
            <a:ext cx="76200" cy="857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384EC54-06DA-F28E-0FCF-E72B906A972D}"/>
              </a:ext>
            </a:extLst>
          </p:cNvPr>
          <p:cNvCxnSpPr>
            <a:cxnSpLocks/>
          </p:cNvCxnSpPr>
          <p:nvPr/>
        </p:nvCxnSpPr>
        <p:spPr>
          <a:xfrm>
            <a:off x="1621567" y="3574740"/>
            <a:ext cx="1520436" cy="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8085014-1424-24B1-8637-6FDE0C0E599A}"/>
              </a:ext>
            </a:extLst>
          </p:cNvPr>
          <p:cNvSpPr txBox="1"/>
          <p:nvPr/>
        </p:nvSpPr>
        <p:spPr>
          <a:xfrm>
            <a:off x="2294257" y="3407326"/>
            <a:ext cx="642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9717E9-3701-9E27-6898-6FC81C2F63EF}"/>
              </a:ext>
            </a:extLst>
          </p:cNvPr>
          <p:cNvSpPr txBox="1"/>
          <p:nvPr/>
        </p:nvSpPr>
        <p:spPr>
          <a:xfrm>
            <a:off x="1539548" y="336770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9D08544-3AB0-6E05-50B3-A459DA109997}"/>
              </a:ext>
            </a:extLst>
          </p:cNvPr>
          <p:cNvSpPr/>
          <p:nvPr/>
        </p:nvSpPr>
        <p:spPr>
          <a:xfrm>
            <a:off x="3186774" y="3524998"/>
            <a:ext cx="596376" cy="857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EF7530D-C5FC-B7F5-A1E4-B5769C9D5C1F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783150" y="3550928"/>
            <a:ext cx="877721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2D110622-6439-C354-96F3-0DF8E883E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39" y="3365971"/>
            <a:ext cx="729491" cy="1287262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46B44046-1711-B099-59B7-A2D9DE8D7D62}"/>
              </a:ext>
            </a:extLst>
          </p:cNvPr>
          <p:cNvSpPr txBox="1"/>
          <p:nvPr/>
        </p:nvSpPr>
        <p:spPr>
          <a:xfrm>
            <a:off x="180074" y="889251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5.7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4B1E104-0415-2956-D1F5-484891D83A87}"/>
              </a:ext>
            </a:extLst>
          </p:cNvPr>
          <p:cNvSpPr txBox="1"/>
          <p:nvPr/>
        </p:nvSpPr>
        <p:spPr>
          <a:xfrm>
            <a:off x="180074" y="2462108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5.8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4DC08D4-6D58-E792-8A35-1798CA18620A}"/>
              </a:ext>
            </a:extLst>
          </p:cNvPr>
          <p:cNvSpPr txBox="1"/>
          <p:nvPr/>
        </p:nvSpPr>
        <p:spPr>
          <a:xfrm>
            <a:off x="177338" y="3807288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设施搜索</a:t>
            </a:r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D8C2E7-ED08-DB38-E5BA-407750AC5B00}"/>
              </a:ext>
            </a:extLst>
          </p:cNvPr>
          <p:cNvSpPr txBox="1"/>
          <p:nvPr/>
        </p:nvSpPr>
        <p:spPr>
          <a:xfrm>
            <a:off x="2949180" y="187357"/>
            <a:ext cx="131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CDE1889-B0AE-B07A-C769-6D4011BB8A93}"/>
              </a:ext>
            </a:extLst>
          </p:cNvPr>
          <p:cNvSpPr txBox="1"/>
          <p:nvPr/>
        </p:nvSpPr>
        <p:spPr>
          <a:xfrm>
            <a:off x="2882589" y="3194609"/>
            <a:ext cx="1278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3D7C375-04DF-F99A-12D4-9500678BB73B}"/>
              </a:ext>
            </a:extLst>
          </p:cNvPr>
          <p:cNvSpPr txBox="1"/>
          <p:nvPr/>
        </p:nvSpPr>
        <p:spPr>
          <a:xfrm>
            <a:off x="4438565" y="3188932"/>
            <a:ext cx="12781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9557E8-0E65-BF21-FE74-31D48D98751B}"/>
              </a:ext>
            </a:extLst>
          </p:cNvPr>
          <p:cNvSpPr txBox="1"/>
          <p:nvPr/>
        </p:nvSpPr>
        <p:spPr>
          <a:xfrm>
            <a:off x="1803057" y="99290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E07EDB-D97D-B43C-E6DF-8FC3770C585F}"/>
              </a:ext>
            </a:extLst>
          </p:cNvPr>
          <p:cNvSpPr txBox="1"/>
          <p:nvPr/>
        </p:nvSpPr>
        <p:spPr>
          <a:xfrm>
            <a:off x="1647253" y="85354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52FA9D-9586-88E7-1923-99193FDFD0BB}"/>
              </a:ext>
            </a:extLst>
          </p:cNvPr>
          <p:cNvSpPr txBox="1"/>
          <p:nvPr/>
        </p:nvSpPr>
        <p:spPr>
          <a:xfrm>
            <a:off x="1773491" y="70354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A75DA1-DD73-1CDD-2301-64EC451D3F27}"/>
              </a:ext>
            </a:extLst>
          </p:cNvPr>
          <p:cNvSpPr txBox="1"/>
          <p:nvPr/>
        </p:nvSpPr>
        <p:spPr>
          <a:xfrm>
            <a:off x="1839505" y="81664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2477D9-0042-C339-F515-900F5778A874}"/>
              </a:ext>
            </a:extLst>
          </p:cNvPr>
          <p:cNvSpPr txBox="1"/>
          <p:nvPr/>
        </p:nvSpPr>
        <p:spPr>
          <a:xfrm>
            <a:off x="1943585" y="92974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C572C2-9CDC-E887-DD3F-93328402BFA1}"/>
              </a:ext>
            </a:extLst>
          </p:cNvPr>
          <p:cNvSpPr txBox="1"/>
          <p:nvPr/>
        </p:nvSpPr>
        <p:spPr>
          <a:xfrm>
            <a:off x="1701821" y="592686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AA93B28-1EB9-D7EC-0632-FC3028BC7274}"/>
              </a:ext>
            </a:extLst>
          </p:cNvPr>
          <p:cNvSpPr txBox="1"/>
          <p:nvPr/>
        </p:nvSpPr>
        <p:spPr>
          <a:xfrm>
            <a:off x="1786338" y="248078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7B3EF14-60BD-AD68-4F2B-3F81A59485C3}"/>
              </a:ext>
            </a:extLst>
          </p:cNvPr>
          <p:cNvSpPr txBox="1"/>
          <p:nvPr/>
        </p:nvSpPr>
        <p:spPr>
          <a:xfrm>
            <a:off x="1631953" y="2341679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1245AD7-27BC-2C5B-A174-48EB1A7D14D4}"/>
              </a:ext>
            </a:extLst>
          </p:cNvPr>
          <p:cNvSpPr txBox="1"/>
          <p:nvPr/>
        </p:nvSpPr>
        <p:spPr>
          <a:xfrm>
            <a:off x="1734457" y="218941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5E67B90-2ADA-DD4A-055A-07895DBEE66C}"/>
              </a:ext>
            </a:extLst>
          </p:cNvPr>
          <p:cNvSpPr txBox="1"/>
          <p:nvPr/>
        </p:nvSpPr>
        <p:spPr>
          <a:xfrm>
            <a:off x="1803057" y="230454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C8514B5-76C0-FD34-B751-4D6E0D6CD67C}"/>
              </a:ext>
            </a:extLst>
          </p:cNvPr>
          <p:cNvSpPr txBox="1"/>
          <p:nvPr/>
        </p:nvSpPr>
        <p:spPr>
          <a:xfrm>
            <a:off x="1919227" y="241544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6E93050-E632-4389-70ED-BE84F6BE05BA}"/>
              </a:ext>
            </a:extLst>
          </p:cNvPr>
          <p:cNvSpPr txBox="1"/>
          <p:nvPr/>
        </p:nvSpPr>
        <p:spPr>
          <a:xfrm>
            <a:off x="1686152" y="2084936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B32E844-5707-75B1-5534-A9CC7B7C479B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2332445" y="5703754"/>
            <a:ext cx="1122301" cy="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27A493A-7B87-874B-2A7C-E585D0A676D1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4181819" y="5710135"/>
            <a:ext cx="1122301" cy="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97A8D04-2678-AD7A-3008-94A52297ED08}"/>
              </a:ext>
            </a:extLst>
          </p:cNvPr>
          <p:cNvSpPr txBox="1"/>
          <p:nvPr/>
        </p:nvSpPr>
        <p:spPr>
          <a:xfrm>
            <a:off x="2611873" y="5524310"/>
            <a:ext cx="663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1344446-93C5-9C1D-878B-05AFDA3B2470}"/>
              </a:ext>
            </a:extLst>
          </p:cNvPr>
          <p:cNvSpPr txBox="1"/>
          <p:nvPr/>
        </p:nvSpPr>
        <p:spPr>
          <a:xfrm>
            <a:off x="4454252" y="5534142"/>
            <a:ext cx="727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611C325-1537-221A-CB73-70B6EE208364}"/>
              </a:ext>
            </a:extLst>
          </p:cNvPr>
          <p:cNvSpPr txBox="1"/>
          <p:nvPr/>
        </p:nvSpPr>
        <p:spPr>
          <a:xfrm>
            <a:off x="1402371" y="4877348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AEC740B6-EBBF-9BF4-7AE8-D5B7DA8753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47" y="5050032"/>
            <a:ext cx="717298" cy="1307444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1F91EF81-DC15-A9AD-E052-A08276DD707C}"/>
              </a:ext>
            </a:extLst>
          </p:cNvPr>
          <p:cNvSpPr/>
          <p:nvPr/>
        </p:nvSpPr>
        <p:spPr>
          <a:xfrm>
            <a:off x="1738520" y="5224378"/>
            <a:ext cx="135988" cy="777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C2341A-F1B2-973E-7E56-5D18F92FFF03}"/>
              </a:ext>
            </a:extLst>
          </p:cNvPr>
          <p:cNvSpPr txBox="1"/>
          <p:nvPr/>
        </p:nvSpPr>
        <p:spPr>
          <a:xfrm>
            <a:off x="1638707" y="506284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D6D5A2AB-5433-0FFB-C675-C6C08A298F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46" y="5071544"/>
            <a:ext cx="727073" cy="1277182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057B92E4-30A1-4642-6ECA-1FB44F7DF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120" y="5074237"/>
            <a:ext cx="727073" cy="1277182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965A66D6-CC65-B99B-7C63-3F2FED975FB3}"/>
              </a:ext>
            </a:extLst>
          </p:cNvPr>
          <p:cNvSpPr/>
          <p:nvPr/>
        </p:nvSpPr>
        <p:spPr>
          <a:xfrm>
            <a:off x="3784903" y="5247658"/>
            <a:ext cx="141288" cy="682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4760CC6-7B2E-3007-1602-06F69351FA26}"/>
              </a:ext>
            </a:extLst>
          </p:cNvPr>
          <p:cNvSpPr/>
          <p:nvPr/>
        </p:nvSpPr>
        <p:spPr>
          <a:xfrm>
            <a:off x="5845905" y="5249780"/>
            <a:ext cx="125203" cy="682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E7C06B4-3ECB-A671-A4FF-2F18024C99CD}"/>
              </a:ext>
            </a:extLst>
          </p:cNvPr>
          <p:cNvSpPr txBox="1"/>
          <p:nvPr/>
        </p:nvSpPr>
        <p:spPr>
          <a:xfrm>
            <a:off x="62090" y="5389334"/>
            <a:ext cx="987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设施类别筛选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259D082-C774-C8E8-20DF-F4129781ED97}"/>
              </a:ext>
            </a:extLst>
          </p:cNvPr>
          <p:cNvSpPr txBox="1"/>
          <p:nvPr/>
        </p:nvSpPr>
        <p:spPr>
          <a:xfrm>
            <a:off x="3245555" y="4898367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C1AEBC1-05D3-80B0-4253-2777E30D67A0}"/>
              </a:ext>
            </a:extLst>
          </p:cNvPr>
          <p:cNvSpPr txBox="1"/>
          <p:nvPr/>
        </p:nvSpPr>
        <p:spPr>
          <a:xfrm>
            <a:off x="5059919" y="4887580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83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3FAE485-E1A8-4EB8-4FB0-74802C5F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17" y="2090470"/>
            <a:ext cx="678803" cy="12918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99C9CC3-EB44-BE48-92B2-442A2EC1F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08" y="2090470"/>
            <a:ext cx="678801" cy="12918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9EA8FBD-B3B5-3302-DC6B-38FAFEA55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74" y="567784"/>
            <a:ext cx="678803" cy="129189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D2F0418-01D8-4943-35D7-EED795922A52}"/>
              </a:ext>
            </a:extLst>
          </p:cNvPr>
          <p:cNvSpPr/>
          <p:nvPr/>
        </p:nvSpPr>
        <p:spPr>
          <a:xfrm>
            <a:off x="2050932" y="2569017"/>
            <a:ext cx="248785" cy="2104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B9FDF3-E812-6C5E-401C-472C5840AEF4}"/>
              </a:ext>
            </a:extLst>
          </p:cNvPr>
          <p:cNvSpPr txBox="1"/>
          <p:nvPr/>
        </p:nvSpPr>
        <p:spPr>
          <a:xfrm>
            <a:off x="2034824" y="240039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7.1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FD5A030-C76A-A45B-EF25-8A250F9B8941}"/>
              </a:ext>
            </a:extLst>
          </p:cNvPr>
          <p:cNvSpPr/>
          <p:nvPr/>
        </p:nvSpPr>
        <p:spPr>
          <a:xfrm>
            <a:off x="2080362" y="3256405"/>
            <a:ext cx="135218" cy="857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F216D0C-1293-BC95-9265-604DA5F56B5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15580" y="3266867"/>
            <a:ext cx="1422053" cy="3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C510626-6ECB-3C2B-C562-485BF32BD37D}"/>
              </a:ext>
            </a:extLst>
          </p:cNvPr>
          <p:cNvSpPr txBox="1"/>
          <p:nvPr/>
        </p:nvSpPr>
        <p:spPr>
          <a:xfrm>
            <a:off x="1992492" y="308191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7.2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C5F0CA-A2FF-5D14-82C5-065E67C6D4B5}"/>
              </a:ext>
            </a:extLst>
          </p:cNvPr>
          <p:cNvSpPr txBox="1"/>
          <p:nvPr/>
        </p:nvSpPr>
        <p:spPr>
          <a:xfrm>
            <a:off x="2798166" y="304753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01D933E-B2FB-11A2-F1BE-0A967C50F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9" y="2077293"/>
            <a:ext cx="678802" cy="130091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BCD7405A-8C53-E300-AF33-84BA63BA07F4}"/>
              </a:ext>
            </a:extLst>
          </p:cNvPr>
          <p:cNvSpPr/>
          <p:nvPr/>
        </p:nvSpPr>
        <p:spPr>
          <a:xfrm>
            <a:off x="4072478" y="3217461"/>
            <a:ext cx="120093" cy="1246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304831-A5C4-67E0-9CC2-EE9DB0F77DC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192571" y="3253169"/>
            <a:ext cx="1238958" cy="2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849AE2-9CE2-913B-5897-C542EE67B388}"/>
              </a:ext>
            </a:extLst>
          </p:cNvPr>
          <p:cNvSpPr txBox="1"/>
          <p:nvPr/>
        </p:nvSpPr>
        <p:spPr>
          <a:xfrm>
            <a:off x="4715154" y="304288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142C801-C90C-2A69-B52C-06F6D4E9F3FF}"/>
              </a:ext>
            </a:extLst>
          </p:cNvPr>
          <p:cNvSpPr txBox="1"/>
          <p:nvPr/>
        </p:nvSpPr>
        <p:spPr>
          <a:xfrm>
            <a:off x="5611039" y="192049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95A474F-DA5A-171D-D3E4-62353EA6F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30" y="567784"/>
            <a:ext cx="672875" cy="129189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09A96A3-AD64-11E1-B573-DEE817664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08" y="560382"/>
            <a:ext cx="678801" cy="13009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84CE312-E59A-6B32-4C87-2FF92DD6C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64" y="589172"/>
            <a:ext cx="678802" cy="1300913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0E9BB68D-D9A6-A8F7-C6C4-DDED88611125}"/>
              </a:ext>
            </a:extLst>
          </p:cNvPr>
          <p:cNvSpPr/>
          <p:nvPr/>
        </p:nvSpPr>
        <p:spPr>
          <a:xfrm>
            <a:off x="2203749" y="1469843"/>
            <a:ext cx="148520" cy="1190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7F7E475-2FFC-730B-1138-1C16B5990B0C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352269" y="1521183"/>
            <a:ext cx="1193355" cy="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91A99B2-F042-9B84-693A-CDCF0166E8E9}"/>
              </a:ext>
            </a:extLst>
          </p:cNvPr>
          <p:cNvSpPr txBox="1"/>
          <p:nvPr/>
        </p:nvSpPr>
        <p:spPr>
          <a:xfrm>
            <a:off x="2659549" y="1340704"/>
            <a:ext cx="672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9CA9E2-FB80-B485-6636-2778694E88AF}"/>
              </a:ext>
            </a:extLst>
          </p:cNvPr>
          <p:cNvSpPr txBox="1"/>
          <p:nvPr/>
        </p:nvSpPr>
        <p:spPr>
          <a:xfrm>
            <a:off x="2110801" y="130728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291B6D-2E90-2AF6-4E5B-D2614CBFE84D}"/>
              </a:ext>
            </a:extLst>
          </p:cNvPr>
          <p:cNvSpPr/>
          <p:nvPr/>
        </p:nvSpPr>
        <p:spPr>
          <a:xfrm>
            <a:off x="3691671" y="1403976"/>
            <a:ext cx="296862" cy="889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BFDA578-D9C7-D335-0BAA-C67F149E014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88533" y="1448426"/>
            <a:ext cx="1464755" cy="1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855EBCF-A244-B3BA-B462-197DE92B494D}"/>
              </a:ext>
            </a:extLst>
          </p:cNvPr>
          <p:cNvSpPr txBox="1"/>
          <p:nvPr/>
        </p:nvSpPr>
        <p:spPr>
          <a:xfrm>
            <a:off x="4628395" y="1276174"/>
            <a:ext cx="6568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58A4B2-C3B3-DDFC-C62F-75F2801AD8E7}"/>
              </a:ext>
            </a:extLst>
          </p:cNvPr>
          <p:cNvSpPr/>
          <p:nvPr/>
        </p:nvSpPr>
        <p:spPr>
          <a:xfrm>
            <a:off x="5759825" y="1730817"/>
            <a:ext cx="336550" cy="1238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6BD5FB6-C80B-1827-5467-0348F4A43F84}"/>
              </a:ext>
            </a:extLst>
          </p:cNvPr>
          <p:cNvCxnSpPr>
            <a:cxnSpLocks/>
          </p:cNvCxnSpPr>
          <p:nvPr/>
        </p:nvCxnSpPr>
        <p:spPr>
          <a:xfrm>
            <a:off x="6096375" y="1737875"/>
            <a:ext cx="1021099" cy="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4884E2E-B120-0A35-914A-F291F560B3CD}"/>
              </a:ext>
            </a:extLst>
          </p:cNvPr>
          <p:cNvSpPr txBox="1"/>
          <p:nvPr/>
        </p:nvSpPr>
        <p:spPr>
          <a:xfrm>
            <a:off x="6293637" y="1515373"/>
            <a:ext cx="717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DB3B3D-819A-D92D-B01C-906CD1352387}"/>
              </a:ext>
            </a:extLst>
          </p:cNvPr>
          <p:cNvSpPr/>
          <p:nvPr/>
        </p:nvSpPr>
        <p:spPr>
          <a:xfrm>
            <a:off x="5486775" y="1732937"/>
            <a:ext cx="211138" cy="1238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6D73596-F052-EAAE-F9E9-71ABDFC38B4F}"/>
              </a:ext>
            </a:extLst>
          </p:cNvPr>
          <p:cNvSpPr/>
          <p:nvPr/>
        </p:nvSpPr>
        <p:spPr>
          <a:xfrm>
            <a:off x="5499375" y="839173"/>
            <a:ext cx="535088" cy="4921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9880A3-7774-6DB8-30CC-3CEA17C9F3DF}"/>
              </a:ext>
            </a:extLst>
          </p:cNvPr>
          <p:cNvSpPr txBox="1"/>
          <p:nvPr/>
        </p:nvSpPr>
        <p:spPr>
          <a:xfrm>
            <a:off x="5724862" y="681031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78A43B5-802D-01AD-F4CF-625592B4ACB1}"/>
              </a:ext>
            </a:extLst>
          </p:cNvPr>
          <p:cNvSpPr txBox="1"/>
          <p:nvPr/>
        </p:nvSpPr>
        <p:spPr>
          <a:xfrm>
            <a:off x="5428242" y="157479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42C1EA6-3A2A-414B-3E21-1971584C4DBD}"/>
              </a:ext>
            </a:extLst>
          </p:cNvPr>
          <p:cNvSpPr txBox="1"/>
          <p:nvPr/>
        </p:nvSpPr>
        <p:spPr>
          <a:xfrm>
            <a:off x="5738386" y="156741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6.6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8242EBD-A467-6818-CBBF-D9EA6BBB8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93" y="3603950"/>
            <a:ext cx="678801" cy="128298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3257BE0-3459-EA3F-FAE0-517A8359B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07" y="3603949"/>
            <a:ext cx="678802" cy="128298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7A7A8B1-86EA-2562-6A5C-0DF72A19B0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37" y="3603948"/>
            <a:ext cx="631000" cy="1282983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47CCB28B-7B29-3930-A453-D806A9EDD566}"/>
              </a:ext>
            </a:extLst>
          </p:cNvPr>
          <p:cNvSpPr/>
          <p:nvPr/>
        </p:nvSpPr>
        <p:spPr>
          <a:xfrm>
            <a:off x="1778810" y="3874247"/>
            <a:ext cx="291820" cy="836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1F29302-CEE1-7D60-1AF0-55DB23C1B9A6}"/>
              </a:ext>
            </a:extLst>
          </p:cNvPr>
          <p:cNvSpPr txBox="1"/>
          <p:nvPr/>
        </p:nvSpPr>
        <p:spPr>
          <a:xfrm>
            <a:off x="1731930" y="466799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AD8E886-6698-1C33-0758-A83A456A91E7}"/>
              </a:ext>
            </a:extLst>
          </p:cNvPr>
          <p:cNvSpPr/>
          <p:nvPr/>
        </p:nvSpPr>
        <p:spPr>
          <a:xfrm>
            <a:off x="2205954" y="3874247"/>
            <a:ext cx="111125" cy="904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F4F8DEB-8353-BBC0-1505-E6AC742231B9}"/>
              </a:ext>
            </a:extLst>
          </p:cNvPr>
          <p:cNvSpPr txBox="1"/>
          <p:nvPr/>
        </p:nvSpPr>
        <p:spPr>
          <a:xfrm>
            <a:off x="2014592" y="390181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15D04D4-A26B-979F-B049-0E5C891D4868}"/>
              </a:ext>
            </a:extLst>
          </p:cNvPr>
          <p:cNvSpPr/>
          <p:nvPr/>
        </p:nvSpPr>
        <p:spPr>
          <a:xfrm>
            <a:off x="1756691" y="3791697"/>
            <a:ext cx="73025" cy="610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2DE102F-43FB-028A-421A-21D7A8B7E7EF}"/>
              </a:ext>
            </a:extLst>
          </p:cNvPr>
          <p:cNvCxnSpPr>
            <a:cxnSpLocks/>
          </p:cNvCxnSpPr>
          <p:nvPr/>
        </p:nvCxnSpPr>
        <p:spPr>
          <a:xfrm flipV="1">
            <a:off x="1829716" y="3813717"/>
            <a:ext cx="1786681" cy="2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6A06407-E3BC-1BF0-A7CD-A71F1D9C2135}"/>
              </a:ext>
            </a:extLst>
          </p:cNvPr>
          <p:cNvSpPr txBox="1"/>
          <p:nvPr/>
        </p:nvSpPr>
        <p:spPr>
          <a:xfrm>
            <a:off x="1715617" y="363354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8E7B545-E961-6C62-9F5F-FA9CF7118D73}"/>
              </a:ext>
            </a:extLst>
          </p:cNvPr>
          <p:cNvSpPr/>
          <p:nvPr/>
        </p:nvSpPr>
        <p:spPr>
          <a:xfrm>
            <a:off x="3644956" y="3754655"/>
            <a:ext cx="579265" cy="878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86A8361-C474-2FC6-3D82-927CF1048D31}"/>
              </a:ext>
            </a:extLst>
          </p:cNvPr>
          <p:cNvCxnSpPr>
            <a:cxnSpLocks/>
          </p:cNvCxnSpPr>
          <p:nvPr/>
        </p:nvCxnSpPr>
        <p:spPr>
          <a:xfrm flipV="1">
            <a:off x="4224221" y="3813717"/>
            <a:ext cx="1229067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9B47635-EE67-E677-C99E-B16C95074653}"/>
              </a:ext>
            </a:extLst>
          </p:cNvPr>
          <p:cNvSpPr txBox="1"/>
          <p:nvPr/>
        </p:nvSpPr>
        <p:spPr>
          <a:xfrm>
            <a:off x="2688112" y="3601111"/>
            <a:ext cx="603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点击放大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1ED44C5-EDEA-72C5-4EE9-175A06237549}"/>
              </a:ext>
            </a:extLst>
          </p:cNvPr>
          <p:cNvSpPr txBox="1"/>
          <p:nvPr/>
        </p:nvSpPr>
        <p:spPr>
          <a:xfrm>
            <a:off x="4750392" y="363354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输入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5ECC94D-16D0-D307-6845-0AE012A1BACD}"/>
              </a:ext>
            </a:extLst>
          </p:cNvPr>
          <p:cNvSpPr txBox="1"/>
          <p:nvPr/>
        </p:nvSpPr>
        <p:spPr>
          <a:xfrm>
            <a:off x="1756691" y="3442209"/>
            <a:ext cx="661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62A0F9D-5A6C-2C05-57D2-976123C7B04C}"/>
              </a:ext>
            </a:extLst>
          </p:cNvPr>
          <p:cNvSpPr txBox="1"/>
          <p:nvPr/>
        </p:nvSpPr>
        <p:spPr>
          <a:xfrm>
            <a:off x="3595444" y="3449144"/>
            <a:ext cx="729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77652FB-BE79-05C8-CBA7-DF4405045B15}"/>
              </a:ext>
            </a:extLst>
          </p:cNvPr>
          <p:cNvSpPr txBox="1"/>
          <p:nvPr/>
        </p:nvSpPr>
        <p:spPr>
          <a:xfrm>
            <a:off x="5453288" y="3431489"/>
            <a:ext cx="729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BECAD86-5556-DA83-0D4D-B5350FA45A2C}"/>
              </a:ext>
            </a:extLst>
          </p:cNvPr>
          <p:cNvSpPr txBox="1"/>
          <p:nvPr/>
        </p:nvSpPr>
        <p:spPr>
          <a:xfrm>
            <a:off x="180074" y="1066231"/>
            <a:ext cx="118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设施条件筛选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多选框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已选设施展示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6.6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智能规划路线按钮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6069EC7-DADC-CF98-AB65-D77E4669DC94}"/>
              </a:ext>
            </a:extLst>
          </p:cNvPr>
          <p:cNvSpPr txBox="1"/>
          <p:nvPr/>
        </p:nvSpPr>
        <p:spPr>
          <a:xfrm>
            <a:off x="151537" y="2644910"/>
            <a:ext cx="142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7.1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智能规划路线地图展示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7.2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路线导航功能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0F41810-607D-1DA4-C97E-A9228BD7217E}"/>
              </a:ext>
            </a:extLst>
          </p:cNvPr>
          <p:cNvSpPr txBox="1"/>
          <p:nvPr/>
        </p:nvSpPr>
        <p:spPr>
          <a:xfrm>
            <a:off x="177338" y="3984268"/>
            <a:ext cx="107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展示设施列表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设施订阅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设施搜索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9EC6D48-9844-3685-F89B-7A6EB96BB633}"/>
              </a:ext>
            </a:extLst>
          </p:cNvPr>
          <p:cNvSpPr txBox="1"/>
          <p:nvPr/>
        </p:nvSpPr>
        <p:spPr>
          <a:xfrm>
            <a:off x="1544228" y="384419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E27854D-A677-628C-9DF0-B3037B36061A}"/>
              </a:ext>
            </a:extLst>
          </p:cNvPr>
          <p:cNvSpPr txBox="1"/>
          <p:nvPr/>
        </p:nvSpPr>
        <p:spPr>
          <a:xfrm>
            <a:off x="3341480" y="384419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3050773-0AE6-F81F-D095-BF273357E043}"/>
              </a:ext>
            </a:extLst>
          </p:cNvPr>
          <p:cNvSpPr txBox="1"/>
          <p:nvPr/>
        </p:nvSpPr>
        <p:spPr>
          <a:xfrm>
            <a:off x="5099874" y="395360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智能规划路线设施筛选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D0DDD6E-4AAD-15B6-C83C-C3103F80152F}"/>
              </a:ext>
            </a:extLst>
          </p:cNvPr>
          <p:cNvSpPr txBox="1"/>
          <p:nvPr/>
        </p:nvSpPr>
        <p:spPr>
          <a:xfrm>
            <a:off x="6839082" y="373728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智能规划路线地图展示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E5C03DD-A3CB-2585-0B75-EDB0BB04C096}"/>
              </a:ext>
            </a:extLst>
          </p:cNvPr>
          <p:cNvSpPr txBox="1"/>
          <p:nvPr/>
        </p:nvSpPr>
        <p:spPr>
          <a:xfrm>
            <a:off x="1535567" y="1912950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智能规划路线地图展示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0B03A84-CA8C-533F-5CE7-9B8ACE0ECAF1}"/>
              </a:ext>
            </a:extLst>
          </p:cNvPr>
          <p:cNvSpPr txBox="1"/>
          <p:nvPr/>
        </p:nvSpPr>
        <p:spPr>
          <a:xfrm>
            <a:off x="3341480" y="1921871"/>
            <a:ext cx="12355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智能规划路线地图展示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8C4011-322D-7FF5-71EA-EE54C7C6D5A8}"/>
              </a:ext>
            </a:extLst>
          </p:cNvPr>
          <p:cNvSpPr txBox="1"/>
          <p:nvPr/>
        </p:nvSpPr>
        <p:spPr>
          <a:xfrm>
            <a:off x="7354089" y="121351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975B32-A17C-041A-7503-CE2B28443B93}"/>
              </a:ext>
            </a:extLst>
          </p:cNvPr>
          <p:cNvSpPr txBox="1"/>
          <p:nvPr/>
        </p:nvSpPr>
        <p:spPr>
          <a:xfrm>
            <a:off x="7194860" y="1066231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A06BE4-8668-EC75-214B-A35E92435982}"/>
              </a:ext>
            </a:extLst>
          </p:cNvPr>
          <p:cNvSpPr txBox="1"/>
          <p:nvPr/>
        </p:nvSpPr>
        <p:spPr>
          <a:xfrm>
            <a:off x="7312297" y="91775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C34BDF-6365-DC1B-514E-3D7D324E092D}"/>
              </a:ext>
            </a:extLst>
          </p:cNvPr>
          <p:cNvSpPr txBox="1"/>
          <p:nvPr/>
        </p:nvSpPr>
        <p:spPr>
          <a:xfrm>
            <a:off x="7354089" y="1043456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F47DF5-F3EA-AA64-CB64-A286F063C856}"/>
              </a:ext>
            </a:extLst>
          </p:cNvPr>
          <p:cNvSpPr txBox="1"/>
          <p:nvPr/>
        </p:nvSpPr>
        <p:spPr>
          <a:xfrm>
            <a:off x="7456470" y="114504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EDBD25-7AD8-9F49-9128-0FD008E21115}"/>
              </a:ext>
            </a:extLst>
          </p:cNvPr>
          <p:cNvSpPr txBox="1"/>
          <p:nvPr/>
        </p:nvSpPr>
        <p:spPr>
          <a:xfrm>
            <a:off x="7252144" y="809882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D1E9FFE-88C4-5168-CC11-4232D4AD4243}"/>
              </a:ext>
            </a:extLst>
          </p:cNvPr>
          <p:cNvSpPr txBox="1"/>
          <p:nvPr/>
        </p:nvSpPr>
        <p:spPr>
          <a:xfrm>
            <a:off x="1966323" y="274259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FCECA21-CB70-A2D6-B442-9AC35485DD38}"/>
              </a:ext>
            </a:extLst>
          </p:cNvPr>
          <p:cNvSpPr txBox="1"/>
          <p:nvPr/>
        </p:nvSpPr>
        <p:spPr>
          <a:xfrm>
            <a:off x="1807094" y="259531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2C9B49-FAF2-7676-9CAB-E883BC82A6BE}"/>
              </a:ext>
            </a:extLst>
          </p:cNvPr>
          <p:cNvSpPr txBox="1"/>
          <p:nvPr/>
        </p:nvSpPr>
        <p:spPr>
          <a:xfrm>
            <a:off x="1924531" y="244683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11E30E-AA3C-951F-C107-5E0D90A78027}"/>
              </a:ext>
            </a:extLst>
          </p:cNvPr>
          <p:cNvSpPr txBox="1"/>
          <p:nvPr/>
        </p:nvSpPr>
        <p:spPr>
          <a:xfrm>
            <a:off x="1966323" y="257253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9CCB020-93B1-4139-20D4-CA85CE7EA59B}"/>
              </a:ext>
            </a:extLst>
          </p:cNvPr>
          <p:cNvSpPr txBox="1"/>
          <p:nvPr/>
        </p:nvSpPr>
        <p:spPr>
          <a:xfrm>
            <a:off x="2068704" y="267413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5873299-229C-8291-B1C2-37202DE2D41A}"/>
              </a:ext>
            </a:extLst>
          </p:cNvPr>
          <p:cNvSpPr txBox="1"/>
          <p:nvPr/>
        </p:nvSpPr>
        <p:spPr>
          <a:xfrm>
            <a:off x="1864378" y="2338964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6D0397-8E39-59D2-A331-1222571893A6}"/>
              </a:ext>
            </a:extLst>
          </p:cNvPr>
          <p:cNvSpPr txBox="1"/>
          <p:nvPr/>
        </p:nvSpPr>
        <p:spPr>
          <a:xfrm>
            <a:off x="3809025" y="274780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F42EC78-B4D9-2826-0FFF-FFDB4A5D6980}"/>
              </a:ext>
            </a:extLst>
          </p:cNvPr>
          <p:cNvSpPr txBox="1"/>
          <p:nvPr/>
        </p:nvSpPr>
        <p:spPr>
          <a:xfrm>
            <a:off x="3649796" y="2600518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8635E95-5B34-205A-2EE9-570291302DE8}"/>
              </a:ext>
            </a:extLst>
          </p:cNvPr>
          <p:cNvSpPr txBox="1"/>
          <p:nvPr/>
        </p:nvSpPr>
        <p:spPr>
          <a:xfrm>
            <a:off x="3767233" y="2452042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BCC3317-80F3-E1E7-241F-2927ADE46DF5}"/>
              </a:ext>
            </a:extLst>
          </p:cNvPr>
          <p:cNvSpPr txBox="1"/>
          <p:nvPr/>
        </p:nvSpPr>
        <p:spPr>
          <a:xfrm>
            <a:off x="3809025" y="257774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FA76127-61B9-C5F4-614E-535DB02EBF10}"/>
              </a:ext>
            </a:extLst>
          </p:cNvPr>
          <p:cNvSpPr txBox="1"/>
          <p:nvPr/>
        </p:nvSpPr>
        <p:spPr>
          <a:xfrm>
            <a:off x="3911406" y="267933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B1C1044-9AA1-D6F2-3680-50EB3AE05C81}"/>
              </a:ext>
            </a:extLst>
          </p:cNvPr>
          <p:cNvSpPr txBox="1"/>
          <p:nvPr/>
        </p:nvSpPr>
        <p:spPr>
          <a:xfrm>
            <a:off x="3707080" y="2344169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20501F5-2B2B-86BF-6DE9-A87FC3AEBD9D}"/>
              </a:ext>
            </a:extLst>
          </p:cNvPr>
          <p:cNvSpPr txBox="1"/>
          <p:nvPr/>
        </p:nvSpPr>
        <p:spPr>
          <a:xfrm>
            <a:off x="5677158" y="2731675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40</a:t>
            </a:r>
            <a:r>
              <a:rPr lang="zh-CN" altLang="en-US" sz="200" dirty="0"/>
              <a:t>分钟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8DF0FFE-E9CE-63FE-DC76-8349182EFCA9}"/>
              </a:ext>
            </a:extLst>
          </p:cNvPr>
          <p:cNvSpPr txBox="1"/>
          <p:nvPr/>
        </p:nvSpPr>
        <p:spPr>
          <a:xfrm>
            <a:off x="5517929" y="258439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14</a:t>
            </a:r>
            <a:r>
              <a:rPr lang="zh-CN" altLang="en-US" sz="200" dirty="0"/>
              <a:t>分钟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4DC7BB2-BE7F-EC4A-8F72-FE0BDBAB398F}"/>
              </a:ext>
            </a:extLst>
          </p:cNvPr>
          <p:cNvSpPr txBox="1"/>
          <p:nvPr/>
        </p:nvSpPr>
        <p:spPr>
          <a:xfrm>
            <a:off x="5635366" y="2435917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37</a:t>
            </a:r>
            <a:r>
              <a:rPr lang="zh-CN" altLang="en-US" sz="200" dirty="0"/>
              <a:t>分钟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87C68F7-F192-F87C-E121-5A9A7367F5C3}"/>
              </a:ext>
            </a:extLst>
          </p:cNvPr>
          <p:cNvSpPr txBox="1"/>
          <p:nvPr/>
        </p:nvSpPr>
        <p:spPr>
          <a:xfrm>
            <a:off x="5702546" y="2562430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22</a:t>
            </a:r>
            <a:r>
              <a:rPr lang="zh-CN" altLang="en-US" sz="200" dirty="0"/>
              <a:t>分钟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A354BD2-2B10-0AD5-499B-FDAB3EFC496D}"/>
              </a:ext>
            </a:extLst>
          </p:cNvPr>
          <p:cNvSpPr txBox="1"/>
          <p:nvPr/>
        </p:nvSpPr>
        <p:spPr>
          <a:xfrm>
            <a:off x="5797295" y="2662073"/>
            <a:ext cx="261610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18</a:t>
            </a:r>
            <a:r>
              <a:rPr lang="zh-CN" altLang="en-US" sz="200" dirty="0"/>
              <a:t>分钟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9E01D69-54B8-9D5D-B048-1FF5817585B0}"/>
              </a:ext>
            </a:extLst>
          </p:cNvPr>
          <p:cNvSpPr txBox="1"/>
          <p:nvPr/>
        </p:nvSpPr>
        <p:spPr>
          <a:xfrm>
            <a:off x="5575213" y="2328044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A412CD33-924F-4FD3-0483-F5F66C4C9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24" y="5246657"/>
            <a:ext cx="678801" cy="1282983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8AA7B227-4AF0-AB3A-3D01-C64CD6F11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86" y="5246656"/>
            <a:ext cx="678801" cy="1282983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BF3A3A33-8AF4-8D25-6A0B-97752D4614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79" y="5246656"/>
            <a:ext cx="678801" cy="1282983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E644346F-8B6D-69F5-752B-AF91D9238ED9}"/>
              </a:ext>
            </a:extLst>
          </p:cNvPr>
          <p:cNvSpPr/>
          <p:nvPr/>
        </p:nvSpPr>
        <p:spPr>
          <a:xfrm>
            <a:off x="1721147" y="5433046"/>
            <a:ext cx="112183" cy="69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FBF928A-F224-1437-70CC-E2381C57AB09}"/>
              </a:ext>
            </a:extLst>
          </p:cNvPr>
          <p:cNvSpPr/>
          <p:nvPr/>
        </p:nvSpPr>
        <p:spPr>
          <a:xfrm>
            <a:off x="3581071" y="5417648"/>
            <a:ext cx="124884" cy="846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C7AE5B1-6F06-FACA-8BDE-CA8ABC4751D0}"/>
              </a:ext>
            </a:extLst>
          </p:cNvPr>
          <p:cNvSpPr/>
          <p:nvPr/>
        </p:nvSpPr>
        <p:spPr>
          <a:xfrm>
            <a:off x="5433686" y="5423230"/>
            <a:ext cx="137583" cy="69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03DE828-FD2F-5FCE-D011-A8D6ACB4AE41}"/>
              </a:ext>
            </a:extLst>
          </p:cNvPr>
          <p:cNvCxnSpPr>
            <a:stCxn id="99" idx="3"/>
            <a:endCxn id="100" idx="1"/>
          </p:cNvCxnSpPr>
          <p:nvPr/>
        </p:nvCxnSpPr>
        <p:spPr>
          <a:xfrm flipV="1">
            <a:off x="2276225" y="5888148"/>
            <a:ext cx="9949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C11A671-D9E6-3D84-4919-19D85593AD2A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3949987" y="5888148"/>
            <a:ext cx="984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C6618E4-63D1-12F0-B6D2-4BB947A73B61}"/>
              </a:ext>
            </a:extLst>
          </p:cNvPr>
          <p:cNvSpPr txBox="1"/>
          <p:nvPr/>
        </p:nvSpPr>
        <p:spPr>
          <a:xfrm>
            <a:off x="2496849" y="5697833"/>
            <a:ext cx="673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EC3367D-48FA-46B8-B0D7-09CE1F7094F4}"/>
              </a:ext>
            </a:extLst>
          </p:cNvPr>
          <p:cNvSpPr txBox="1"/>
          <p:nvPr/>
        </p:nvSpPr>
        <p:spPr>
          <a:xfrm>
            <a:off x="4136638" y="5697833"/>
            <a:ext cx="673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切换类别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3D880B8-E5E6-49F3-2DD9-04F86D956F67}"/>
              </a:ext>
            </a:extLst>
          </p:cNvPr>
          <p:cNvSpPr txBox="1"/>
          <p:nvPr/>
        </p:nvSpPr>
        <p:spPr>
          <a:xfrm>
            <a:off x="1623163" y="527828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E349EC6-8FA3-9D63-3FB7-C5D21CA54E38}"/>
              </a:ext>
            </a:extLst>
          </p:cNvPr>
          <p:cNvSpPr txBox="1"/>
          <p:nvPr/>
        </p:nvSpPr>
        <p:spPr>
          <a:xfrm>
            <a:off x="1643759" y="5085629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7B14ECD-1755-EA15-74D7-A40169FF384E}"/>
              </a:ext>
            </a:extLst>
          </p:cNvPr>
          <p:cNvSpPr txBox="1"/>
          <p:nvPr/>
        </p:nvSpPr>
        <p:spPr>
          <a:xfrm>
            <a:off x="337390" y="5507324"/>
            <a:ext cx="1070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设施类别筛选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E7C97F4-D2BF-51D9-D70A-C1D6A767BB3F}"/>
              </a:ext>
            </a:extLst>
          </p:cNvPr>
          <p:cNvSpPr txBox="1"/>
          <p:nvPr/>
        </p:nvSpPr>
        <p:spPr>
          <a:xfrm>
            <a:off x="3324893" y="5090647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F812EC6-1567-3387-528C-25D0E6D951F5}"/>
              </a:ext>
            </a:extLst>
          </p:cNvPr>
          <p:cNvSpPr txBox="1"/>
          <p:nvPr/>
        </p:nvSpPr>
        <p:spPr>
          <a:xfrm>
            <a:off x="4982374" y="5083932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</p:spTree>
    <p:extLst>
      <p:ext uri="{BB962C8B-B14F-4D97-AF65-F5344CB8AC3E}">
        <p14:creationId xmlns:p14="http://schemas.microsoft.com/office/powerpoint/2010/main" val="343465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D1DC548-1690-D7CD-5363-0420604C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55" y="1885886"/>
            <a:ext cx="729490" cy="13500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AF60636-2BF8-8EA4-E7E8-DAD52B83E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92" y="1885886"/>
            <a:ext cx="729490" cy="13500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C01F858-96E2-AD35-8F12-B28B34150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22" y="1885886"/>
            <a:ext cx="729490" cy="13500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AA86D6D-8E68-3ABC-316C-79AB93B5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55" y="3426820"/>
            <a:ext cx="729490" cy="135008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81E6542-DF4B-139B-1247-BE03C8D99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44" y="3422319"/>
            <a:ext cx="729490" cy="13500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E20A249-78B4-6A9A-F104-86EB10132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255" y="412054"/>
            <a:ext cx="678801" cy="128298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7E6293D-9F73-7255-8DB8-F7F84F2322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84" y="412054"/>
            <a:ext cx="678801" cy="12829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B6D1B48-1BBD-01BC-F3C3-29F236A425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45" y="412054"/>
            <a:ext cx="728192" cy="128298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42A817E-A9F9-E7A9-598E-41E8BC825E53}"/>
              </a:ext>
            </a:extLst>
          </p:cNvPr>
          <p:cNvSpPr/>
          <p:nvPr/>
        </p:nvSpPr>
        <p:spPr>
          <a:xfrm>
            <a:off x="1839125" y="1338496"/>
            <a:ext cx="150812" cy="1190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FE1F7AD-B592-F705-9332-1A7CFD1E725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989937" y="1398028"/>
            <a:ext cx="1094190" cy="1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A640E20-D171-8F10-1EBE-83D1344D6963}"/>
              </a:ext>
            </a:extLst>
          </p:cNvPr>
          <p:cNvSpPr txBox="1"/>
          <p:nvPr/>
        </p:nvSpPr>
        <p:spPr>
          <a:xfrm>
            <a:off x="2315884" y="1199420"/>
            <a:ext cx="703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点击滑出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DEB2595-81E5-1D3A-377D-03D25EEBBD4D}"/>
              </a:ext>
            </a:extLst>
          </p:cNvPr>
          <p:cNvSpPr/>
          <p:nvPr/>
        </p:nvSpPr>
        <p:spPr>
          <a:xfrm>
            <a:off x="3259525" y="1245363"/>
            <a:ext cx="313943" cy="931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2A34EA9-E66D-2DBD-3C56-0574B79090D8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573468" y="1291930"/>
            <a:ext cx="1203694" cy="2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26BC7BD-C710-F65D-C1B8-E852A6963866}"/>
              </a:ext>
            </a:extLst>
          </p:cNvPr>
          <p:cNvSpPr txBox="1"/>
          <p:nvPr/>
        </p:nvSpPr>
        <p:spPr>
          <a:xfrm>
            <a:off x="4030366" y="1099579"/>
            <a:ext cx="673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点击显示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78B7BE-7652-5069-10D9-D8FF1C51E1F0}"/>
              </a:ext>
            </a:extLst>
          </p:cNvPr>
          <p:cNvSpPr txBox="1"/>
          <p:nvPr/>
        </p:nvSpPr>
        <p:spPr>
          <a:xfrm>
            <a:off x="1747809" y="117917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15FADC-9680-A863-D515-3084C7B3D9AB}"/>
              </a:ext>
            </a:extLst>
          </p:cNvPr>
          <p:cNvSpPr/>
          <p:nvPr/>
        </p:nvSpPr>
        <p:spPr>
          <a:xfrm>
            <a:off x="1486700" y="2003659"/>
            <a:ext cx="617356" cy="2365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C35C8E8-D8FC-50EA-6D87-8CB7EDE0E28C}"/>
              </a:ext>
            </a:extLst>
          </p:cNvPr>
          <p:cNvSpPr txBox="1"/>
          <p:nvPr/>
        </p:nvSpPr>
        <p:spPr>
          <a:xfrm>
            <a:off x="1556919" y="203926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4F7BFF-A3E2-28BD-D647-7FF8EB5979C1}"/>
              </a:ext>
            </a:extLst>
          </p:cNvPr>
          <p:cNvSpPr/>
          <p:nvPr/>
        </p:nvSpPr>
        <p:spPr>
          <a:xfrm>
            <a:off x="1516862" y="2275121"/>
            <a:ext cx="533400" cy="71596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69EC73-F3F0-0DBE-BB4C-D1D46FD24C4D}"/>
              </a:ext>
            </a:extLst>
          </p:cNvPr>
          <p:cNvSpPr/>
          <p:nvPr/>
        </p:nvSpPr>
        <p:spPr>
          <a:xfrm>
            <a:off x="1591475" y="2481496"/>
            <a:ext cx="352425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C06F8B-BB42-A365-9AD1-77DC8829A767}"/>
              </a:ext>
            </a:extLst>
          </p:cNvPr>
          <p:cNvSpPr/>
          <p:nvPr/>
        </p:nvSpPr>
        <p:spPr>
          <a:xfrm>
            <a:off x="1642275" y="3019659"/>
            <a:ext cx="153671" cy="1127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75969E-69DE-35B3-E58E-77654D99FFAD}"/>
              </a:ext>
            </a:extLst>
          </p:cNvPr>
          <p:cNvSpPr txBox="1"/>
          <p:nvPr/>
        </p:nvSpPr>
        <p:spPr>
          <a:xfrm>
            <a:off x="1789966" y="222445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D37D88-8E1B-373D-2684-805464CA684C}"/>
              </a:ext>
            </a:extLst>
          </p:cNvPr>
          <p:cNvSpPr txBox="1"/>
          <p:nvPr/>
        </p:nvSpPr>
        <p:spPr>
          <a:xfrm>
            <a:off x="1456922" y="249558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D0654C-1D66-C7C4-1629-EEE024C44F95}"/>
              </a:ext>
            </a:extLst>
          </p:cNvPr>
          <p:cNvSpPr txBox="1"/>
          <p:nvPr/>
        </p:nvSpPr>
        <p:spPr>
          <a:xfrm>
            <a:off x="1393562" y="2964157"/>
            <a:ext cx="478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chemeClr val="accent5">
                    <a:lumMod val="75000"/>
                  </a:schemeClr>
                </a:solidFill>
              </a:rPr>
              <a:t>9.4</a:t>
            </a:r>
            <a:endParaRPr lang="zh-CN" altLang="en-US" sz="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2063E1-4CD7-8FF3-DFAC-A8209F37393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152544" y="2560929"/>
            <a:ext cx="962048" cy="5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EF27396-9128-B70F-A936-04CE6C072D6C}"/>
              </a:ext>
            </a:extLst>
          </p:cNvPr>
          <p:cNvSpPr txBox="1"/>
          <p:nvPr/>
        </p:nvSpPr>
        <p:spPr>
          <a:xfrm>
            <a:off x="2284688" y="2533000"/>
            <a:ext cx="652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点击弹出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13B4E2B-97D7-8003-078C-BED281730361}"/>
              </a:ext>
            </a:extLst>
          </p:cNvPr>
          <p:cNvSpPr/>
          <p:nvPr/>
        </p:nvSpPr>
        <p:spPr>
          <a:xfrm>
            <a:off x="3321757" y="2991084"/>
            <a:ext cx="149249" cy="1412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205C657-6F68-B406-3438-60857984D1E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809404" y="2560929"/>
            <a:ext cx="969218" cy="5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1FFB265-A61B-27A4-8489-2476D9308588}"/>
              </a:ext>
            </a:extLst>
          </p:cNvPr>
          <p:cNvSpPr txBox="1"/>
          <p:nvPr/>
        </p:nvSpPr>
        <p:spPr>
          <a:xfrm>
            <a:off x="4021752" y="2388419"/>
            <a:ext cx="61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再次点击弹出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3CF4E5C-828C-688B-63C4-B11B963AE7E8}"/>
              </a:ext>
            </a:extLst>
          </p:cNvPr>
          <p:cNvSpPr/>
          <p:nvPr/>
        </p:nvSpPr>
        <p:spPr>
          <a:xfrm>
            <a:off x="1839125" y="4545246"/>
            <a:ext cx="195847" cy="13758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9376C3C-55FD-367A-0EB7-80BC221A15F7}"/>
              </a:ext>
            </a:extLst>
          </p:cNvPr>
          <p:cNvCxnSpPr>
            <a:cxnSpLocks/>
          </p:cNvCxnSpPr>
          <p:nvPr/>
        </p:nvCxnSpPr>
        <p:spPr>
          <a:xfrm flipV="1">
            <a:off x="2032732" y="4614037"/>
            <a:ext cx="1074812" cy="1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09931F5-FC8A-F395-3FA6-9A37F5B8F361}"/>
              </a:ext>
            </a:extLst>
          </p:cNvPr>
          <p:cNvSpPr txBox="1"/>
          <p:nvPr/>
        </p:nvSpPr>
        <p:spPr>
          <a:xfrm>
            <a:off x="2303778" y="4398593"/>
            <a:ext cx="626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91FA05B-6128-A791-D4C8-D8FD587B4ECD}"/>
              </a:ext>
            </a:extLst>
          </p:cNvPr>
          <p:cNvSpPr txBox="1"/>
          <p:nvPr/>
        </p:nvSpPr>
        <p:spPr>
          <a:xfrm>
            <a:off x="1787625" y="437156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9.5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17FB17-ADC2-AC1C-711B-535100912BE1}"/>
              </a:ext>
            </a:extLst>
          </p:cNvPr>
          <p:cNvSpPr txBox="1"/>
          <p:nvPr/>
        </p:nvSpPr>
        <p:spPr>
          <a:xfrm>
            <a:off x="1483438" y="1721430"/>
            <a:ext cx="89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621582A-43FE-DCE3-F972-F8B8449A869B}"/>
              </a:ext>
            </a:extLst>
          </p:cNvPr>
          <p:cNvSpPr txBox="1"/>
          <p:nvPr/>
        </p:nvSpPr>
        <p:spPr>
          <a:xfrm>
            <a:off x="3262290" y="3266306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地图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6F53D6-0AEC-36EB-EDFA-23036AFC4C60}"/>
              </a:ext>
            </a:extLst>
          </p:cNvPr>
          <p:cNvSpPr txBox="1"/>
          <p:nvPr/>
        </p:nvSpPr>
        <p:spPr>
          <a:xfrm>
            <a:off x="180074" y="869588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8.5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设施条件筛选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3FE9780-5ED0-FB5A-35C8-DC19F039BABD}"/>
              </a:ext>
            </a:extLst>
          </p:cNvPr>
          <p:cNvSpPr txBox="1"/>
          <p:nvPr/>
        </p:nvSpPr>
        <p:spPr>
          <a:xfrm>
            <a:off x="180074" y="2442445"/>
            <a:ext cx="117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设施图片轮播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设施信息展示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排队等待时长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打卡功能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4B8FEF1-1A4A-837F-FF09-27E8C7DB5156}"/>
              </a:ext>
            </a:extLst>
          </p:cNvPr>
          <p:cNvSpPr txBox="1"/>
          <p:nvPr/>
        </p:nvSpPr>
        <p:spPr>
          <a:xfrm>
            <a:off x="177338" y="378762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9.5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跳转至地图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FDEC63D-2673-56F5-9667-B4C336303ED1}"/>
              </a:ext>
            </a:extLst>
          </p:cNvPr>
          <p:cNvSpPr txBox="1"/>
          <p:nvPr/>
        </p:nvSpPr>
        <p:spPr>
          <a:xfrm>
            <a:off x="1472002" y="240138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B38517-86E7-4AED-B514-EC4BC274B258}"/>
              </a:ext>
            </a:extLst>
          </p:cNvPr>
          <p:cNvSpPr txBox="1"/>
          <p:nvPr/>
        </p:nvSpPr>
        <p:spPr>
          <a:xfrm>
            <a:off x="3188874" y="233688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089D0A9-8839-23D3-D5E1-EDF1412E0B92}"/>
              </a:ext>
            </a:extLst>
          </p:cNvPr>
          <p:cNvSpPr txBox="1"/>
          <p:nvPr/>
        </p:nvSpPr>
        <p:spPr>
          <a:xfrm>
            <a:off x="4835489" y="249651"/>
            <a:ext cx="734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设施列表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2E6EF7-F90A-F25F-4354-0538B8BA4596}"/>
              </a:ext>
            </a:extLst>
          </p:cNvPr>
          <p:cNvSpPr txBox="1"/>
          <p:nvPr/>
        </p:nvSpPr>
        <p:spPr>
          <a:xfrm>
            <a:off x="3175970" y="1712642"/>
            <a:ext cx="89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1E1C68E-565C-A267-6ED2-ECB73CDDDB53}"/>
              </a:ext>
            </a:extLst>
          </p:cNvPr>
          <p:cNvSpPr txBox="1"/>
          <p:nvPr/>
        </p:nvSpPr>
        <p:spPr>
          <a:xfrm>
            <a:off x="4831107" y="1710623"/>
            <a:ext cx="89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A9917B2-53C0-3A75-F52D-747344E0F99B}"/>
              </a:ext>
            </a:extLst>
          </p:cNvPr>
          <p:cNvSpPr txBox="1"/>
          <p:nvPr/>
        </p:nvSpPr>
        <p:spPr>
          <a:xfrm>
            <a:off x="1516862" y="3254216"/>
            <a:ext cx="89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B37F8F-220E-4264-7B96-5B07EAEF9429}"/>
              </a:ext>
            </a:extLst>
          </p:cNvPr>
          <p:cNvSpPr/>
          <p:nvPr/>
        </p:nvSpPr>
        <p:spPr>
          <a:xfrm>
            <a:off x="3343275" y="3787625"/>
            <a:ext cx="29368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053F17-8F5E-4543-3ABC-F08DB0A57989}"/>
              </a:ext>
            </a:extLst>
          </p:cNvPr>
          <p:cNvSpPr txBox="1"/>
          <p:nvPr/>
        </p:nvSpPr>
        <p:spPr>
          <a:xfrm>
            <a:off x="3361803" y="3748928"/>
            <a:ext cx="2487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/>
              <a:t>8</a:t>
            </a:r>
            <a:r>
              <a:rPr lang="zh-CN" altLang="en-US" sz="200" dirty="0"/>
              <a:t>分钟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78099E4-EB38-D581-50A0-E8322C8BFE05}"/>
              </a:ext>
            </a:extLst>
          </p:cNvPr>
          <p:cNvSpPr/>
          <p:nvPr/>
        </p:nvSpPr>
        <p:spPr>
          <a:xfrm>
            <a:off x="3373521" y="4656803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906D8A-597A-37D2-D75F-75EAB9C89A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08" y="5028319"/>
            <a:ext cx="729490" cy="1350085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70942C4C-8E32-134E-DC34-B090A82DC118}"/>
              </a:ext>
            </a:extLst>
          </p:cNvPr>
          <p:cNvSpPr/>
          <p:nvPr/>
        </p:nvSpPr>
        <p:spPr>
          <a:xfrm>
            <a:off x="1404752" y="5143444"/>
            <a:ext cx="610805" cy="13123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E7BF224-F0B3-E365-EDF1-F2D857C8ABA6}"/>
              </a:ext>
            </a:extLst>
          </p:cNvPr>
          <p:cNvSpPr txBox="1"/>
          <p:nvPr/>
        </p:nvSpPr>
        <p:spPr>
          <a:xfrm>
            <a:off x="1598462" y="522917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8CD01F7-BF81-C1E5-DF84-F3579FEC9E99}"/>
              </a:ext>
            </a:extLst>
          </p:cNvPr>
          <p:cNvCxnSpPr>
            <a:cxnSpLocks/>
          </p:cNvCxnSpPr>
          <p:nvPr/>
        </p:nvCxnSpPr>
        <p:spPr>
          <a:xfrm>
            <a:off x="2015557" y="5223055"/>
            <a:ext cx="1205534" cy="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4B5D758-D8D0-FEC2-11C6-93C991F16003}"/>
              </a:ext>
            </a:extLst>
          </p:cNvPr>
          <p:cNvSpPr txBox="1"/>
          <p:nvPr/>
        </p:nvSpPr>
        <p:spPr>
          <a:xfrm>
            <a:off x="2372834" y="5015388"/>
            <a:ext cx="656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E9B551-2861-4FAC-101B-415F72DF1A58}"/>
              </a:ext>
            </a:extLst>
          </p:cNvPr>
          <p:cNvSpPr txBox="1"/>
          <p:nvPr/>
        </p:nvSpPr>
        <p:spPr>
          <a:xfrm>
            <a:off x="1490360" y="486825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9AF0735-0CD4-3D28-7F55-817EDF8EE553}"/>
              </a:ext>
            </a:extLst>
          </p:cNvPr>
          <p:cNvSpPr txBox="1"/>
          <p:nvPr/>
        </p:nvSpPr>
        <p:spPr>
          <a:xfrm>
            <a:off x="3273116" y="4868259"/>
            <a:ext cx="729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信息修改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26A37A-5C67-A2DE-D71D-6AA5C6022DE2}"/>
              </a:ext>
            </a:extLst>
          </p:cNvPr>
          <p:cNvSpPr txBox="1"/>
          <p:nvPr/>
        </p:nvSpPr>
        <p:spPr>
          <a:xfrm>
            <a:off x="180074" y="5467992"/>
            <a:ext cx="946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个人信息框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30B7394-1A22-F4EB-0C3F-30E6EDAC3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7" y="5062014"/>
            <a:ext cx="729490" cy="13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A69F04A-E23E-FF72-3E94-5FD25B83E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81" y="406326"/>
            <a:ext cx="729490" cy="13500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1F0126-3A16-37CA-BC44-648A6F9F8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91" y="414385"/>
            <a:ext cx="739313" cy="13341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43E1F15-032E-763F-44E3-B1D960269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81" y="3431934"/>
            <a:ext cx="729490" cy="135008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C896F95-6C45-DBFD-6360-27A8B5C559E9}"/>
              </a:ext>
            </a:extLst>
          </p:cNvPr>
          <p:cNvSpPr/>
          <p:nvPr/>
        </p:nvSpPr>
        <p:spPr>
          <a:xfrm>
            <a:off x="1424324" y="670583"/>
            <a:ext cx="15557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59A7D5-B82D-A108-8A54-376EF3D656F6}"/>
              </a:ext>
            </a:extLst>
          </p:cNvPr>
          <p:cNvSpPr/>
          <p:nvPr/>
        </p:nvSpPr>
        <p:spPr>
          <a:xfrm>
            <a:off x="1424323" y="4018763"/>
            <a:ext cx="155575" cy="63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4C7567-E04A-5C58-F0D2-5CC5592AFA27}"/>
              </a:ext>
            </a:extLst>
          </p:cNvPr>
          <p:cNvSpPr txBox="1"/>
          <p:nvPr/>
        </p:nvSpPr>
        <p:spPr>
          <a:xfrm>
            <a:off x="1508264" y="65790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FD63C37-C0EE-97C4-2A84-1D433DA5B93D}"/>
              </a:ext>
            </a:extLst>
          </p:cNvPr>
          <p:cNvSpPr txBox="1"/>
          <p:nvPr/>
        </p:nvSpPr>
        <p:spPr>
          <a:xfrm>
            <a:off x="1483549" y="3866819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10.4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0E9684-1936-807A-A38A-0B238B00202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579899" y="654105"/>
            <a:ext cx="1641192" cy="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369BE2-9B0C-F69C-FEAE-CC6EC9304C3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012519" y="4050513"/>
            <a:ext cx="1226248" cy="5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8B3BB6D-289D-35CA-AD93-906CC9579249}"/>
              </a:ext>
            </a:extLst>
          </p:cNvPr>
          <p:cNvSpPr txBox="1"/>
          <p:nvPr/>
        </p:nvSpPr>
        <p:spPr>
          <a:xfrm>
            <a:off x="2372834" y="483463"/>
            <a:ext cx="698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C5DF8F-3605-4AF5-8883-81F753AA23AA}"/>
              </a:ext>
            </a:extLst>
          </p:cNvPr>
          <p:cNvSpPr txBox="1"/>
          <p:nvPr/>
        </p:nvSpPr>
        <p:spPr>
          <a:xfrm>
            <a:off x="2430383" y="3863301"/>
            <a:ext cx="614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9EDDFC-9881-B35F-5A13-8EC4E6EDBBC1}"/>
              </a:ext>
            </a:extLst>
          </p:cNvPr>
          <p:cNvSpPr txBox="1"/>
          <p:nvPr/>
        </p:nvSpPr>
        <p:spPr>
          <a:xfrm>
            <a:off x="1502109" y="247814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F52672-05CE-FB71-D2B7-A414D709987A}"/>
              </a:ext>
            </a:extLst>
          </p:cNvPr>
          <p:cNvSpPr txBox="1"/>
          <p:nvPr/>
        </p:nvSpPr>
        <p:spPr>
          <a:xfrm>
            <a:off x="3303447" y="242474"/>
            <a:ext cx="776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我的订阅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A4E254F-6C0D-33B1-390B-4D21BC5274F7}"/>
              </a:ext>
            </a:extLst>
          </p:cNvPr>
          <p:cNvSpPr txBox="1"/>
          <p:nvPr/>
        </p:nvSpPr>
        <p:spPr>
          <a:xfrm>
            <a:off x="1537141" y="328175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D9E0A6-1B18-8353-CB01-D6DF08C54BF4}"/>
              </a:ext>
            </a:extLst>
          </p:cNvPr>
          <p:cNvSpPr txBox="1"/>
          <p:nvPr/>
        </p:nvSpPr>
        <p:spPr>
          <a:xfrm>
            <a:off x="3398834" y="3282127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登录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F730BC1-E9BB-3C78-F115-6A4D5557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7" y="3431934"/>
            <a:ext cx="681273" cy="135008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309F8FA5-37E6-F3D9-AB4E-05390475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31" y="1943026"/>
            <a:ext cx="729490" cy="1350085"/>
          </a:xfrm>
          <a:prstGeom prst="rect">
            <a:avLst/>
          </a:prstGeom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B96B6ED1-8FBD-FE17-1AD8-84E5B79D7ADF}"/>
              </a:ext>
            </a:extLst>
          </p:cNvPr>
          <p:cNvSpPr/>
          <p:nvPr/>
        </p:nvSpPr>
        <p:spPr>
          <a:xfrm>
            <a:off x="1424322" y="2276095"/>
            <a:ext cx="155575" cy="457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8B9071-F39C-D606-CFC5-237577AC951A}"/>
              </a:ext>
            </a:extLst>
          </p:cNvPr>
          <p:cNvSpPr txBox="1"/>
          <p:nvPr/>
        </p:nvSpPr>
        <p:spPr>
          <a:xfrm>
            <a:off x="1498097" y="2136598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10.3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B555BF3-30F9-2F48-E63D-4D569889B29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1579897" y="2283952"/>
            <a:ext cx="1658870" cy="1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A637238-B1F2-3793-F461-81B407D97A00}"/>
              </a:ext>
            </a:extLst>
          </p:cNvPr>
          <p:cNvSpPr txBox="1"/>
          <p:nvPr/>
        </p:nvSpPr>
        <p:spPr>
          <a:xfrm>
            <a:off x="2418364" y="2076009"/>
            <a:ext cx="639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D1BBB4A-7B9C-AA92-2B94-4A29A9F5FB32}"/>
              </a:ext>
            </a:extLst>
          </p:cNvPr>
          <p:cNvSpPr txBox="1"/>
          <p:nvPr/>
        </p:nvSpPr>
        <p:spPr>
          <a:xfrm>
            <a:off x="1537142" y="178362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4F1A94C-687E-535A-A356-9DB3BFB2C7C0}"/>
              </a:ext>
            </a:extLst>
          </p:cNvPr>
          <p:cNvSpPr txBox="1"/>
          <p:nvPr/>
        </p:nvSpPr>
        <p:spPr>
          <a:xfrm>
            <a:off x="3310893" y="1770534"/>
            <a:ext cx="739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我的打卡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7C9387B-6023-0DC2-1816-3368B9F26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7" y="1942599"/>
            <a:ext cx="729490" cy="1350086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D6D60B1A-D5D6-F9BF-83D3-C8DFA4785254}"/>
              </a:ext>
            </a:extLst>
          </p:cNvPr>
          <p:cNvSpPr txBox="1"/>
          <p:nvPr/>
        </p:nvSpPr>
        <p:spPr>
          <a:xfrm>
            <a:off x="180074" y="918748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我的订阅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356BE7-7A2B-8C7E-8094-474FAD409B22}"/>
              </a:ext>
            </a:extLst>
          </p:cNvPr>
          <p:cNvSpPr txBox="1"/>
          <p:nvPr/>
        </p:nvSpPr>
        <p:spPr>
          <a:xfrm>
            <a:off x="180074" y="2491605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10.3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我的打卡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FDD298-715C-53D2-F2A4-91196E2868AA}"/>
              </a:ext>
            </a:extLst>
          </p:cNvPr>
          <p:cNvSpPr txBox="1"/>
          <p:nvPr/>
        </p:nvSpPr>
        <p:spPr>
          <a:xfrm>
            <a:off x="177338" y="3836785"/>
            <a:ext cx="107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10.4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退出账号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716090-A4BD-A96F-8361-2FD5DDBDB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46" y="5066267"/>
            <a:ext cx="729490" cy="13500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14BC41-5AE1-72B4-4E41-D3751960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95" y="5081590"/>
            <a:ext cx="729490" cy="135008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1C33B1B-7CCB-53C6-9476-02393EB03941}"/>
              </a:ext>
            </a:extLst>
          </p:cNvPr>
          <p:cNvSpPr/>
          <p:nvPr/>
        </p:nvSpPr>
        <p:spPr>
          <a:xfrm>
            <a:off x="1610318" y="5731519"/>
            <a:ext cx="289877" cy="1185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FE8C5EC-98EA-CB46-BCB1-48C328EDCDD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 flipV="1">
            <a:off x="1900195" y="5756633"/>
            <a:ext cx="1144000" cy="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BE5E194-0876-E349-3C47-96942E8E6272}"/>
              </a:ext>
            </a:extLst>
          </p:cNvPr>
          <p:cNvSpPr txBox="1"/>
          <p:nvPr/>
        </p:nvSpPr>
        <p:spPr>
          <a:xfrm>
            <a:off x="2091581" y="5620725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D98704-9907-7260-B404-7DDA2999C423}"/>
              </a:ext>
            </a:extLst>
          </p:cNvPr>
          <p:cNvSpPr txBox="1"/>
          <p:nvPr/>
        </p:nvSpPr>
        <p:spPr>
          <a:xfrm>
            <a:off x="1610318" y="5610624"/>
            <a:ext cx="47805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b="1" dirty="0">
                <a:solidFill>
                  <a:schemeClr val="accent5">
                    <a:lumMod val="75000"/>
                  </a:schemeClr>
                </a:solidFill>
              </a:rPr>
              <a:t>11.1</a:t>
            </a:r>
            <a:endParaRPr lang="zh-CN" altLang="en-US" sz="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EBB9444-8855-8B8D-715B-DC59F6B0364A}"/>
              </a:ext>
            </a:extLst>
          </p:cNvPr>
          <p:cNvSpPr txBox="1"/>
          <p:nvPr/>
        </p:nvSpPr>
        <p:spPr>
          <a:xfrm>
            <a:off x="9687" y="5452248"/>
            <a:ext cx="11798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11.1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修改信息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13CD591-104F-4A8B-2D19-4D8C8BB8B20A}"/>
              </a:ext>
            </a:extLst>
          </p:cNvPr>
          <p:cNvSpPr txBox="1"/>
          <p:nvPr/>
        </p:nvSpPr>
        <p:spPr>
          <a:xfrm>
            <a:off x="3235728" y="4888216"/>
            <a:ext cx="660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93C4E3-3815-DECD-45FC-768B2CEF368B}"/>
              </a:ext>
            </a:extLst>
          </p:cNvPr>
          <p:cNvSpPr txBox="1"/>
          <p:nvPr/>
        </p:nvSpPr>
        <p:spPr>
          <a:xfrm>
            <a:off x="1487045" y="4831895"/>
            <a:ext cx="660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信息修改</a:t>
            </a:r>
          </a:p>
        </p:txBody>
      </p:sp>
    </p:spTree>
    <p:extLst>
      <p:ext uri="{BB962C8B-B14F-4D97-AF65-F5344CB8AC3E}">
        <p14:creationId xmlns:p14="http://schemas.microsoft.com/office/powerpoint/2010/main" val="113323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图片 98">
            <a:extLst>
              <a:ext uri="{FF2B5EF4-FFF2-40B4-BE49-F238E27FC236}">
                <a16:creationId xmlns:a16="http://schemas.microsoft.com/office/drawing/2014/main" id="{A9FAF41C-6033-3F95-97B3-14686E7F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57" y="568689"/>
            <a:ext cx="739313" cy="1297287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8282691B-0694-96A7-0DF8-DC0E9727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45" y="561613"/>
            <a:ext cx="699624" cy="1297287"/>
          </a:xfrm>
          <a:prstGeom prst="rect">
            <a:avLst/>
          </a:prstGeom>
        </p:spPr>
      </p:pic>
      <p:sp>
        <p:nvSpPr>
          <p:cNvPr id="101" name="矩形 100">
            <a:extLst>
              <a:ext uri="{FF2B5EF4-FFF2-40B4-BE49-F238E27FC236}">
                <a16:creationId xmlns:a16="http://schemas.microsoft.com/office/drawing/2014/main" id="{96ED5082-F052-A989-1414-BF5A7EED88C7}"/>
              </a:ext>
            </a:extLst>
          </p:cNvPr>
          <p:cNvSpPr/>
          <p:nvPr/>
        </p:nvSpPr>
        <p:spPr>
          <a:xfrm>
            <a:off x="1404368" y="829868"/>
            <a:ext cx="637342" cy="2388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E78A945-4877-A844-CDB5-7035E9752FEA}"/>
              </a:ext>
            </a:extLst>
          </p:cNvPr>
          <p:cNvSpPr/>
          <p:nvPr/>
        </p:nvSpPr>
        <p:spPr>
          <a:xfrm>
            <a:off x="1776901" y="745200"/>
            <a:ext cx="249766" cy="698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6415417-0847-DBE4-449E-DD4CC131570E}"/>
              </a:ext>
            </a:extLst>
          </p:cNvPr>
          <p:cNvSpPr txBox="1"/>
          <p:nvPr/>
        </p:nvSpPr>
        <p:spPr>
          <a:xfrm>
            <a:off x="1429328" y="669970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12.1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C30539A-029B-CF06-EC91-B804BC4B8E31}"/>
              </a:ext>
            </a:extLst>
          </p:cNvPr>
          <p:cNvSpPr txBox="1"/>
          <p:nvPr/>
        </p:nvSpPr>
        <p:spPr>
          <a:xfrm>
            <a:off x="1732220" y="590273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12.2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452305D-C81B-B537-BF57-BFD8A47214A9}"/>
              </a:ext>
            </a:extLst>
          </p:cNvPr>
          <p:cNvCxnSpPr>
            <a:cxnSpLocks/>
          </p:cNvCxnSpPr>
          <p:nvPr/>
        </p:nvCxnSpPr>
        <p:spPr>
          <a:xfrm>
            <a:off x="2115745" y="780125"/>
            <a:ext cx="930422" cy="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2F1D8CF-78C7-3478-5752-25D563F85834}"/>
              </a:ext>
            </a:extLst>
          </p:cNvPr>
          <p:cNvSpPr txBox="1"/>
          <p:nvPr/>
        </p:nvSpPr>
        <p:spPr>
          <a:xfrm>
            <a:off x="2285744" y="596341"/>
            <a:ext cx="624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点击筛选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C0910A2-2106-8067-FF21-D91E352BAE1F}"/>
              </a:ext>
            </a:extLst>
          </p:cNvPr>
          <p:cNvSpPr txBox="1"/>
          <p:nvPr/>
        </p:nvSpPr>
        <p:spPr>
          <a:xfrm>
            <a:off x="1446256" y="406488"/>
            <a:ext cx="660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我的订阅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DB7B740-E66C-3785-B7AF-31EEF939135C}"/>
              </a:ext>
            </a:extLst>
          </p:cNvPr>
          <p:cNvSpPr txBox="1"/>
          <p:nvPr/>
        </p:nvSpPr>
        <p:spPr>
          <a:xfrm>
            <a:off x="3125718" y="392477"/>
            <a:ext cx="615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我的订阅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462B069-338F-3CED-94DD-4840B6EFEB66}"/>
              </a:ext>
            </a:extLst>
          </p:cNvPr>
          <p:cNvSpPr txBox="1"/>
          <p:nvPr/>
        </p:nvSpPr>
        <p:spPr>
          <a:xfrm>
            <a:off x="1457560" y="1967257"/>
            <a:ext cx="729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我的打卡</a:t>
            </a:r>
          </a:p>
        </p:txBody>
      </p:sp>
      <p:pic>
        <p:nvPicPr>
          <p:cNvPr id="110" name="图片 109">
            <a:extLst>
              <a:ext uri="{FF2B5EF4-FFF2-40B4-BE49-F238E27FC236}">
                <a16:creationId xmlns:a16="http://schemas.microsoft.com/office/drawing/2014/main" id="{A3706EA9-6599-85B9-C89D-5C24C5508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70" y="2148702"/>
            <a:ext cx="729490" cy="1350086"/>
          </a:xfrm>
          <a:prstGeom prst="rect">
            <a:avLst/>
          </a:prstGeom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0CAC6273-42E4-55E3-9CDC-E5DD188C0F1C}"/>
              </a:ext>
            </a:extLst>
          </p:cNvPr>
          <p:cNvSpPr/>
          <p:nvPr/>
        </p:nvSpPr>
        <p:spPr>
          <a:xfrm>
            <a:off x="1404368" y="2327475"/>
            <a:ext cx="637342" cy="25082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80A2D63B-D884-53A2-E4A3-41AB175A8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34" y="2143696"/>
            <a:ext cx="729490" cy="1350085"/>
          </a:xfrm>
          <a:prstGeom prst="rect">
            <a:avLst/>
          </a:prstGeom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31651774-CBE9-8A6F-BC71-340726E81BDC}"/>
              </a:ext>
            </a:extLst>
          </p:cNvPr>
          <p:cNvSpPr txBox="1"/>
          <p:nvPr/>
        </p:nvSpPr>
        <p:spPr>
          <a:xfrm>
            <a:off x="3046167" y="1928252"/>
            <a:ext cx="699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设施详情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9D99C49-AADF-5A40-22A4-2ECF6DA02D38}"/>
              </a:ext>
            </a:extLst>
          </p:cNvPr>
          <p:cNvSpPr txBox="1"/>
          <p:nvPr/>
        </p:nvSpPr>
        <p:spPr>
          <a:xfrm>
            <a:off x="1345149" y="2161392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13.1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58550EA5-6CE4-BBDF-C4EF-35C0CE7B9360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2041710" y="2452888"/>
            <a:ext cx="989524" cy="3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1B488B9-8DB0-4606-82E9-A7C33F942EFC}"/>
              </a:ext>
            </a:extLst>
          </p:cNvPr>
          <p:cNvSpPr txBox="1"/>
          <p:nvPr/>
        </p:nvSpPr>
        <p:spPr>
          <a:xfrm>
            <a:off x="2247970" y="2270279"/>
            <a:ext cx="684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点击跳转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2E3E8FB-6AD8-2F18-2A18-12A47B4D943C}"/>
              </a:ext>
            </a:extLst>
          </p:cNvPr>
          <p:cNvSpPr txBox="1"/>
          <p:nvPr/>
        </p:nvSpPr>
        <p:spPr>
          <a:xfrm>
            <a:off x="1695031" y="2327475"/>
            <a:ext cx="47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13.2</a:t>
            </a:r>
            <a:endParaRPr lang="zh-CN" altLang="en-US" sz="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00C1E54-F7C5-8D74-888F-E9A5A8158417}"/>
              </a:ext>
            </a:extLst>
          </p:cNvPr>
          <p:cNvSpPr txBox="1"/>
          <p:nvPr/>
        </p:nvSpPr>
        <p:spPr>
          <a:xfrm>
            <a:off x="180074" y="1056092"/>
            <a:ext cx="1179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12.1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订阅信息展示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12.2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订阅信息筛选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9F10385-BA48-9331-9780-DA8DBCAB4A9C}"/>
              </a:ext>
            </a:extLst>
          </p:cNvPr>
          <p:cNvSpPr txBox="1"/>
          <p:nvPr/>
        </p:nvSpPr>
        <p:spPr>
          <a:xfrm>
            <a:off x="177338" y="2401272"/>
            <a:ext cx="107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13.1 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打卡信息展示</a:t>
            </a:r>
            <a:endParaRPr lang="en-US" altLang="zh-CN" sz="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800" b="1" dirty="0">
                <a:solidFill>
                  <a:schemeClr val="accent5">
                    <a:lumMod val="75000"/>
                  </a:schemeClr>
                </a:solidFill>
              </a:rPr>
              <a:t>13.2</a:t>
            </a:r>
            <a:r>
              <a:rPr lang="zh-CN" altLang="en-US" sz="800" b="1" dirty="0">
                <a:solidFill>
                  <a:schemeClr val="accent5">
                    <a:lumMod val="75000"/>
                  </a:schemeClr>
                </a:solidFill>
              </a:rPr>
              <a:t> 跳转设施详情</a:t>
            </a:r>
          </a:p>
        </p:txBody>
      </p:sp>
    </p:spTree>
    <p:extLst>
      <p:ext uri="{BB962C8B-B14F-4D97-AF65-F5344CB8AC3E}">
        <p14:creationId xmlns:p14="http://schemas.microsoft.com/office/powerpoint/2010/main" val="131122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721</Words>
  <Application>Microsoft Office PowerPoint</Application>
  <PresentationFormat>宽屏</PresentationFormat>
  <Paragraphs>321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红梅 秦</dc:creator>
  <cp:lastModifiedBy>红梅 秦</cp:lastModifiedBy>
  <cp:revision>17</cp:revision>
  <dcterms:created xsi:type="dcterms:W3CDTF">2024-04-15T01:22:56Z</dcterms:created>
  <dcterms:modified xsi:type="dcterms:W3CDTF">2024-04-18T07:57:06Z</dcterms:modified>
</cp:coreProperties>
</file>