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8BFBA-D2F2-DE9C-3DDE-916334DF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80F97-CC43-D5C7-6B9E-89DB0B9D7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EA672-6CA1-7074-DA01-3EDF23A3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DDC63-A4B5-67BA-0956-1461D7CB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7A7DA-4D2B-9C17-E13E-9D844E39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1FBA1-6E91-7960-910C-63DFC7D7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ED4F0-8039-5C1E-F1FE-09DB9BCEB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1BD21-52B8-7D62-B599-6A65221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BF079-4E40-E3DF-73BE-B49B2266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6A970-7E76-7F52-E0E4-C15AE0BF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0E55D-A3BF-266F-6CD5-68A3CA5B1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43C9C4-8E02-2363-CD1D-6B2636D7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15873-9B4F-CB8B-1F8D-959374D9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FA8F8-6594-DF0F-9E6E-74B67FD2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DB054-7D51-5035-BCAD-326CE6E8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5A428-7883-CE8D-0543-2639F7C7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71C73-0B64-E8DB-C76C-046B8B4F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1AE4E-1827-B834-A3A0-7D91BA8D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599B7-C1FE-FDA1-752F-EC7213D4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A8A89-7C93-9D7A-9732-DEEAB183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18F6-7804-195F-F82D-FA192EE0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58BD3-DDA0-EAB7-9FF4-2E6B1979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005F9-CF2F-712E-3230-6CB6F85C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D067-F470-904E-A83C-967ED8C7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B84F8-D013-5E97-9A0D-EF339D08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5117-5016-4AC7-5311-76CB9249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C36EC-1404-456D-09CB-3E2ACFFC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EC4B4E-7D47-6BB4-4199-636F584FE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D9E2E-CF9D-75D9-DEBC-C40AE9C0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5233-EB86-61C7-917A-6E726EDB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5A9B3-DF80-ABB6-2CB1-EB5669EB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6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186FE-FDB0-DF4A-3448-8503DFAF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C5FDD-F985-3D86-B30B-69963177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2B762-7138-FDA7-F676-1B81ECB7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FF48A4-ED27-FCBC-77C9-938EDA79B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C4E137-5284-633D-9E29-26414C641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0A8069-4A14-3AB6-3D26-94922D31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272DA-B4D6-392A-129A-1AAEE598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D6643-6A2C-D6F5-36C6-E8E5A75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91BC-54E3-E17A-993D-FEA7D269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E407EC-083F-D3CD-3227-7F989E8A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FBED3-8E66-4FED-AD7F-B361C3F3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EC912-C0C7-726D-322A-D8A06656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6F9DC0-5C42-7AFC-6B94-F735E398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2CF46-DEB3-C1A9-A4C5-A11E8523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9AAFB-FF7F-689D-A7CA-0D92B63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0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04FA-D5B3-995F-01AC-5F21FDAC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85B3-1309-AFDE-FA5F-B594EB75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1E0A6-73BF-6A86-FB31-3E845CC94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9D2FC-850A-55C7-6EE8-45C4BE56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7F611-C7FE-8E0F-8D6B-48E22E27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E3F41-C621-5151-18BB-FD3E6C97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9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E8B3-83E8-AA67-08FD-4970E77F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02B63-97DF-E78B-B72E-74A44849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8E5A3-1803-4A4B-A679-BBE3B0B04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484B6-A44A-6B7C-1EEE-DA07358B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89374-51F1-AE9E-E9B9-7B5E0A07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A5059-06CF-A7B6-2D82-4D9F2FED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A10CE5-E2BC-C0D4-D44A-5C1576B7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14A78-D8D7-CBFE-50E3-056E5937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4D3A0-D834-C675-6693-28D26AAB6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375E-C046-4016-88D9-5FC85BDFFAB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4459-E21E-5E19-1216-F4024DD56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CC66A-88AC-11F3-4E14-8CF23EF4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2878-A95D-4324-B7CE-B14A82C71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A45F5B-B17A-91CA-1BEB-3F850009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95" y="592727"/>
            <a:ext cx="9991609" cy="56725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95DFBC-DC12-34B7-E2B4-B0DD93A73289}"/>
              </a:ext>
            </a:extLst>
          </p:cNvPr>
          <p:cNvSpPr txBox="1"/>
          <p:nvPr/>
        </p:nvSpPr>
        <p:spPr>
          <a:xfrm>
            <a:off x="1129692" y="93751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1.1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5BD0DE-1EF8-232B-FCE3-CBE69C95BBB1}"/>
              </a:ext>
            </a:extLst>
          </p:cNvPr>
          <p:cNvSpPr txBox="1"/>
          <p:nvPr/>
        </p:nvSpPr>
        <p:spPr>
          <a:xfrm>
            <a:off x="1125350" y="2160968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2.1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4F6A8D-D2E1-6D94-E728-31100E2AAECD}"/>
              </a:ext>
            </a:extLst>
          </p:cNvPr>
          <p:cNvSpPr txBox="1"/>
          <p:nvPr/>
        </p:nvSpPr>
        <p:spPr>
          <a:xfrm>
            <a:off x="4758369" y="726117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3.1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98B56D-7ADE-FB0F-8445-C323917276D5}"/>
              </a:ext>
            </a:extLst>
          </p:cNvPr>
          <p:cNvSpPr txBox="1"/>
          <p:nvPr/>
        </p:nvSpPr>
        <p:spPr>
          <a:xfrm>
            <a:off x="4625633" y="353781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4.1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A87E32-27B9-D2EA-7C4B-1F4E5A11A79D}"/>
              </a:ext>
            </a:extLst>
          </p:cNvPr>
          <p:cNvSpPr txBox="1"/>
          <p:nvPr/>
        </p:nvSpPr>
        <p:spPr>
          <a:xfrm>
            <a:off x="6642397" y="353781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5.1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58787B-5F17-2639-50FC-E0F7A08FB404}"/>
              </a:ext>
            </a:extLst>
          </p:cNvPr>
          <p:cNvSpPr txBox="1"/>
          <p:nvPr/>
        </p:nvSpPr>
        <p:spPr>
          <a:xfrm>
            <a:off x="8243905" y="93751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6.1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7619E-3D54-6E52-5941-58972276378B}"/>
              </a:ext>
            </a:extLst>
          </p:cNvPr>
          <p:cNvSpPr txBox="1"/>
          <p:nvPr/>
        </p:nvSpPr>
        <p:spPr>
          <a:xfrm>
            <a:off x="8243905" y="3707087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7.1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红梅 秦</dc:creator>
  <cp:lastModifiedBy>红梅 秦</cp:lastModifiedBy>
  <cp:revision>1</cp:revision>
  <dcterms:created xsi:type="dcterms:W3CDTF">2024-04-09T03:21:44Z</dcterms:created>
  <dcterms:modified xsi:type="dcterms:W3CDTF">2024-04-09T03:26:31Z</dcterms:modified>
</cp:coreProperties>
</file>