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>
        <p:scale>
          <a:sx n="125" d="100"/>
          <a:sy n="125" d="100"/>
        </p:scale>
        <p:origin x="-94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0F6F-00C3-692B-9EE7-96AB10F19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DC50D2-F85D-5FA0-747A-C3EF3DB7F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9F61C-E00B-2EFD-7231-CDE10F92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D6DA7-B296-5FDC-A44B-6DF9C2C6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BB08C-7837-1FB6-7A37-6551569A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5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8FD64-D6FF-42F1-3555-8DC24A6B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35654-D9AF-EA7D-A1E3-899665BE7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8E51B-3ACD-E568-17E4-61DC387F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52CF1-464A-D507-E9D3-0525AA28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FAFF4-73FB-8AB5-97AE-05C675F8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4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AFA613-620C-0C13-42FE-155B61D6F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83CBD-162C-13DD-9BDF-7264C727B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9957C-C105-32EF-E77B-796E8E48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F91EF-DA39-59BE-86B7-39DC6AF1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D3BE6-DFEE-DA41-31C9-1A21FBC7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9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995EE-05D7-3B2D-39B4-5B3CFF66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08328-C8FA-E3DA-E420-570DC0D7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5CE3E-F4B4-AACB-2365-FCF313A5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E607C-4469-1E51-669D-AB4DB21F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7390E-F1DC-0F20-FDB5-E03FBD99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F5CE5-5E85-A1FB-7415-9647D6A5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3D228-804F-CD86-CC3A-82E2EC0F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0CDD2-AB6D-D3B7-291C-4E8D6408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B3439-1986-5A89-281D-C073E25F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1DA2A-4E73-54B6-DA17-91A51BEF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9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C1DE-4D41-2955-3DD1-54D1C83D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132D2-CA68-2EC2-6ECB-C12D47717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C451BD-80CA-D43D-24EF-7D55AAB6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30D27-2A16-8F89-EBF6-80A6138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558FC3-51D5-2E7F-B71A-5C28906F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6B181-268E-7570-8B47-53C16FAB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1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BBB5C-55CB-925E-1E69-DBB467A9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26B6D-C421-78A8-3944-F95024298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4EC25-5B51-36D7-107F-ABE40315E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E8C15-4E54-DE99-EB67-8E1F3CD7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95E9AD-13D6-9E9F-5FC9-ACE8C2233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1BD2C-48DF-8119-546A-A1AC320F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F9D349-A36D-6A80-F15E-2CF58B03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C34438-AA0B-C313-71CF-D712F538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2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6B698-8282-59EC-4B02-0622935E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073D5-D04B-97EF-974D-91438B1B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5A5F3-C43C-64BA-A577-8E1923E4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17893-8EF4-D810-F939-63D21D97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2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0AF7CB-D4A0-0EEB-D3A9-C292E673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67BE7-6038-4ED4-D502-2D4126CF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AF17FA-F931-60F0-FA77-6BD81928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BB2E1-11D2-D16E-4CC6-64D9051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064FC-80F1-62A4-FC0B-C6BF0FC5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12162-E1A9-5D4E-B464-4D7FF5264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093C3-0A2A-684E-D4D6-121EBAD3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AD63A-46B4-28EF-25CA-D5D54F2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1D239-D300-CC63-19AE-779A50FF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2532C-46EC-37A0-C992-A4B22A09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D9F67A-1F30-69D4-2003-D9C89E02D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21088-F776-84FC-8FA6-DF7E87C4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F2402-E03C-12CC-189B-7423987E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C708E-6AA1-ACAC-AE2E-EAD446B6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2294C9-397C-89B1-9664-51D8F2C3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8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08967A-06E4-4904-0B5D-0FE2A9BB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370BD-2B11-2EEB-F300-AC509081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38E53-A9A8-642C-DE54-5C16FC818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5AB7-E0C6-45BC-B7F0-084C5318DAC7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ECCFF-E007-A788-866E-BDBB92A36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5A346-D956-FCC3-03AB-114C59F45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5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9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6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3684EB-68BD-AE73-7FE3-28CD06F28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44" y="1834096"/>
            <a:ext cx="699624" cy="1352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1EE99C-B68F-D4E8-086C-E318462B6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44" y="4849282"/>
            <a:ext cx="699624" cy="13579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4F00AA-4301-BACC-8039-097CB0553813}"/>
              </a:ext>
            </a:extLst>
          </p:cNvPr>
          <p:cNvSpPr txBox="1"/>
          <p:nvPr/>
        </p:nvSpPr>
        <p:spPr>
          <a:xfrm>
            <a:off x="3481490" y="17188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5506EA-973F-78A1-E9FD-2E2D9D4EC326}"/>
              </a:ext>
            </a:extLst>
          </p:cNvPr>
          <p:cNvSpPr txBox="1"/>
          <p:nvPr/>
        </p:nvSpPr>
        <p:spPr>
          <a:xfrm>
            <a:off x="1676219" y="166790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0A96F5-75FB-F4C1-9842-77787C574886}"/>
              </a:ext>
            </a:extLst>
          </p:cNvPr>
          <p:cNvSpPr txBox="1"/>
          <p:nvPr/>
        </p:nvSpPr>
        <p:spPr>
          <a:xfrm>
            <a:off x="3471324" y="167390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首页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58312A-D5FB-83DD-939A-5AFC7F19415E}"/>
              </a:ext>
            </a:extLst>
          </p:cNvPr>
          <p:cNvSpPr txBox="1"/>
          <p:nvPr/>
        </p:nvSpPr>
        <p:spPr>
          <a:xfrm>
            <a:off x="1688101" y="469275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8CD8B8-2F48-EDAE-5950-026FADE93F5C}"/>
              </a:ext>
            </a:extLst>
          </p:cNvPr>
          <p:cNvSpPr txBox="1"/>
          <p:nvPr/>
        </p:nvSpPr>
        <p:spPr>
          <a:xfrm>
            <a:off x="3471323" y="468523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注册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751228-21B9-D7E4-3A5E-4B4F683A2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53" y="350304"/>
            <a:ext cx="699624" cy="13526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2652243-1823-F092-F8EA-61E9E2EB4C72}"/>
              </a:ext>
            </a:extLst>
          </p:cNvPr>
          <p:cNvSpPr/>
          <p:nvPr/>
        </p:nvSpPr>
        <p:spPr>
          <a:xfrm>
            <a:off x="1710170" y="1068917"/>
            <a:ext cx="275083" cy="9736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3C696FB-A0AF-75D7-A3AF-BEB7635CDC4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985253" y="1024712"/>
            <a:ext cx="1309857" cy="9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7FDEB15-BE55-9B44-1DBB-8174AA561CA0}"/>
              </a:ext>
            </a:extLst>
          </p:cNvPr>
          <p:cNvSpPr txBox="1"/>
          <p:nvPr/>
        </p:nvSpPr>
        <p:spPr>
          <a:xfrm>
            <a:off x="1688101" y="89617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515CA9-4047-667A-F0B3-8178C5CCD174}"/>
              </a:ext>
            </a:extLst>
          </p:cNvPr>
          <p:cNvSpPr txBox="1"/>
          <p:nvPr/>
        </p:nvSpPr>
        <p:spPr>
          <a:xfrm>
            <a:off x="2381403" y="864332"/>
            <a:ext cx="699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663D24-9C6D-4683-A107-F1240002B4B2}"/>
              </a:ext>
            </a:extLst>
          </p:cNvPr>
          <p:cNvSpPr txBox="1"/>
          <p:nvPr/>
        </p:nvSpPr>
        <p:spPr>
          <a:xfrm>
            <a:off x="1666169" y="18911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注册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63EEF0-4998-8E49-C266-34DBA1D27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10" y="350776"/>
            <a:ext cx="699624" cy="13478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6D85CC7-6B5F-5B3F-D8DC-AA6935B51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75" y="1824536"/>
            <a:ext cx="699624" cy="136798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C77F57D-1C96-0368-C956-9BDCACD34F2D}"/>
              </a:ext>
            </a:extLst>
          </p:cNvPr>
          <p:cNvSpPr/>
          <p:nvPr/>
        </p:nvSpPr>
        <p:spPr>
          <a:xfrm>
            <a:off x="1723846" y="2275417"/>
            <a:ext cx="228945" cy="10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5F77F6-C3E5-BDD5-9A62-4D8B116CB053}"/>
              </a:ext>
            </a:extLst>
          </p:cNvPr>
          <p:cNvSpPr txBox="1"/>
          <p:nvPr/>
        </p:nvSpPr>
        <p:spPr>
          <a:xfrm>
            <a:off x="1713764" y="234459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C5EA37-CB7D-A4C8-CE06-A4E2B965C5CA}"/>
              </a:ext>
            </a:extLst>
          </p:cNvPr>
          <p:cNvSpPr txBox="1"/>
          <p:nvPr/>
        </p:nvSpPr>
        <p:spPr>
          <a:xfrm>
            <a:off x="2493999" y="2218661"/>
            <a:ext cx="618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09277F-DD7F-0704-53D3-B4D5D4F14DD3}"/>
              </a:ext>
            </a:extLst>
          </p:cNvPr>
          <p:cNvCxnSpPr>
            <a:cxnSpLocks/>
            <a:stCxn id="20" idx="0"/>
            <a:endCxn id="4" idx="1"/>
          </p:cNvCxnSpPr>
          <p:nvPr/>
        </p:nvCxnSpPr>
        <p:spPr>
          <a:xfrm>
            <a:off x="1952791" y="2344596"/>
            <a:ext cx="1338253" cy="16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DEBFAEAD-435D-9E3F-1B50-8A2926C3C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75" y="4872576"/>
            <a:ext cx="699624" cy="136798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894860-7A6E-6ACE-874F-F7DC78BD560E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2095403" y="5474648"/>
            <a:ext cx="1195641" cy="5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7569D99-58A4-CBD4-DA37-D59474878D91}"/>
              </a:ext>
            </a:extLst>
          </p:cNvPr>
          <p:cNvSpPr/>
          <p:nvPr/>
        </p:nvSpPr>
        <p:spPr>
          <a:xfrm>
            <a:off x="1927128" y="5433758"/>
            <a:ext cx="168275" cy="817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478CE7-C1A9-E279-255B-8ADA75AE6B11}"/>
              </a:ext>
            </a:extLst>
          </p:cNvPr>
          <p:cNvSpPr txBox="1"/>
          <p:nvPr/>
        </p:nvSpPr>
        <p:spPr>
          <a:xfrm>
            <a:off x="2522017" y="5301551"/>
            <a:ext cx="69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5309BD-DAA9-5A64-A5F7-831137B6836A}"/>
              </a:ext>
            </a:extLst>
          </p:cNvPr>
          <p:cNvSpPr txBox="1"/>
          <p:nvPr/>
        </p:nvSpPr>
        <p:spPr>
          <a:xfrm>
            <a:off x="1876970" y="526665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D3DB7D5-0CD8-31AA-2555-B6164AD97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88" y="3327632"/>
            <a:ext cx="699624" cy="136798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CC0047D-DAD9-852E-458F-841BE56C8F95}"/>
              </a:ext>
            </a:extLst>
          </p:cNvPr>
          <p:cNvSpPr txBox="1"/>
          <p:nvPr/>
        </p:nvSpPr>
        <p:spPr>
          <a:xfrm>
            <a:off x="1704771" y="317025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32F308-67F7-570D-A813-896B208FF95D}"/>
              </a:ext>
            </a:extLst>
          </p:cNvPr>
          <p:cNvSpPr txBox="1"/>
          <p:nvPr/>
        </p:nvSpPr>
        <p:spPr>
          <a:xfrm>
            <a:off x="3264113" y="3189604"/>
            <a:ext cx="760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验证码登录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33B03CA-047C-A047-D00C-676F24DB2223}"/>
              </a:ext>
            </a:extLst>
          </p:cNvPr>
          <p:cNvSpPr/>
          <p:nvPr/>
        </p:nvSpPr>
        <p:spPr>
          <a:xfrm>
            <a:off x="1629525" y="3884975"/>
            <a:ext cx="168275" cy="817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304BCF-D071-2CA2-B9B8-B5E149D67107}"/>
              </a:ext>
            </a:extLst>
          </p:cNvPr>
          <p:cNvSpPr txBox="1"/>
          <p:nvPr/>
        </p:nvSpPr>
        <p:spPr>
          <a:xfrm>
            <a:off x="1507200" y="369991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02CB852-85E6-0B21-369D-D66E94DE22B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797800" y="3925865"/>
            <a:ext cx="1477682" cy="1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28AC1D1-4ECE-675A-BE45-444A2733E1FD}"/>
              </a:ext>
            </a:extLst>
          </p:cNvPr>
          <p:cNvSpPr txBox="1"/>
          <p:nvPr/>
        </p:nvSpPr>
        <p:spPr>
          <a:xfrm>
            <a:off x="2496362" y="3786626"/>
            <a:ext cx="62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点击切换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B4D9B82-764B-D5B4-D3A1-C4AB1E890285}"/>
              </a:ext>
            </a:extLst>
          </p:cNvPr>
          <p:cNvSpPr txBox="1"/>
          <p:nvPr/>
        </p:nvSpPr>
        <p:spPr>
          <a:xfrm>
            <a:off x="180074" y="728831"/>
            <a:ext cx="94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新用户注册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2748FDA-D090-6D47-3922-056DE8BCE5AA}"/>
              </a:ext>
            </a:extLst>
          </p:cNvPr>
          <p:cNvSpPr txBox="1"/>
          <p:nvPr/>
        </p:nvSpPr>
        <p:spPr>
          <a:xfrm>
            <a:off x="180074" y="2423085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手机号密码登录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C4D020-A7EC-DAE5-7FE2-15C7BBDE770C}"/>
              </a:ext>
            </a:extLst>
          </p:cNvPr>
          <p:cNvSpPr txBox="1"/>
          <p:nvPr/>
        </p:nvSpPr>
        <p:spPr>
          <a:xfrm>
            <a:off x="180074" y="3995942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手机号验证码登录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2991941-BA6A-3258-D504-FB6F9F2117B2}"/>
              </a:ext>
            </a:extLst>
          </p:cNvPr>
          <p:cNvSpPr txBox="1"/>
          <p:nvPr/>
        </p:nvSpPr>
        <p:spPr>
          <a:xfrm>
            <a:off x="177338" y="5341122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登录跳转注册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60DF10-95CA-66A4-3FEA-17243B899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67" y="3361327"/>
            <a:ext cx="729489" cy="133662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BB76F4AF-868F-E749-227D-14448D9F062F}"/>
              </a:ext>
            </a:extLst>
          </p:cNvPr>
          <p:cNvSpPr/>
          <p:nvPr/>
        </p:nvSpPr>
        <p:spPr>
          <a:xfrm>
            <a:off x="3457937" y="3809818"/>
            <a:ext cx="226300" cy="772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E0BF89B-89B1-0600-EA93-B0A5CAE8D459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684237" y="3848434"/>
            <a:ext cx="1343576" cy="17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50F281F-8D76-D9A3-9E30-53CE1AB74696}"/>
              </a:ext>
            </a:extLst>
          </p:cNvPr>
          <p:cNvSpPr txBox="1"/>
          <p:nvPr/>
        </p:nvSpPr>
        <p:spPr>
          <a:xfrm>
            <a:off x="4181168" y="3686634"/>
            <a:ext cx="594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608026-87F7-7197-C705-E85B2D4B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72" y="3351002"/>
            <a:ext cx="699624" cy="13526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2D63638-2D50-5ADB-44A6-40CFD12FDC2C}"/>
              </a:ext>
            </a:extLst>
          </p:cNvPr>
          <p:cNvSpPr txBox="1"/>
          <p:nvPr/>
        </p:nvSpPr>
        <p:spPr>
          <a:xfrm>
            <a:off x="5182157" y="317025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125514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BFF9D0-19FD-EBD4-386A-5E6226274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49" y="448541"/>
            <a:ext cx="699624" cy="14162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00099F-16C9-EA89-C836-0253EFDD4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68" y="448541"/>
            <a:ext cx="729490" cy="14162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8117DA-401E-DCCF-E580-61B09D759C86}"/>
              </a:ext>
            </a:extLst>
          </p:cNvPr>
          <p:cNvSpPr/>
          <p:nvPr/>
        </p:nvSpPr>
        <p:spPr>
          <a:xfrm>
            <a:off x="1462949" y="546230"/>
            <a:ext cx="699624" cy="2836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721907F-033F-7B3D-9AE2-66F3A4161159}"/>
              </a:ext>
            </a:extLst>
          </p:cNvPr>
          <p:cNvCxnSpPr>
            <a:cxnSpLocks/>
          </p:cNvCxnSpPr>
          <p:nvPr/>
        </p:nvCxnSpPr>
        <p:spPr>
          <a:xfrm>
            <a:off x="2143329" y="675487"/>
            <a:ext cx="1143539" cy="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9262D6F-D3C7-28A4-C479-ABB446C48BB0}"/>
              </a:ext>
            </a:extLst>
          </p:cNvPr>
          <p:cNvSpPr txBox="1"/>
          <p:nvPr/>
        </p:nvSpPr>
        <p:spPr>
          <a:xfrm>
            <a:off x="2380411" y="471315"/>
            <a:ext cx="59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21410F-C2C3-5C17-B0E8-42C6308DA8F9}"/>
              </a:ext>
            </a:extLst>
          </p:cNvPr>
          <p:cNvSpPr txBox="1"/>
          <p:nvPr/>
        </p:nvSpPr>
        <p:spPr>
          <a:xfrm>
            <a:off x="1851110" y="611103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CA4DB0-FD27-A05C-F4DC-CEEFBC9620DD}"/>
              </a:ext>
            </a:extLst>
          </p:cNvPr>
          <p:cNvSpPr/>
          <p:nvPr/>
        </p:nvSpPr>
        <p:spPr>
          <a:xfrm>
            <a:off x="1509977" y="861614"/>
            <a:ext cx="482600" cy="13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66095-03B3-70E4-4F8C-7594349B975B}"/>
              </a:ext>
            </a:extLst>
          </p:cNvPr>
          <p:cNvSpPr txBox="1"/>
          <p:nvPr/>
        </p:nvSpPr>
        <p:spPr>
          <a:xfrm>
            <a:off x="1753318" y="93632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34882A-E594-84F2-54F4-3233E3AE2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58" y="1958879"/>
            <a:ext cx="699624" cy="13810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9323F9-2C66-275E-0B10-B04A6B585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55" y="3448353"/>
            <a:ext cx="729490" cy="135008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709FB50-6FBC-17BC-BEBB-69AAA7A6B692}"/>
              </a:ext>
            </a:extLst>
          </p:cNvPr>
          <p:cNvSpPr/>
          <p:nvPr/>
        </p:nvSpPr>
        <p:spPr>
          <a:xfrm>
            <a:off x="1516753" y="2585405"/>
            <a:ext cx="285273" cy="281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5B60FB-36EB-A02B-2B15-A5148A5126B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V="1">
            <a:off x="1802026" y="2658067"/>
            <a:ext cx="1508229" cy="6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BEA8AAE-FF11-ECE7-3D03-9448A8ECBCCD}"/>
              </a:ext>
            </a:extLst>
          </p:cNvPr>
          <p:cNvSpPr txBox="1"/>
          <p:nvPr/>
        </p:nvSpPr>
        <p:spPr>
          <a:xfrm>
            <a:off x="2380411" y="2487083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37F2D0-7A89-71F5-F7F9-5ADE33ACFB57}"/>
              </a:ext>
            </a:extLst>
          </p:cNvPr>
          <p:cNvSpPr txBox="1"/>
          <p:nvPr/>
        </p:nvSpPr>
        <p:spPr>
          <a:xfrm>
            <a:off x="1537036" y="257227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505CCF2-0075-AC5A-7F02-4B5C5F103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56" y="4902474"/>
            <a:ext cx="678803" cy="13500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112B38C-79A1-3E67-4BB4-A44A91D72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75" y="4902474"/>
            <a:ext cx="678801" cy="135008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BE29D4A-09E6-20DE-6E1A-30A949022572}"/>
              </a:ext>
            </a:extLst>
          </p:cNvPr>
          <p:cNvSpPr/>
          <p:nvPr/>
        </p:nvSpPr>
        <p:spPr>
          <a:xfrm>
            <a:off x="3664123" y="6127340"/>
            <a:ext cx="137391" cy="8644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0722175-E862-6367-71C4-1A7235014B95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3801514" y="5577517"/>
            <a:ext cx="1085461" cy="59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89E9F13-CE48-B185-A694-81F56ADEFF4F}"/>
              </a:ext>
            </a:extLst>
          </p:cNvPr>
          <p:cNvSpPr txBox="1"/>
          <p:nvPr/>
        </p:nvSpPr>
        <p:spPr>
          <a:xfrm>
            <a:off x="3669921" y="5930001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04F01A-15CA-B2A0-F68B-AE7DCEC07A38}"/>
              </a:ext>
            </a:extLst>
          </p:cNvPr>
          <p:cNvSpPr txBox="1"/>
          <p:nvPr/>
        </p:nvSpPr>
        <p:spPr>
          <a:xfrm>
            <a:off x="1626368" y="1813730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首页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BAC0604-8790-ED2C-78EF-EF67B9A7BD24}"/>
              </a:ext>
            </a:extLst>
          </p:cNvPr>
          <p:cNvSpPr txBox="1"/>
          <p:nvPr/>
        </p:nvSpPr>
        <p:spPr>
          <a:xfrm>
            <a:off x="3242672" y="1829017"/>
            <a:ext cx="1028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推荐路线详情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B11A2C9-A3DB-4B04-AFFA-479EED745196}"/>
              </a:ext>
            </a:extLst>
          </p:cNvPr>
          <p:cNvSpPr txBox="1"/>
          <p:nvPr/>
        </p:nvSpPr>
        <p:spPr>
          <a:xfrm>
            <a:off x="3449107" y="4749326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52EAC76-3048-7E8B-7EB3-6D616DC4B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48" y="4902475"/>
            <a:ext cx="678802" cy="1350084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0C828A59-2696-67EF-D31B-2AE6881A6570}"/>
              </a:ext>
            </a:extLst>
          </p:cNvPr>
          <p:cNvSpPr/>
          <p:nvPr/>
        </p:nvSpPr>
        <p:spPr>
          <a:xfrm>
            <a:off x="5411763" y="6081203"/>
            <a:ext cx="97747" cy="1151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2D5070-FE19-B221-DA05-B569C13CF4D2}"/>
              </a:ext>
            </a:extLst>
          </p:cNvPr>
          <p:cNvCxnSpPr>
            <a:cxnSpLocks/>
          </p:cNvCxnSpPr>
          <p:nvPr/>
        </p:nvCxnSpPr>
        <p:spPr>
          <a:xfrm flipV="1">
            <a:off x="5565776" y="5549843"/>
            <a:ext cx="897593" cy="6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DA45CAF5-42BD-A07E-DBBF-AE6D457BD5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55" y="1983024"/>
            <a:ext cx="699624" cy="135008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123698D-7D1B-30BD-B1ED-4EF9A73CF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14" y="3463078"/>
            <a:ext cx="699624" cy="1350086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9AD69B0-DB25-6C6D-5C1B-93F6B33051E7}"/>
              </a:ext>
            </a:extLst>
          </p:cNvPr>
          <p:cNvSpPr/>
          <p:nvPr/>
        </p:nvSpPr>
        <p:spPr>
          <a:xfrm>
            <a:off x="1453658" y="3601405"/>
            <a:ext cx="699624" cy="2582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5E64306-2DED-A162-705B-1CDFEF02F52C}"/>
              </a:ext>
            </a:extLst>
          </p:cNvPr>
          <p:cNvCxnSpPr>
            <a:cxnSpLocks/>
          </p:cNvCxnSpPr>
          <p:nvPr/>
        </p:nvCxnSpPr>
        <p:spPr>
          <a:xfrm>
            <a:off x="2148357" y="3722215"/>
            <a:ext cx="113697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888E93B-D11B-9B4A-6F33-053812E4EE76}"/>
              </a:ext>
            </a:extLst>
          </p:cNvPr>
          <p:cNvSpPr txBox="1"/>
          <p:nvPr/>
        </p:nvSpPr>
        <p:spPr>
          <a:xfrm>
            <a:off x="1820362" y="362222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2FC487-7CD6-2CF8-6513-7B3926732165}"/>
              </a:ext>
            </a:extLst>
          </p:cNvPr>
          <p:cNvSpPr/>
          <p:nvPr/>
        </p:nvSpPr>
        <p:spPr>
          <a:xfrm>
            <a:off x="1516753" y="4010487"/>
            <a:ext cx="275037" cy="310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67BB42-A95B-9F16-F666-131B625E3B70}"/>
              </a:ext>
            </a:extLst>
          </p:cNvPr>
          <p:cNvSpPr txBox="1"/>
          <p:nvPr/>
        </p:nvSpPr>
        <p:spPr>
          <a:xfrm>
            <a:off x="1426357" y="3839824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8C90254-A3F3-1169-EC8B-C4E4681364AC}"/>
              </a:ext>
            </a:extLst>
          </p:cNvPr>
          <p:cNvCxnSpPr>
            <a:cxnSpLocks/>
            <a:stCxn id="41" idx="3"/>
            <a:endCxn id="13" idx="1"/>
          </p:cNvCxnSpPr>
          <p:nvPr/>
        </p:nvCxnSpPr>
        <p:spPr>
          <a:xfrm flipV="1">
            <a:off x="1791790" y="4123396"/>
            <a:ext cx="1518465" cy="4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3B2EAF00-0591-0C2C-4032-B6D500493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14" y="4918251"/>
            <a:ext cx="699624" cy="1350086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E5E06BD7-CE04-5110-B359-C509A2AAECE0}"/>
              </a:ext>
            </a:extLst>
          </p:cNvPr>
          <p:cNvSpPr/>
          <p:nvPr/>
        </p:nvSpPr>
        <p:spPr>
          <a:xfrm>
            <a:off x="1632111" y="6100660"/>
            <a:ext cx="392003" cy="1117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33868A-C300-A418-DD0E-F5A2F9C28386}"/>
              </a:ext>
            </a:extLst>
          </p:cNvPr>
          <p:cNvSpPr txBox="1"/>
          <p:nvPr/>
        </p:nvSpPr>
        <p:spPr>
          <a:xfrm>
            <a:off x="1643828" y="593887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D70755B-39DE-231D-2FF7-0B00897B8EFC}"/>
              </a:ext>
            </a:extLst>
          </p:cNvPr>
          <p:cNvCxnSpPr>
            <a:cxnSpLocks/>
            <a:stCxn id="46" idx="3"/>
            <a:endCxn id="18" idx="1"/>
          </p:cNvCxnSpPr>
          <p:nvPr/>
        </p:nvCxnSpPr>
        <p:spPr>
          <a:xfrm flipV="1">
            <a:off x="2024114" y="5577517"/>
            <a:ext cx="1278442" cy="57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EC96643-3875-10AC-EF2F-9F5DF6C2A2F9}"/>
              </a:ext>
            </a:extLst>
          </p:cNvPr>
          <p:cNvSpPr txBox="1"/>
          <p:nvPr/>
        </p:nvSpPr>
        <p:spPr>
          <a:xfrm>
            <a:off x="180074" y="728831"/>
            <a:ext cx="1097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游乐园图片轮播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游乐园信息介绍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C1A175E-C337-BA21-8E34-A4F610F3C6CE}"/>
              </a:ext>
            </a:extLst>
          </p:cNvPr>
          <p:cNvSpPr txBox="1"/>
          <p:nvPr/>
        </p:nvSpPr>
        <p:spPr>
          <a:xfrm>
            <a:off x="180074" y="2423085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游玩路线推荐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BE02E29-5610-3C20-81DA-C06FF3809D9C}"/>
              </a:ext>
            </a:extLst>
          </p:cNvPr>
          <p:cNvSpPr txBox="1"/>
          <p:nvPr/>
        </p:nvSpPr>
        <p:spPr>
          <a:xfrm>
            <a:off x="180074" y="3995942"/>
            <a:ext cx="117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途经设施轮播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途经设施展示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CE7AF0F-9708-5B7D-89C7-AB2D37772ADB}"/>
              </a:ext>
            </a:extLst>
          </p:cNvPr>
          <p:cNvSpPr txBox="1"/>
          <p:nvPr/>
        </p:nvSpPr>
        <p:spPr>
          <a:xfrm>
            <a:off x="177338" y="5341122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路线导航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8805297-CD25-368F-8D8F-BE89A12DABBA}"/>
              </a:ext>
            </a:extLst>
          </p:cNvPr>
          <p:cNvSpPr txBox="1"/>
          <p:nvPr/>
        </p:nvSpPr>
        <p:spPr>
          <a:xfrm>
            <a:off x="1613900" y="289582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首页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1D29BEE-8417-7129-0F8F-869848118322}"/>
              </a:ext>
            </a:extLst>
          </p:cNvPr>
          <p:cNvSpPr txBox="1"/>
          <p:nvPr/>
        </p:nvSpPr>
        <p:spPr>
          <a:xfrm>
            <a:off x="3352338" y="276771"/>
            <a:ext cx="712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5C8A51-A030-7FBF-03DC-B3B5C5D15F90}"/>
              </a:ext>
            </a:extLst>
          </p:cNvPr>
          <p:cNvSpPr txBox="1"/>
          <p:nvPr/>
        </p:nvSpPr>
        <p:spPr>
          <a:xfrm>
            <a:off x="3394179" y="3287049"/>
            <a:ext cx="956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6D5D731-EFBA-BDB1-803C-9B4252A39A6F}"/>
              </a:ext>
            </a:extLst>
          </p:cNvPr>
          <p:cNvSpPr txBox="1"/>
          <p:nvPr/>
        </p:nvSpPr>
        <p:spPr>
          <a:xfrm>
            <a:off x="1419367" y="3308248"/>
            <a:ext cx="1028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推荐路线详情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4A7709D-498E-7139-7FC0-2AC854F8396C}"/>
              </a:ext>
            </a:extLst>
          </p:cNvPr>
          <p:cNvSpPr txBox="1"/>
          <p:nvPr/>
        </p:nvSpPr>
        <p:spPr>
          <a:xfrm>
            <a:off x="2401232" y="3547398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4308192-0334-031C-984B-E0C34EA4DF1F}"/>
              </a:ext>
            </a:extLst>
          </p:cNvPr>
          <p:cNvSpPr txBox="1"/>
          <p:nvPr/>
        </p:nvSpPr>
        <p:spPr>
          <a:xfrm>
            <a:off x="2391588" y="3963433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9C6951F-04C6-91C3-C60A-A64D7AB00DCC}"/>
              </a:ext>
            </a:extLst>
          </p:cNvPr>
          <p:cNvSpPr txBox="1"/>
          <p:nvPr/>
        </p:nvSpPr>
        <p:spPr>
          <a:xfrm>
            <a:off x="1429717" y="4771585"/>
            <a:ext cx="1028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推荐路线详情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AC2AE7E-EAF7-E4C4-2A5B-522685FF71F3}"/>
              </a:ext>
            </a:extLst>
          </p:cNvPr>
          <p:cNvSpPr txBox="1"/>
          <p:nvPr/>
        </p:nvSpPr>
        <p:spPr>
          <a:xfrm>
            <a:off x="2414703" y="5530307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5E441BF-1E72-59E4-1C2D-9A133F0C3D13}"/>
              </a:ext>
            </a:extLst>
          </p:cNvPr>
          <p:cNvSpPr txBox="1"/>
          <p:nvPr/>
        </p:nvSpPr>
        <p:spPr>
          <a:xfrm>
            <a:off x="5018242" y="4749326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31FEF0C-1619-0C5E-1482-6D22DD291569}"/>
              </a:ext>
            </a:extLst>
          </p:cNvPr>
          <p:cNvSpPr txBox="1"/>
          <p:nvPr/>
        </p:nvSpPr>
        <p:spPr>
          <a:xfrm>
            <a:off x="6601509" y="4749326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223EC0F-FD4F-DC66-7AB9-1EE465AF015A}"/>
              </a:ext>
            </a:extLst>
          </p:cNvPr>
          <p:cNvSpPr txBox="1"/>
          <p:nvPr/>
        </p:nvSpPr>
        <p:spPr>
          <a:xfrm>
            <a:off x="4155175" y="5584369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80A4AB6-9B99-54D0-EA8C-5A7174EE033E}"/>
              </a:ext>
            </a:extLst>
          </p:cNvPr>
          <p:cNvSpPr txBox="1"/>
          <p:nvPr/>
        </p:nvSpPr>
        <p:spPr>
          <a:xfrm>
            <a:off x="5752498" y="5632342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35B0F3-19FC-A6EA-608D-0702A5E84ABC}"/>
              </a:ext>
            </a:extLst>
          </p:cNvPr>
          <p:cNvSpPr/>
          <p:nvPr/>
        </p:nvSpPr>
        <p:spPr>
          <a:xfrm>
            <a:off x="3559705" y="6150087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D5C9C4-545A-F0FE-F96C-2671289914C0}"/>
              </a:ext>
            </a:extLst>
          </p:cNvPr>
          <p:cNvSpPr txBox="1"/>
          <p:nvPr/>
        </p:nvSpPr>
        <p:spPr>
          <a:xfrm>
            <a:off x="3553951" y="558404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52348C7-673B-C4BC-4CD0-D06D2E694F0F}"/>
              </a:ext>
            </a:extLst>
          </p:cNvPr>
          <p:cNvSpPr txBox="1"/>
          <p:nvPr/>
        </p:nvSpPr>
        <p:spPr>
          <a:xfrm>
            <a:off x="3449107" y="5157509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D96A19-11DD-5680-0C53-DCF0EB140AFB}"/>
              </a:ext>
            </a:extLst>
          </p:cNvPr>
          <p:cNvSpPr txBox="1"/>
          <p:nvPr/>
        </p:nvSpPr>
        <p:spPr>
          <a:xfrm>
            <a:off x="3380347" y="542567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709A0E-1BEA-8354-394E-323075C39914}"/>
              </a:ext>
            </a:extLst>
          </p:cNvPr>
          <p:cNvSpPr txBox="1"/>
          <p:nvPr/>
        </p:nvSpPr>
        <p:spPr>
          <a:xfrm>
            <a:off x="3501854" y="527333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2AE38B8-5B8B-98F5-FD36-1AE74A92C163}"/>
              </a:ext>
            </a:extLst>
          </p:cNvPr>
          <p:cNvSpPr txBox="1"/>
          <p:nvPr/>
        </p:nvSpPr>
        <p:spPr>
          <a:xfrm>
            <a:off x="3556577" y="537396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870F8C-26D3-FCBE-7B3F-4854A2F2E100}"/>
              </a:ext>
            </a:extLst>
          </p:cNvPr>
          <p:cNvSpPr txBox="1"/>
          <p:nvPr/>
        </p:nvSpPr>
        <p:spPr>
          <a:xfrm>
            <a:off x="3641957" y="550612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D27FDE-1675-8E81-3DC1-F91B3D6F27A0}"/>
              </a:ext>
            </a:extLst>
          </p:cNvPr>
          <p:cNvSpPr txBox="1"/>
          <p:nvPr/>
        </p:nvSpPr>
        <p:spPr>
          <a:xfrm>
            <a:off x="5139354" y="559673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59DD0C-C74D-3410-A805-0813A5D4E7AC}"/>
              </a:ext>
            </a:extLst>
          </p:cNvPr>
          <p:cNvSpPr txBox="1"/>
          <p:nvPr/>
        </p:nvSpPr>
        <p:spPr>
          <a:xfrm>
            <a:off x="5034510" y="5170206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DF69263-19D4-2259-926C-9906B44D2D4F}"/>
              </a:ext>
            </a:extLst>
          </p:cNvPr>
          <p:cNvSpPr txBox="1"/>
          <p:nvPr/>
        </p:nvSpPr>
        <p:spPr>
          <a:xfrm>
            <a:off x="4965750" y="543837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F8C2FED-43D4-EA73-ABD1-6405A15805F7}"/>
              </a:ext>
            </a:extLst>
          </p:cNvPr>
          <p:cNvSpPr txBox="1"/>
          <p:nvPr/>
        </p:nvSpPr>
        <p:spPr>
          <a:xfrm>
            <a:off x="5087257" y="528603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4987F75-112B-0405-4542-432D722E684E}"/>
              </a:ext>
            </a:extLst>
          </p:cNvPr>
          <p:cNvSpPr txBox="1"/>
          <p:nvPr/>
        </p:nvSpPr>
        <p:spPr>
          <a:xfrm>
            <a:off x="5141980" y="538666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5D4012-FD19-1508-838D-3916D568BCC5}"/>
              </a:ext>
            </a:extLst>
          </p:cNvPr>
          <p:cNvSpPr txBox="1"/>
          <p:nvPr/>
        </p:nvSpPr>
        <p:spPr>
          <a:xfrm>
            <a:off x="5227360" y="551881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8C7ED2-01DC-C080-FA49-2FCCDA95EF55}"/>
              </a:ext>
            </a:extLst>
          </p:cNvPr>
          <p:cNvSpPr txBox="1"/>
          <p:nvPr/>
        </p:nvSpPr>
        <p:spPr>
          <a:xfrm>
            <a:off x="6694103" y="559352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BDBCF76-116F-BE1B-7F95-3235471B25AD}"/>
              </a:ext>
            </a:extLst>
          </p:cNvPr>
          <p:cNvSpPr txBox="1"/>
          <p:nvPr/>
        </p:nvSpPr>
        <p:spPr>
          <a:xfrm>
            <a:off x="6604009" y="5169375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FB51B71-F923-1783-9A00-7345FB4D9DAC}"/>
              </a:ext>
            </a:extLst>
          </p:cNvPr>
          <p:cNvSpPr txBox="1"/>
          <p:nvPr/>
        </p:nvSpPr>
        <p:spPr>
          <a:xfrm>
            <a:off x="6552172" y="543520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A52EFEE-8A03-F484-1CED-30EA71749594}"/>
              </a:ext>
            </a:extLst>
          </p:cNvPr>
          <p:cNvSpPr txBox="1"/>
          <p:nvPr/>
        </p:nvSpPr>
        <p:spPr>
          <a:xfrm>
            <a:off x="6665354" y="528603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23D79ED-469E-81EC-FF16-33E149A2038B}"/>
              </a:ext>
            </a:extLst>
          </p:cNvPr>
          <p:cNvSpPr txBox="1"/>
          <p:nvPr/>
        </p:nvSpPr>
        <p:spPr>
          <a:xfrm>
            <a:off x="6728402" y="538348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1C9A838-84F3-274A-7469-41BEFFFC8EA5}"/>
              </a:ext>
            </a:extLst>
          </p:cNvPr>
          <p:cNvSpPr txBox="1"/>
          <p:nvPr/>
        </p:nvSpPr>
        <p:spPr>
          <a:xfrm>
            <a:off x="6837951" y="551596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62542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5A15F6-7153-ABEC-FDDC-DB2A29873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23" y="463529"/>
            <a:ext cx="729491" cy="13925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8EB7E77-7B52-84A4-CE92-AE3D75E45C65}"/>
              </a:ext>
            </a:extLst>
          </p:cNvPr>
          <p:cNvSpPr/>
          <p:nvPr/>
        </p:nvSpPr>
        <p:spPr>
          <a:xfrm>
            <a:off x="1597093" y="755650"/>
            <a:ext cx="408591" cy="6334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3DE3F3-53E7-7F72-9AD0-A77404772D2B}"/>
              </a:ext>
            </a:extLst>
          </p:cNvPr>
          <p:cNvSpPr txBox="1"/>
          <p:nvPr/>
        </p:nvSpPr>
        <p:spPr>
          <a:xfrm>
            <a:off x="1750647" y="805403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328AD49-E756-8076-FDEA-DB7BE40C9156}"/>
              </a:ext>
            </a:extLst>
          </p:cNvPr>
          <p:cNvCxnSpPr>
            <a:cxnSpLocks/>
          </p:cNvCxnSpPr>
          <p:nvPr/>
        </p:nvCxnSpPr>
        <p:spPr>
          <a:xfrm>
            <a:off x="1999348" y="1014784"/>
            <a:ext cx="1219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9E03A77-8C18-29DC-DC6C-5A0C578944A0}"/>
              </a:ext>
            </a:extLst>
          </p:cNvPr>
          <p:cNvSpPr txBox="1"/>
          <p:nvPr/>
        </p:nvSpPr>
        <p:spPr>
          <a:xfrm>
            <a:off x="2286121" y="816315"/>
            <a:ext cx="822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点击图标放大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C24EE2D-0903-D095-A4A4-CAA7C7DC07D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911430" y="1144717"/>
            <a:ext cx="1116808" cy="1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4BED373-9FE5-EBDE-F244-CD22636C0F45}"/>
              </a:ext>
            </a:extLst>
          </p:cNvPr>
          <p:cNvSpPr txBox="1"/>
          <p:nvPr/>
        </p:nvSpPr>
        <p:spPr>
          <a:xfrm>
            <a:off x="5255661" y="299921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14057C-3E8F-EBF6-6353-2B73186FB58E}"/>
              </a:ext>
            </a:extLst>
          </p:cNvPr>
          <p:cNvSpPr txBox="1"/>
          <p:nvPr/>
        </p:nvSpPr>
        <p:spPr>
          <a:xfrm>
            <a:off x="3377494" y="307374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334F3-5D1A-0C22-DAD5-CD558D64791F}"/>
              </a:ext>
            </a:extLst>
          </p:cNvPr>
          <p:cNvSpPr txBox="1"/>
          <p:nvPr/>
        </p:nvSpPr>
        <p:spPr>
          <a:xfrm>
            <a:off x="1631617" y="302631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DDF984B-874D-8306-4AC4-78168F7D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92" y="471089"/>
            <a:ext cx="684638" cy="13812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2BA851-F37C-F0E2-8589-D3E8DFDA7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38" y="454339"/>
            <a:ext cx="737490" cy="138075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32C0660-6770-DF35-AE9C-54899AFA9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68" y="1946085"/>
            <a:ext cx="724483" cy="13810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CD565D-7E7C-D44B-1DF1-4DE08A779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00" y="3442992"/>
            <a:ext cx="724482" cy="13500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4D21CE3-BC51-FC0B-44B5-CFD41C367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08" y="3442991"/>
            <a:ext cx="729491" cy="13500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A897529-F519-B3C8-1E40-489FBF9644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45" y="3439713"/>
            <a:ext cx="724483" cy="135008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C458E50-1AF0-7029-396B-D73C9788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00" y="4969176"/>
            <a:ext cx="729491" cy="12829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747A3C-A57C-1928-05E7-C283613B10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92" y="4961304"/>
            <a:ext cx="724482" cy="12908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4D78AD5-BED1-F87D-E289-E674F826AD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45" y="4961303"/>
            <a:ext cx="724483" cy="129085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14087B4-5FC5-BB3E-966E-92114A6B68A6}"/>
              </a:ext>
            </a:extLst>
          </p:cNvPr>
          <p:cNvSpPr/>
          <p:nvPr/>
        </p:nvSpPr>
        <p:spPr>
          <a:xfrm>
            <a:off x="1486181" y="3539067"/>
            <a:ext cx="88117" cy="737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6C4FD6-EEEF-D008-64CA-549F8FE4D7BA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574298" y="3563958"/>
            <a:ext cx="1702583" cy="4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E2321CA-C5A5-C539-792A-C828B59CD6A2}"/>
              </a:ext>
            </a:extLst>
          </p:cNvPr>
          <p:cNvSpPr txBox="1"/>
          <p:nvPr/>
        </p:nvSpPr>
        <p:spPr>
          <a:xfrm>
            <a:off x="2412659" y="3411819"/>
            <a:ext cx="613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点击放大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D4B35B-0F80-0123-4BE2-E45E7CAE7FF8}"/>
              </a:ext>
            </a:extLst>
          </p:cNvPr>
          <p:cNvSpPr txBox="1"/>
          <p:nvPr/>
        </p:nvSpPr>
        <p:spPr>
          <a:xfrm>
            <a:off x="1411727" y="358884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39D9CA-F5EB-4F7C-BC45-E32A7ED75134}"/>
              </a:ext>
            </a:extLst>
          </p:cNvPr>
          <p:cNvSpPr/>
          <p:nvPr/>
        </p:nvSpPr>
        <p:spPr>
          <a:xfrm>
            <a:off x="3276881" y="3539067"/>
            <a:ext cx="609600" cy="497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08BFC8-15B9-9B98-119A-FA402B7E1438}"/>
              </a:ext>
            </a:extLst>
          </p:cNvPr>
          <p:cNvSpPr txBox="1"/>
          <p:nvPr/>
        </p:nvSpPr>
        <p:spPr>
          <a:xfrm>
            <a:off x="4328019" y="341181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输入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0E9567-C67C-C136-E094-826F3E135900}"/>
              </a:ext>
            </a:extLst>
          </p:cNvPr>
          <p:cNvCxnSpPr>
            <a:cxnSpLocks/>
          </p:cNvCxnSpPr>
          <p:nvPr/>
        </p:nvCxnSpPr>
        <p:spPr>
          <a:xfrm>
            <a:off x="3909076" y="3563548"/>
            <a:ext cx="1132169" cy="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FDA7D5D-D2A4-A006-C060-64FF6872BF2B}"/>
              </a:ext>
            </a:extLst>
          </p:cNvPr>
          <p:cNvSpPr/>
          <p:nvPr/>
        </p:nvSpPr>
        <p:spPr>
          <a:xfrm>
            <a:off x="1574298" y="5054600"/>
            <a:ext cx="121963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1C4516-FA40-C39A-D90C-0BBB4B50E272}"/>
              </a:ext>
            </a:extLst>
          </p:cNvPr>
          <p:cNvSpPr/>
          <p:nvPr/>
        </p:nvSpPr>
        <p:spPr>
          <a:xfrm>
            <a:off x="1574298" y="5264150"/>
            <a:ext cx="418825" cy="4810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5A36AF-D018-EB63-A1E6-B8CFCF174A99}"/>
              </a:ext>
            </a:extLst>
          </p:cNvPr>
          <p:cNvSpPr/>
          <p:nvPr/>
        </p:nvSpPr>
        <p:spPr>
          <a:xfrm>
            <a:off x="3591839" y="5054600"/>
            <a:ext cx="86321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2886220-06FD-CA25-C9F5-0C4A26A56E0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646144" y="5133975"/>
            <a:ext cx="137567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EC585EE-4DB3-C3D4-480D-C0E36C0A94EA}"/>
              </a:ext>
            </a:extLst>
          </p:cNvPr>
          <p:cNvSpPr txBox="1"/>
          <p:nvPr/>
        </p:nvSpPr>
        <p:spPr>
          <a:xfrm>
            <a:off x="1188981" y="5091341"/>
            <a:ext cx="639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01DE49-1170-1944-9CB7-3E0C0C966CF7}"/>
              </a:ext>
            </a:extLst>
          </p:cNvPr>
          <p:cNvSpPr txBox="1"/>
          <p:nvPr/>
        </p:nvSpPr>
        <p:spPr>
          <a:xfrm>
            <a:off x="1775087" y="509299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A0445D-A84C-3265-813B-83AB5D1AB05A}"/>
              </a:ext>
            </a:extLst>
          </p:cNvPr>
          <p:cNvSpPr/>
          <p:nvPr/>
        </p:nvSpPr>
        <p:spPr>
          <a:xfrm>
            <a:off x="3501247" y="5745163"/>
            <a:ext cx="124883" cy="1158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EB05F97-0EF0-F59E-4C3D-0EF292C97CF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flipH="1">
            <a:off x="3563689" y="5133975"/>
            <a:ext cx="71311" cy="61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68B306E1-26CE-44AF-6603-918886A923AC}"/>
              </a:ext>
            </a:extLst>
          </p:cNvPr>
          <p:cNvSpPr/>
          <p:nvPr/>
        </p:nvSpPr>
        <p:spPr>
          <a:xfrm>
            <a:off x="5594630" y="5054600"/>
            <a:ext cx="129117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5690B98-C049-59D8-CF5D-01C3A727B538}"/>
              </a:ext>
            </a:extLst>
          </p:cNvPr>
          <p:cNvSpPr/>
          <p:nvPr/>
        </p:nvSpPr>
        <p:spPr>
          <a:xfrm>
            <a:off x="5133197" y="5602817"/>
            <a:ext cx="99483" cy="10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A5D3E2-C27E-65BE-E487-1536F9D7F363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5182939" y="5111376"/>
            <a:ext cx="450849" cy="49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DC64A84-C249-BFBD-6CCD-06DF954E468E}"/>
              </a:ext>
            </a:extLst>
          </p:cNvPr>
          <p:cNvSpPr txBox="1"/>
          <p:nvPr/>
        </p:nvSpPr>
        <p:spPr>
          <a:xfrm>
            <a:off x="3180377" y="5142458"/>
            <a:ext cx="666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187E9-2FD9-9848-5438-5E92483DF93F}"/>
              </a:ext>
            </a:extLst>
          </p:cNvPr>
          <p:cNvSpPr txBox="1"/>
          <p:nvPr/>
        </p:nvSpPr>
        <p:spPr>
          <a:xfrm>
            <a:off x="4998344" y="5130957"/>
            <a:ext cx="653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DBA3C73-9069-D8A3-A628-CE224C4DD9D4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152191" y="5606732"/>
            <a:ext cx="1074601" cy="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9B2F29A-D8AB-14A1-1453-045471DEE17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3951274" y="5606731"/>
            <a:ext cx="1089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5343BFE-9E76-DD9E-8360-9778AC961B8A}"/>
              </a:ext>
            </a:extLst>
          </p:cNvPr>
          <p:cNvSpPr txBox="1"/>
          <p:nvPr/>
        </p:nvSpPr>
        <p:spPr>
          <a:xfrm>
            <a:off x="2321503" y="5413479"/>
            <a:ext cx="66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37801BD-29E8-1786-EB04-EEF36F41A41A}"/>
              </a:ext>
            </a:extLst>
          </p:cNvPr>
          <p:cNvSpPr txBox="1"/>
          <p:nvPr/>
        </p:nvSpPr>
        <p:spPr>
          <a:xfrm>
            <a:off x="4199434" y="5423268"/>
            <a:ext cx="591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D5DD70-F7B2-6224-53B0-D2B326BA5FE1}"/>
              </a:ext>
            </a:extLst>
          </p:cNvPr>
          <p:cNvSpPr txBox="1"/>
          <p:nvPr/>
        </p:nvSpPr>
        <p:spPr>
          <a:xfrm>
            <a:off x="1619474" y="1801028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BB3A016-3097-B42B-365B-449242142935}"/>
              </a:ext>
            </a:extLst>
          </p:cNvPr>
          <p:cNvSpPr/>
          <p:nvPr/>
        </p:nvSpPr>
        <p:spPr>
          <a:xfrm>
            <a:off x="3765550" y="3136900"/>
            <a:ext cx="106207" cy="1538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CF9DE21D-4A08-F9F1-676B-36E68D823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38" y="1922546"/>
            <a:ext cx="737490" cy="136453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A4B701F-D67C-08A6-8DE8-ADE7F4DDB180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3871757" y="3162147"/>
            <a:ext cx="1261440" cy="5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5CF7ED4-D501-7A1B-3F65-B4A20B1A4004}"/>
              </a:ext>
            </a:extLst>
          </p:cNvPr>
          <p:cNvSpPr txBox="1"/>
          <p:nvPr/>
        </p:nvSpPr>
        <p:spPr>
          <a:xfrm>
            <a:off x="4331990" y="297985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2E5A44A-F08F-947E-EC59-785D1D5F9787}"/>
              </a:ext>
            </a:extLst>
          </p:cNvPr>
          <p:cNvSpPr txBox="1"/>
          <p:nvPr/>
        </p:nvSpPr>
        <p:spPr>
          <a:xfrm>
            <a:off x="3396774" y="1795971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40354C4-ADBA-652D-B02F-B0728445E1D0}"/>
              </a:ext>
            </a:extLst>
          </p:cNvPr>
          <p:cNvSpPr txBox="1"/>
          <p:nvPr/>
        </p:nvSpPr>
        <p:spPr>
          <a:xfrm>
            <a:off x="5213912" y="1772620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A8A7B8F-6D7D-1DA3-CE70-8D8C8FB1EAB8}"/>
              </a:ext>
            </a:extLst>
          </p:cNvPr>
          <p:cNvSpPr txBox="1"/>
          <p:nvPr/>
        </p:nvSpPr>
        <p:spPr>
          <a:xfrm>
            <a:off x="1594386" y="3297276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5655672-C313-3070-B060-7B0B8150356D}"/>
              </a:ext>
            </a:extLst>
          </p:cNvPr>
          <p:cNvSpPr txBox="1"/>
          <p:nvPr/>
        </p:nvSpPr>
        <p:spPr>
          <a:xfrm>
            <a:off x="3374547" y="3290788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1EF2D61-AE2D-32D9-D7FB-D50E82F98321}"/>
              </a:ext>
            </a:extLst>
          </p:cNvPr>
          <p:cNvSpPr txBox="1"/>
          <p:nvPr/>
        </p:nvSpPr>
        <p:spPr>
          <a:xfrm>
            <a:off x="5196583" y="3277123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27710BF-BF31-02AD-1E71-0437C9F0E86E}"/>
              </a:ext>
            </a:extLst>
          </p:cNvPr>
          <p:cNvSpPr txBox="1"/>
          <p:nvPr/>
        </p:nvSpPr>
        <p:spPr>
          <a:xfrm>
            <a:off x="1598410" y="4822666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72F1F19-9354-671B-9F0D-76D4CD4E0EE4}"/>
              </a:ext>
            </a:extLst>
          </p:cNvPr>
          <p:cNvSpPr txBox="1"/>
          <p:nvPr/>
        </p:nvSpPr>
        <p:spPr>
          <a:xfrm>
            <a:off x="3396774" y="4816615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C3F58C-3CBD-6388-FCA7-D8A61B93D10B}"/>
              </a:ext>
            </a:extLst>
          </p:cNvPr>
          <p:cNvSpPr txBox="1"/>
          <p:nvPr/>
        </p:nvSpPr>
        <p:spPr>
          <a:xfrm>
            <a:off x="5196583" y="4807735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EAC1B660-CCF5-E519-AD7E-AA792F2C35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16" y="1949943"/>
            <a:ext cx="724483" cy="1413259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E05537E0-84B4-482C-7DF9-90015E6AFBEF}"/>
              </a:ext>
            </a:extLst>
          </p:cNvPr>
          <p:cNvSpPr/>
          <p:nvPr/>
        </p:nvSpPr>
        <p:spPr>
          <a:xfrm>
            <a:off x="1784941" y="3208869"/>
            <a:ext cx="162674" cy="940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3CFD3AC-F04F-D188-C8D4-63D9F5AF5C8E}"/>
              </a:ext>
            </a:extLst>
          </p:cNvPr>
          <p:cNvSpPr/>
          <p:nvPr/>
        </p:nvSpPr>
        <p:spPr>
          <a:xfrm>
            <a:off x="1968781" y="2298699"/>
            <a:ext cx="127000" cy="1016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BB8A4A4-7A26-92FD-E8C4-F158B5DEE1A7}"/>
              </a:ext>
            </a:extLst>
          </p:cNvPr>
          <p:cNvCxnSpPr>
            <a:cxnSpLocks/>
          </p:cNvCxnSpPr>
          <p:nvPr/>
        </p:nvCxnSpPr>
        <p:spPr>
          <a:xfrm flipV="1">
            <a:off x="1947615" y="3192011"/>
            <a:ext cx="1292371" cy="2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72C0EBC-279F-B2F7-D829-20FABA4C5AD3}"/>
              </a:ext>
            </a:extLst>
          </p:cNvPr>
          <p:cNvSpPr txBox="1"/>
          <p:nvPr/>
        </p:nvSpPr>
        <p:spPr>
          <a:xfrm>
            <a:off x="2458304" y="296459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3F8F930-987F-1FFA-B185-FA16966518AA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792453" y="2349499"/>
            <a:ext cx="176328" cy="30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BAB58F5-4658-6E24-27EE-8E3728CB8D7A}"/>
              </a:ext>
            </a:extLst>
          </p:cNvPr>
          <p:cNvSpPr txBox="1"/>
          <p:nvPr/>
        </p:nvSpPr>
        <p:spPr>
          <a:xfrm>
            <a:off x="1385610" y="2404105"/>
            <a:ext cx="633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点击定位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C4B4585-2890-9F7F-9C31-5E423ABCC792}"/>
              </a:ext>
            </a:extLst>
          </p:cNvPr>
          <p:cNvSpPr txBox="1"/>
          <p:nvPr/>
        </p:nvSpPr>
        <p:spPr>
          <a:xfrm>
            <a:off x="1871262" y="306167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FC9016-03C6-3A8F-C148-689638748EA9}"/>
              </a:ext>
            </a:extLst>
          </p:cNvPr>
          <p:cNvSpPr txBox="1"/>
          <p:nvPr/>
        </p:nvSpPr>
        <p:spPr>
          <a:xfrm>
            <a:off x="1866881" y="212964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B7BBDE8-7C69-41CD-0A0D-D75DC93EFA72}"/>
              </a:ext>
            </a:extLst>
          </p:cNvPr>
          <p:cNvSpPr/>
          <p:nvPr/>
        </p:nvSpPr>
        <p:spPr>
          <a:xfrm>
            <a:off x="3425927" y="2308693"/>
            <a:ext cx="296964" cy="49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AECBCA1-FA51-7D06-A56D-F0735AB8B95D}"/>
              </a:ext>
            </a:extLst>
          </p:cNvPr>
          <p:cNvSpPr/>
          <p:nvPr/>
        </p:nvSpPr>
        <p:spPr>
          <a:xfrm>
            <a:off x="5268606" y="3804292"/>
            <a:ext cx="298784" cy="45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D1CA448-47F5-C87D-C6F2-85A6F2911968}"/>
              </a:ext>
            </a:extLst>
          </p:cNvPr>
          <p:cNvSpPr txBox="1"/>
          <p:nvPr/>
        </p:nvSpPr>
        <p:spPr>
          <a:xfrm>
            <a:off x="180074" y="728831"/>
            <a:ext cx="1012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设施位置展示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346DB52-E7B9-42C6-E32D-CC096F5767F0}"/>
              </a:ext>
            </a:extLst>
          </p:cNvPr>
          <p:cNvSpPr txBox="1"/>
          <p:nvPr/>
        </p:nvSpPr>
        <p:spPr>
          <a:xfrm>
            <a:off x="180074" y="2423085"/>
            <a:ext cx="107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导航功能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个人定位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75F8558-A1A7-06A4-3D25-CCE722F4A428}"/>
              </a:ext>
            </a:extLst>
          </p:cNvPr>
          <p:cNvSpPr txBox="1"/>
          <p:nvPr/>
        </p:nvSpPr>
        <p:spPr>
          <a:xfrm>
            <a:off x="180074" y="3995942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设施搜索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C2B8F6E-C5AB-510B-FDF3-3C681942B2DA}"/>
              </a:ext>
            </a:extLst>
          </p:cNvPr>
          <p:cNvSpPr txBox="1"/>
          <p:nvPr/>
        </p:nvSpPr>
        <p:spPr>
          <a:xfrm>
            <a:off x="177338" y="5341122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设施类别筛选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FE87FFF-4DD0-C8FD-E473-9FBAC42F3A10}"/>
              </a:ext>
            </a:extLst>
          </p:cNvPr>
          <p:cNvSpPr txBox="1"/>
          <p:nvPr/>
        </p:nvSpPr>
        <p:spPr>
          <a:xfrm>
            <a:off x="4078335" y="964634"/>
            <a:ext cx="864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点击图标放大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0D7D7E-4086-EF0F-941A-6BA9BC49ED84}"/>
              </a:ext>
            </a:extLst>
          </p:cNvPr>
          <p:cNvSpPr txBox="1"/>
          <p:nvPr/>
        </p:nvSpPr>
        <p:spPr>
          <a:xfrm>
            <a:off x="5293605" y="3751024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B99E8F-7C9D-7A3B-324F-D90C9A064EB1}"/>
              </a:ext>
            </a:extLst>
          </p:cNvPr>
          <p:cNvSpPr txBox="1"/>
          <p:nvPr/>
        </p:nvSpPr>
        <p:spPr>
          <a:xfrm>
            <a:off x="3456448" y="2277188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2F4DFA-BC25-8D70-38CB-083A4C2CB99D}"/>
              </a:ext>
            </a:extLst>
          </p:cNvPr>
          <p:cNvSpPr txBox="1"/>
          <p:nvPr/>
        </p:nvSpPr>
        <p:spPr>
          <a:xfrm>
            <a:off x="1668060" y="2292004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E9FA877-CB71-806B-0744-65A6824BCC9B}"/>
              </a:ext>
            </a:extLst>
          </p:cNvPr>
          <p:cNvSpPr txBox="1"/>
          <p:nvPr/>
        </p:nvSpPr>
        <p:spPr>
          <a:xfrm>
            <a:off x="3464640" y="682292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140333-F4FD-2FD3-17F7-672E85E738E5}"/>
              </a:ext>
            </a:extLst>
          </p:cNvPr>
          <p:cNvSpPr txBox="1"/>
          <p:nvPr/>
        </p:nvSpPr>
        <p:spPr>
          <a:xfrm>
            <a:off x="5279093" y="774730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143F046-6584-B591-791A-D0218601BBC4}"/>
              </a:ext>
            </a:extLst>
          </p:cNvPr>
          <p:cNvSpPr txBox="1"/>
          <p:nvPr/>
        </p:nvSpPr>
        <p:spPr>
          <a:xfrm>
            <a:off x="3251868" y="95929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6C872C8-2C45-8C82-DA5F-1B68D0291D22}"/>
              </a:ext>
            </a:extLst>
          </p:cNvPr>
          <p:cNvSpPr txBox="1"/>
          <p:nvPr/>
        </p:nvSpPr>
        <p:spPr>
          <a:xfrm>
            <a:off x="3545336" y="92210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78726DF-441A-24B7-3F63-7648A6F74A63}"/>
              </a:ext>
            </a:extLst>
          </p:cNvPr>
          <p:cNvSpPr txBox="1"/>
          <p:nvPr/>
        </p:nvSpPr>
        <p:spPr>
          <a:xfrm>
            <a:off x="3562812" y="126009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65F8595-44F5-6BF6-1D53-669161FE8B00}"/>
              </a:ext>
            </a:extLst>
          </p:cNvPr>
          <p:cNvSpPr txBox="1"/>
          <p:nvPr/>
        </p:nvSpPr>
        <p:spPr>
          <a:xfrm>
            <a:off x="5296589" y="261958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D84F1E1-26DD-87B0-49A4-DC6847473586}"/>
              </a:ext>
            </a:extLst>
          </p:cNvPr>
          <p:cNvSpPr txBox="1"/>
          <p:nvPr/>
        </p:nvSpPr>
        <p:spPr>
          <a:xfrm>
            <a:off x="5154658" y="246127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AE0C1EC-3A86-F525-4E37-4C7B6139A466}"/>
              </a:ext>
            </a:extLst>
          </p:cNvPr>
          <p:cNvSpPr txBox="1"/>
          <p:nvPr/>
        </p:nvSpPr>
        <p:spPr>
          <a:xfrm>
            <a:off x="5267840" y="231210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20C585-9B18-7BC2-50AF-95F8F553637C}"/>
              </a:ext>
            </a:extLst>
          </p:cNvPr>
          <p:cNvSpPr txBox="1"/>
          <p:nvPr/>
        </p:nvSpPr>
        <p:spPr>
          <a:xfrm>
            <a:off x="5330888" y="240955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623D375-8726-883B-5670-0F6016AD8BE0}"/>
              </a:ext>
            </a:extLst>
          </p:cNvPr>
          <p:cNvSpPr txBox="1"/>
          <p:nvPr/>
        </p:nvSpPr>
        <p:spPr>
          <a:xfrm>
            <a:off x="5440437" y="254202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A31CF4C-F351-0638-B3B0-0A97015C0458}"/>
              </a:ext>
            </a:extLst>
          </p:cNvPr>
          <p:cNvSpPr txBox="1"/>
          <p:nvPr/>
        </p:nvSpPr>
        <p:spPr>
          <a:xfrm>
            <a:off x="5194319" y="2192139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8988251-686D-A7F0-E06B-AAD6E7136C49}"/>
              </a:ext>
            </a:extLst>
          </p:cNvPr>
          <p:cNvSpPr txBox="1"/>
          <p:nvPr/>
        </p:nvSpPr>
        <p:spPr>
          <a:xfrm>
            <a:off x="1697739" y="1170186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7B5706B-C4EC-B4E0-DB53-640EF82E7ADD}"/>
              </a:ext>
            </a:extLst>
          </p:cNvPr>
          <p:cNvSpPr txBox="1"/>
          <p:nvPr/>
        </p:nvSpPr>
        <p:spPr>
          <a:xfrm>
            <a:off x="1541762" y="101166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C712DD0-8FEB-66B6-D79F-1B7AAF88E6F3}"/>
              </a:ext>
            </a:extLst>
          </p:cNvPr>
          <p:cNvSpPr txBox="1"/>
          <p:nvPr/>
        </p:nvSpPr>
        <p:spPr>
          <a:xfrm>
            <a:off x="1668990" y="86270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21B387F-2041-8C45-2E60-EACC97D4BA29}"/>
              </a:ext>
            </a:extLst>
          </p:cNvPr>
          <p:cNvSpPr txBox="1"/>
          <p:nvPr/>
        </p:nvSpPr>
        <p:spPr>
          <a:xfrm>
            <a:off x="1732038" y="96015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9DB9678-2EBA-9F75-C00D-CD0E4F3DA835}"/>
              </a:ext>
            </a:extLst>
          </p:cNvPr>
          <p:cNvSpPr txBox="1"/>
          <p:nvPr/>
        </p:nvSpPr>
        <p:spPr>
          <a:xfrm>
            <a:off x="1829354" y="1093556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20A4ED0-8946-A01D-CFA0-5EA58DBC84E1}"/>
              </a:ext>
            </a:extLst>
          </p:cNvPr>
          <p:cNvSpPr txBox="1"/>
          <p:nvPr/>
        </p:nvSpPr>
        <p:spPr>
          <a:xfrm>
            <a:off x="1595469" y="742737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41F35D0-EDA1-8BF1-C22A-6DDB9C446230}"/>
              </a:ext>
            </a:extLst>
          </p:cNvPr>
          <p:cNvSpPr txBox="1"/>
          <p:nvPr/>
        </p:nvSpPr>
        <p:spPr>
          <a:xfrm>
            <a:off x="3474130" y="412929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9A488EA-FAF9-6466-C241-8436756F76F3}"/>
              </a:ext>
            </a:extLst>
          </p:cNvPr>
          <p:cNvSpPr txBox="1"/>
          <p:nvPr/>
        </p:nvSpPr>
        <p:spPr>
          <a:xfrm>
            <a:off x="3332199" y="397098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8E9F635-C485-86A3-E0C2-93127CA40650}"/>
              </a:ext>
            </a:extLst>
          </p:cNvPr>
          <p:cNvSpPr txBox="1"/>
          <p:nvPr/>
        </p:nvSpPr>
        <p:spPr>
          <a:xfrm>
            <a:off x="3445381" y="382181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7FE6B79-60F5-2C46-F0B0-1EA6DC533844}"/>
              </a:ext>
            </a:extLst>
          </p:cNvPr>
          <p:cNvSpPr txBox="1"/>
          <p:nvPr/>
        </p:nvSpPr>
        <p:spPr>
          <a:xfrm>
            <a:off x="3508429" y="391926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0A8CADC-6D7D-1BE0-00AE-EF680C109B0D}"/>
              </a:ext>
            </a:extLst>
          </p:cNvPr>
          <p:cNvSpPr txBox="1"/>
          <p:nvPr/>
        </p:nvSpPr>
        <p:spPr>
          <a:xfrm>
            <a:off x="3371860" y="3701850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44870B9-3075-3D71-5539-47558FBCB372}"/>
              </a:ext>
            </a:extLst>
          </p:cNvPr>
          <p:cNvSpPr txBox="1"/>
          <p:nvPr/>
        </p:nvSpPr>
        <p:spPr>
          <a:xfrm>
            <a:off x="3630918" y="404759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B17150C-B2B9-B937-4198-13DAA8ECDB42}"/>
              </a:ext>
            </a:extLst>
          </p:cNvPr>
          <p:cNvSpPr txBox="1"/>
          <p:nvPr/>
        </p:nvSpPr>
        <p:spPr>
          <a:xfrm>
            <a:off x="1706345" y="413234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1AC869-549E-FA05-F38E-A66A8935A7EB}"/>
              </a:ext>
            </a:extLst>
          </p:cNvPr>
          <p:cNvSpPr txBox="1"/>
          <p:nvPr/>
        </p:nvSpPr>
        <p:spPr>
          <a:xfrm>
            <a:off x="1549962" y="397732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01AEB6-63DA-8708-69B6-293108211183}"/>
              </a:ext>
            </a:extLst>
          </p:cNvPr>
          <p:cNvSpPr txBox="1"/>
          <p:nvPr/>
        </p:nvSpPr>
        <p:spPr>
          <a:xfrm>
            <a:off x="1652905" y="381900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9D0780A-6738-795E-AC57-DED3AE615DFE}"/>
              </a:ext>
            </a:extLst>
          </p:cNvPr>
          <p:cNvSpPr txBox="1"/>
          <p:nvPr/>
        </p:nvSpPr>
        <p:spPr>
          <a:xfrm>
            <a:off x="1726192" y="393914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BD27116-9089-85D8-F377-B69B37FCFF3C}"/>
              </a:ext>
            </a:extLst>
          </p:cNvPr>
          <p:cNvSpPr txBox="1"/>
          <p:nvPr/>
        </p:nvSpPr>
        <p:spPr>
          <a:xfrm>
            <a:off x="1589623" y="3708188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A413E6E-807A-0EAA-09B9-ACB663BB0EE2}"/>
              </a:ext>
            </a:extLst>
          </p:cNvPr>
          <p:cNvSpPr txBox="1"/>
          <p:nvPr/>
        </p:nvSpPr>
        <p:spPr>
          <a:xfrm>
            <a:off x="1848681" y="405393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032B6F0-6A11-74B9-0A5E-5716DEE39272}"/>
              </a:ext>
            </a:extLst>
          </p:cNvPr>
          <p:cNvSpPr txBox="1"/>
          <p:nvPr/>
        </p:nvSpPr>
        <p:spPr>
          <a:xfrm>
            <a:off x="1696261" y="561775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F60898F-4405-A7A0-7124-49413DEA2DDF}"/>
              </a:ext>
            </a:extLst>
          </p:cNvPr>
          <p:cNvSpPr txBox="1"/>
          <p:nvPr/>
        </p:nvSpPr>
        <p:spPr>
          <a:xfrm>
            <a:off x="1530239" y="547186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38EDB5-EF14-E44B-6B28-DA9E8BE20D72}"/>
              </a:ext>
            </a:extLst>
          </p:cNvPr>
          <p:cNvSpPr txBox="1"/>
          <p:nvPr/>
        </p:nvSpPr>
        <p:spPr>
          <a:xfrm>
            <a:off x="1655168" y="532535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24BBE56-4D2D-DC1E-EBFD-BD673EAC5504}"/>
              </a:ext>
            </a:extLst>
          </p:cNvPr>
          <p:cNvSpPr txBox="1"/>
          <p:nvPr/>
        </p:nvSpPr>
        <p:spPr>
          <a:xfrm>
            <a:off x="1719544" y="543985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04B30F5-AC19-DCA8-3B75-9E4C50B0DB4B}"/>
              </a:ext>
            </a:extLst>
          </p:cNvPr>
          <p:cNvSpPr txBox="1"/>
          <p:nvPr/>
        </p:nvSpPr>
        <p:spPr>
          <a:xfrm>
            <a:off x="1587502" y="5219507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F479AF6-4885-FE8E-40A5-E5CF3A79C2C4}"/>
              </a:ext>
            </a:extLst>
          </p:cNvPr>
          <p:cNvSpPr txBox="1"/>
          <p:nvPr/>
        </p:nvSpPr>
        <p:spPr>
          <a:xfrm>
            <a:off x="1819181" y="554911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12EA0A2-B2B1-CB3D-A156-3F557B5E4A7D}"/>
              </a:ext>
            </a:extLst>
          </p:cNvPr>
          <p:cNvSpPr txBox="1"/>
          <p:nvPr/>
        </p:nvSpPr>
        <p:spPr>
          <a:xfrm>
            <a:off x="3433750" y="570728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0AD958D-82DD-761D-BF4E-3FCB93BC9829}"/>
              </a:ext>
            </a:extLst>
          </p:cNvPr>
          <p:cNvSpPr txBox="1"/>
          <p:nvPr/>
        </p:nvSpPr>
        <p:spPr>
          <a:xfrm>
            <a:off x="5058545" y="5562371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5</a:t>
            </a:r>
            <a:r>
              <a:rPr lang="zh-CN" altLang="en-US" sz="200" dirty="0"/>
              <a:t>分钟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D5AA348-2F52-B603-4B0F-BD41648551AC}"/>
              </a:ext>
            </a:extLst>
          </p:cNvPr>
          <p:cNvSpPr/>
          <p:nvPr/>
        </p:nvSpPr>
        <p:spPr>
          <a:xfrm>
            <a:off x="5305743" y="4665659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04855979-E26F-B8FE-8E73-2CA4B214F2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83" y="409201"/>
            <a:ext cx="729490" cy="1416269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50C562E0-099C-7394-30BA-3A0B8DF6DE45}"/>
              </a:ext>
            </a:extLst>
          </p:cNvPr>
          <p:cNvSpPr txBox="1"/>
          <p:nvPr/>
        </p:nvSpPr>
        <p:spPr>
          <a:xfrm>
            <a:off x="6874576" y="255645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6A18AC6-02F8-891E-8E8B-68B56C222097}"/>
              </a:ext>
            </a:extLst>
          </p:cNvPr>
          <p:cNvSpPr/>
          <p:nvPr/>
        </p:nvSpPr>
        <p:spPr>
          <a:xfrm>
            <a:off x="5101167" y="1528233"/>
            <a:ext cx="600880" cy="15619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C530249-14C5-7C0B-2CAE-0339969C48AA}"/>
              </a:ext>
            </a:extLst>
          </p:cNvPr>
          <p:cNvCxnSpPr>
            <a:stCxn id="116" idx="3"/>
          </p:cNvCxnSpPr>
          <p:nvPr/>
        </p:nvCxnSpPr>
        <p:spPr>
          <a:xfrm flipV="1">
            <a:off x="5702047" y="1528233"/>
            <a:ext cx="1067036" cy="7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51735AA-ECBA-28C4-7081-AC0702B12DF7}"/>
              </a:ext>
            </a:extLst>
          </p:cNvPr>
          <p:cNvSpPr txBox="1"/>
          <p:nvPr/>
        </p:nvSpPr>
        <p:spPr>
          <a:xfrm>
            <a:off x="5993962" y="1351836"/>
            <a:ext cx="864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</p:spTree>
    <p:extLst>
      <p:ext uri="{BB962C8B-B14F-4D97-AF65-F5344CB8AC3E}">
        <p14:creationId xmlns:p14="http://schemas.microsoft.com/office/powerpoint/2010/main" val="166542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8E3A17-9940-3113-EE05-3F59973AC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22" y="423495"/>
            <a:ext cx="729491" cy="12829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578E7F-BD21-24D1-7E3B-A79BE628B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47" y="434379"/>
            <a:ext cx="714361" cy="12829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CCFC20-EF38-4A34-E378-75BA9E16CA47}"/>
              </a:ext>
            </a:extLst>
          </p:cNvPr>
          <p:cNvSpPr/>
          <p:nvPr/>
        </p:nvSpPr>
        <p:spPr>
          <a:xfrm>
            <a:off x="2079203" y="947455"/>
            <a:ext cx="127000" cy="987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F73302B-DC3E-A9DE-464D-EA5EAB7CD97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206203" y="996826"/>
            <a:ext cx="960563" cy="8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92EE1D0-CB0A-FAA6-DC50-CFAABE6EC315}"/>
              </a:ext>
            </a:extLst>
          </p:cNvPr>
          <p:cNvSpPr txBox="1"/>
          <p:nvPr/>
        </p:nvSpPr>
        <p:spPr>
          <a:xfrm>
            <a:off x="2450420" y="854448"/>
            <a:ext cx="622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点击滑出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529C74-EB11-E31B-7BB8-D5CA4F9BB746}"/>
              </a:ext>
            </a:extLst>
          </p:cNvPr>
          <p:cNvSpPr txBox="1"/>
          <p:nvPr/>
        </p:nvSpPr>
        <p:spPr>
          <a:xfrm>
            <a:off x="3146582" y="681707"/>
            <a:ext cx="47805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" b="1" dirty="0"/>
              <a:t>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BF021A-5D3A-A47B-B7BD-847D8C7F2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66" y="432262"/>
            <a:ext cx="709788" cy="12908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1BE3BC-8EEA-6469-4D02-112FACE2E110}"/>
              </a:ext>
            </a:extLst>
          </p:cNvPr>
          <p:cNvSpPr/>
          <p:nvPr/>
        </p:nvSpPr>
        <p:spPr>
          <a:xfrm>
            <a:off x="3303171" y="1202751"/>
            <a:ext cx="291217" cy="920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559E64-571D-8B4F-1555-239CF3B243B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873521" y="1075871"/>
            <a:ext cx="838526" cy="17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BE66F26-7FB7-1C9F-7547-7B9830B9230D}"/>
              </a:ext>
            </a:extLst>
          </p:cNvPr>
          <p:cNvSpPr txBox="1"/>
          <p:nvPr/>
        </p:nvSpPr>
        <p:spPr>
          <a:xfrm>
            <a:off x="4021740" y="946885"/>
            <a:ext cx="639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79A574-DC1D-D9B6-8D3C-76808242E055}"/>
              </a:ext>
            </a:extLst>
          </p:cNvPr>
          <p:cNvSpPr/>
          <p:nvPr/>
        </p:nvSpPr>
        <p:spPr>
          <a:xfrm>
            <a:off x="4888107" y="726501"/>
            <a:ext cx="379059" cy="5222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EC9AC5-CA64-B4F9-BDA8-FD7F7EC7A014}"/>
              </a:ext>
            </a:extLst>
          </p:cNvPr>
          <p:cNvSpPr txBox="1"/>
          <p:nvPr/>
        </p:nvSpPr>
        <p:spPr>
          <a:xfrm>
            <a:off x="1993736" y="1000433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5.6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C17A3E-AF81-A318-612E-3606090EAA7E}"/>
              </a:ext>
            </a:extLst>
          </p:cNvPr>
          <p:cNvSpPr txBox="1"/>
          <p:nvPr/>
        </p:nvSpPr>
        <p:spPr>
          <a:xfrm>
            <a:off x="1701245" y="270595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41E9A1-BE52-6312-1E12-691E9202F0F7}"/>
              </a:ext>
            </a:extLst>
          </p:cNvPr>
          <p:cNvSpPr txBox="1"/>
          <p:nvPr/>
        </p:nvSpPr>
        <p:spPr>
          <a:xfrm>
            <a:off x="3329503" y="284297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8801B5-4629-C6AF-093F-B7698CCC2B0E}"/>
              </a:ext>
            </a:extLst>
          </p:cNvPr>
          <p:cNvSpPr txBox="1"/>
          <p:nvPr/>
        </p:nvSpPr>
        <p:spPr>
          <a:xfrm>
            <a:off x="4858748" y="284297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E2225EB-B049-60D3-AA4B-0C0799FFC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51" y="1881437"/>
            <a:ext cx="729491" cy="128298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7A2B52E-2D6C-0FA0-A3E2-E14BE2ED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48" y="3370613"/>
            <a:ext cx="678801" cy="12829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A6FF803-D0E5-5610-EAC4-06544689E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03" y="3370612"/>
            <a:ext cx="678801" cy="128298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EB89056-F35D-6B10-BCB8-E5F7BD3449C6}"/>
              </a:ext>
            </a:extLst>
          </p:cNvPr>
          <p:cNvSpPr/>
          <p:nvPr/>
        </p:nvSpPr>
        <p:spPr>
          <a:xfrm>
            <a:off x="2094492" y="2696298"/>
            <a:ext cx="107950" cy="10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8756E7-AEEC-4ED5-3454-43C75446B045}"/>
              </a:ext>
            </a:extLst>
          </p:cNvPr>
          <p:cNvSpPr/>
          <p:nvPr/>
        </p:nvSpPr>
        <p:spPr>
          <a:xfrm flipV="1">
            <a:off x="2069828" y="3796863"/>
            <a:ext cx="99679" cy="922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4C01B5F-7A1B-9019-B890-254C98E0BEC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202442" y="2747098"/>
            <a:ext cx="96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D5B27D-48B2-0B19-5104-7C9127DEBD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169507" y="3824543"/>
            <a:ext cx="995246" cy="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0F4DFDA-EA6F-FA3C-783D-05B06667E787}"/>
              </a:ext>
            </a:extLst>
          </p:cNvPr>
          <p:cNvSpPr txBox="1"/>
          <p:nvPr/>
        </p:nvSpPr>
        <p:spPr>
          <a:xfrm>
            <a:off x="1950377" y="253602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5.7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383B5A-E5F4-4B89-2802-517854174782}"/>
              </a:ext>
            </a:extLst>
          </p:cNvPr>
          <p:cNvSpPr txBox="1"/>
          <p:nvPr/>
        </p:nvSpPr>
        <p:spPr>
          <a:xfrm>
            <a:off x="1825378" y="372040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5.8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CA944B-4CC0-3887-7918-2EEB4E0BE531}"/>
              </a:ext>
            </a:extLst>
          </p:cNvPr>
          <p:cNvSpPr txBox="1"/>
          <p:nvPr/>
        </p:nvSpPr>
        <p:spPr>
          <a:xfrm>
            <a:off x="2388365" y="2556374"/>
            <a:ext cx="709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BED5AC2-428F-1905-B245-7FD0882312CC}"/>
              </a:ext>
            </a:extLst>
          </p:cNvPr>
          <p:cNvSpPr txBox="1"/>
          <p:nvPr/>
        </p:nvSpPr>
        <p:spPr>
          <a:xfrm>
            <a:off x="2379156" y="3641973"/>
            <a:ext cx="61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606F12D-6D3C-1EF6-2F94-3FE68265B2BE}"/>
              </a:ext>
            </a:extLst>
          </p:cNvPr>
          <p:cNvSpPr txBox="1"/>
          <p:nvPr/>
        </p:nvSpPr>
        <p:spPr>
          <a:xfrm>
            <a:off x="1701245" y="1730060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4DEF95-0F3D-2723-A878-978968C7498A}"/>
              </a:ext>
            </a:extLst>
          </p:cNvPr>
          <p:cNvSpPr txBox="1"/>
          <p:nvPr/>
        </p:nvSpPr>
        <p:spPr>
          <a:xfrm>
            <a:off x="1693294" y="3208064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A06998-692D-6370-E42B-C477ACB116DF}"/>
              </a:ext>
            </a:extLst>
          </p:cNvPr>
          <p:cNvSpPr txBox="1"/>
          <p:nvPr/>
        </p:nvSpPr>
        <p:spPr>
          <a:xfrm>
            <a:off x="3221718" y="3217937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C43DEC16-D86B-34E7-AC54-BF0F53819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53" y="1882106"/>
            <a:ext cx="729491" cy="1277182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E69EAFE0-2685-44F3-3003-89EB21A75739}"/>
              </a:ext>
            </a:extLst>
          </p:cNvPr>
          <p:cNvSpPr txBox="1"/>
          <p:nvPr/>
        </p:nvSpPr>
        <p:spPr>
          <a:xfrm>
            <a:off x="4094658" y="491598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输入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C532EA2-2221-AF02-FC55-4FBD35035BC5}"/>
              </a:ext>
            </a:extLst>
          </p:cNvPr>
          <p:cNvSpPr txBox="1"/>
          <p:nvPr/>
        </p:nvSpPr>
        <p:spPr>
          <a:xfrm>
            <a:off x="1280105" y="4730058"/>
            <a:ext cx="1278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DA89D9F-E247-3A85-55C3-9151CB1AF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04" y="4888108"/>
            <a:ext cx="717298" cy="1307444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D4D1D9F-F646-3E15-0C50-ABFF8EB783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72" y="4901539"/>
            <a:ext cx="717298" cy="1284756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8C352FDD-8456-78F8-A9A9-A211361273F9}"/>
              </a:ext>
            </a:extLst>
          </p:cNvPr>
          <p:cNvSpPr/>
          <p:nvPr/>
        </p:nvSpPr>
        <p:spPr>
          <a:xfrm>
            <a:off x="1551180" y="5041900"/>
            <a:ext cx="76200" cy="857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384EC54-06DA-F28E-0FCF-E72B906A972D}"/>
              </a:ext>
            </a:extLst>
          </p:cNvPr>
          <p:cNvCxnSpPr>
            <a:cxnSpLocks/>
          </p:cNvCxnSpPr>
          <p:nvPr/>
        </p:nvCxnSpPr>
        <p:spPr>
          <a:xfrm>
            <a:off x="1621567" y="5108574"/>
            <a:ext cx="1520436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8085014-1424-24B1-8637-6FDE0C0E599A}"/>
              </a:ext>
            </a:extLst>
          </p:cNvPr>
          <p:cNvSpPr txBox="1"/>
          <p:nvPr/>
        </p:nvSpPr>
        <p:spPr>
          <a:xfrm>
            <a:off x="2294257" y="4941160"/>
            <a:ext cx="642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点击放大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79717E9-3701-9E27-6898-6FC81C2F63EF}"/>
              </a:ext>
            </a:extLst>
          </p:cNvPr>
          <p:cNvSpPr txBox="1"/>
          <p:nvPr/>
        </p:nvSpPr>
        <p:spPr>
          <a:xfrm>
            <a:off x="1539548" y="490153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9D08544-3AB0-6E05-50B3-A459DA109997}"/>
              </a:ext>
            </a:extLst>
          </p:cNvPr>
          <p:cNvSpPr/>
          <p:nvPr/>
        </p:nvSpPr>
        <p:spPr>
          <a:xfrm>
            <a:off x="3186774" y="5058832"/>
            <a:ext cx="596376" cy="8572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EF7530D-C5FC-B7F5-A1E4-B5769C9D5C1F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3783150" y="5084762"/>
            <a:ext cx="877721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2D110622-6439-C354-96F3-0DF8E883E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039" y="4899805"/>
            <a:ext cx="729491" cy="1287262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9133A933-0AEC-C545-0FAD-E010D13DB957}"/>
              </a:ext>
            </a:extLst>
          </p:cNvPr>
          <p:cNvSpPr txBox="1"/>
          <p:nvPr/>
        </p:nvSpPr>
        <p:spPr>
          <a:xfrm>
            <a:off x="180074" y="728831"/>
            <a:ext cx="101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5.6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设施条件筛选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6B44046-1711-B099-59B7-A2D9DE8D7D62}"/>
              </a:ext>
            </a:extLst>
          </p:cNvPr>
          <p:cNvSpPr txBox="1"/>
          <p:nvPr/>
        </p:nvSpPr>
        <p:spPr>
          <a:xfrm>
            <a:off x="180074" y="2423085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5.7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B1E104-0415-2956-D1F5-484891D83A87}"/>
              </a:ext>
            </a:extLst>
          </p:cNvPr>
          <p:cNvSpPr txBox="1"/>
          <p:nvPr/>
        </p:nvSpPr>
        <p:spPr>
          <a:xfrm>
            <a:off x="180074" y="3995942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5.8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4DC08D4-6D58-E792-8A35-1798CA18620A}"/>
              </a:ext>
            </a:extLst>
          </p:cNvPr>
          <p:cNvSpPr txBox="1"/>
          <p:nvPr/>
        </p:nvSpPr>
        <p:spPr>
          <a:xfrm>
            <a:off x="177338" y="5341122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设施搜索</a:t>
            </a:r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D8C2E7-ED08-DB38-E5BA-407750AC5B00}"/>
              </a:ext>
            </a:extLst>
          </p:cNvPr>
          <p:cNvSpPr txBox="1"/>
          <p:nvPr/>
        </p:nvSpPr>
        <p:spPr>
          <a:xfrm>
            <a:off x="2949180" y="1721191"/>
            <a:ext cx="131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CDE1889-B0AE-B07A-C769-6D4011BB8A93}"/>
              </a:ext>
            </a:extLst>
          </p:cNvPr>
          <p:cNvSpPr txBox="1"/>
          <p:nvPr/>
        </p:nvSpPr>
        <p:spPr>
          <a:xfrm>
            <a:off x="2882589" y="4728443"/>
            <a:ext cx="1278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3D7C375-04DF-F99A-12D4-9500678BB73B}"/>
              </a:ext>
            </a:extLst>
          </p:cNvPr>
          <p:cNvSpPr txBox="1"/>
          <p:nvPr/>
        </p:nvSpPr>
        <p:spPr>
          <a:xfrm>
            <a:off x="4438565" y="4722766"/>
            <a:ext cx="1278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09A06C-8E16-CE18-49B3-C27FDDC50A6D}"/>
              </a:ext>
            </a:extLst>
          </p:cNvPr>
          <p:cNvSpPr txBox="1"/>
          <p:nvPr/>
        </p:nvSpPr>
        <p:spPr>
          <a:xfrm>
            <a:off x="1807908" y="106621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CC83B4-675F-7DEA-AF92-25E0CBB66428}"/>
              </a:ext>
            </a:extLst>
          </p:cNvPr>
          <p:cNvSpPr txBox="1"/>
          <p:nvPr/>
        </p:nvSpPr>
        <p:spPr>
          <a:xfrm>
            <a:off x="1653162" y="92400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BF7B6F-6211-FB63-ECAD-A5E6E564E74A}"/>
              </a:ext>
            </a:extLst>
          </p:cNvPr>
          <p:cNvSpPr txBox="1"/>
          <p:nvPr/>
        </p:nvSpPr>
        <p:spPr>
          <a:xfrm>
            <a:off x="1766344" y="77483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07FAAF-09F2-C4BE-8AD1-1F7CBC7A9A5A}"/>
              </a:ext>
            </a:extLst>
          </p:cNvPr>
          <p:cNvSpPr txBox="1"/>
          <p:nvPr/>
        </p:nvSpPr>
        <p:spPr>
          <a:xfrm>
            <a:off x="1833724" y="90024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68425B2-DD8A-071A-1EB8-EC09E8BAA6ED}"/>
              </a:ext>
            </a:extLst>
          </p:cNvPr>
          <p:cNvSpPr txBox="1"/>
          <p:nvPr/>
        </p:nvSpPr>
        <p:spPr>
          <a:xfrm>
            <a:off x="1938941" y="100475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8FB7CE-21D1-0763-77A6-375B8FC6EF84}"/>
              </a:ext>
            </a:extLst>
          </p:cNvPr>
          <p:cNvSpPr txBox="1"/>
          <p:nvPr/>
        </p:nvSpPr>
        <p:spPr>
          <a:xfrm>
            <a:off x="1709331" y="667935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A9557E8-0E65-BF21-FE74-31D48D98751B}"/>
              </a:ext>
            </a:extLst>
          </p:cNvPr>
          <p:cNvSpPr txBox="1"/>
          <p:nvPr/>
        </p:nvSpPr>
        <p:spPr>
          <a:xfrm>
            <a:off x="1803057" y="252673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E07EDB-D97D-B43C-E6DF-8FC3770C585F}"/>
              </a:ext>
            </a:extLst>
          </p:cNvPr>
          <p:cNvSpPr txBox="1"/>
          <p:nvPr/>
        </p:nvSpPr>
        <p:spPr>
          <a:xfrm>
            <a:off x="1647253" y="238737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52FA9D-9586-88E7-1923-99193FDFD0BB}"/>
              </a:ext>
            </a:extLst>
          </p:cNvPr>
          <p:cNvSpPr txBox="1"/>
          <p:nvPr/>
        </p:nvSpPr>
        <p:spPr>
          <a:xfrm>
            <a:off x="1773491" y="223738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A75DA1-DD73-1CDD-2301-64EC451D3F27}"/>
              </a:ext>
            </a:extLst>
          </p:cNvPr>
          <p:cNvSpPr txBox="1"/>
          <p:nvPr/>
        </p:nvSpPr>
        <p:spPr>
          <a:xfrm>
            <a:off x="1839505" y="235048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A2477D9-0042-C339-F515-900F5778A874}"/>
              </a:ext>
            </a:extLst>
          </p:cNvPr>
          <p:cNvSpPr txBox="1"/>
          <p:nvPr/>
        </p:nvSpPr>
        <p:spPr>
          <a:xfrm>
            <a:off x="1943585" y="246357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C572C2-9CDC-E887-DD3F-93328402BFA1}"/>
              </a:ext>
            </a:extLst>
          </p:cNvPr>
          <p:cNvSpPr txBox="1"/>
          <p:nvPr/>
        </p:nvSpPr>
        <p:spPr>
          <a:xfrm>
            <a:off x="1701821" y="2126520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E01F20F-02CB-2CB3-5415-8D5C03610456}"/>
              </a:ext>
            </a:extLst>
          </p:cNvPr>
          <p:cNvSpPr txBox="1"/>
          <p:nvPr/>
        </p:nvSpPr>
        <p:spPr>
          <a:xfrm>
            <a:off x="4975349" y="107714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E8B32E-F366-B45E-6F18-969ADE317CB9}"/>
              </a:ext>
            </a:extLst>
          </p:cNvPr>
          <p:cNvSpPr txBox="1"/>
          <p:nvPr/>
        </p:nvSpPr>
        <p:spPr>
          <a:xfrm>
            <a:off x="4818680" y="93887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CE83569-7D44-4B8D-1620-03BA529E0EFC}"/>
              </a:ext>
            </a:extLst>
          </p:cNvPr>
          <p:cNvSpPr txBox="1"/>
          <p:nvPr/>
        </p:nvSpPr>
        <p:spPr>
          <a:xfrm>
            <a:off x="5098771" y="101559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4CF4D0B-D8A8-2DD1-9C15-BABE68AAA2F5}"/>
              </a:ext>
            </a:extLst>
          </p:cNvPr>
          <p:cNvSpPr txBox="1"/>
          <p:nvPr/>
        </p:nvSpPr>
        <p:spPr>
          <a:xfrm>
            <a:off x="4865696" y="685580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AA93B28-1EB9-D7EC-0632-FC3028BC7274}"/>
              </a:ext>
            </a:extLst>
          </p:cNvPr>
          <p:cNvSpPr txBox="1"/>
          <p:nvPr/>
        </p:nvSpPr>
        <p:spPr>
          <a:xfrm>
            <a:off x="1786338" y="4014616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7B3EF14-60BD-AD68-4F2B-3F81A59485C3}"/>
              </a:ext>
            </a:extLst>
          </p:cNvPr>
          <p:cNvSpPr txBox="1"/>
          <p:nvPr/>
        </p:nvSpPr>
        <p:spPr>
          <a:xfrm>
            <a:off x="1631953" y="387551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1245AD7-27BC-2C5B-A174-48EB1A7D14D4}"/>
              </a:ext>
            </a:extLst>
          </p:cNvPr>
          <p:cNvSpPr txBox="1"/>
          <p:nvPr/>
        </p:nvSpPr>
        <p:spPr>
          <a:xfrm>
            <a:off x="1734457" y="372325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5E67B90-2ADA-DD4A-055A-07895DBEE66C}"/>
              </a:ext>
            </a:extLst>
          </p:cNvPr>
          <p:cNvSpPr txBox="1"/>
          <p:nvPr/>
        </p:nvSpPr>
        <p:spPr>
          <a:xfrm>
            <a:off x="1803057" y="383837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C8514B5-76C0-FD34-B751-4D6E0D6CD67C}"/>
              </a:ext>
            </a:extLst>
          </p:cNvPr>
          <p:cNvSpPr txBox="1"/>
          <p:nvPr/>
        </p:nvSpPr>
        <p:spPr>
          <a:xfrm>
            <a:off x="1919227" y="3949276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6E93050-E632-4389-70ED-BE84F6BE05BA}"/>
              </a:ext>
            </a:extLst>
          </p:cNvPr>
          <p:cNvSpPr txBox="1"/>
          <p:nvPr/>
        </p:nvSpPr>
        <p:spPr>
          <a:xfrm>
            <a:off x="1686152" y="3618770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267483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9E534A6-CB57-5CAD-FE58-0DF48620A8B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450429" y="1043251"/>
            <a:ext cx="1122301" cy="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DD745CD-79E9-56BB-587A-AC5B60EA73B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299803" y="1049632"/>
            <a:ext cx="1122301" cy="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65C5F51-9AFA-94D6-BC43-5FAD39B24085}"/>
              </a:ext>
            </a:extLst>
          </p:cNvPr>
          <p:cNvSpPr txBox="1"/>
          <p:nvPr/>
        </p:nvSpPr>
        <p:spPr>
          <a:xfrm>
            <a:off x="2729857" y="863807"/>
            <a:ext cx="66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53398B-C601-797F-B5C6-AC0226E7C2D3}"/>
              </a:ext>
            </a:extLst>
          </p:cNvPr>
          <p:cNvSpPr txBox="1"/>
          <p:nvPr/>
        </p:nvSpPr>
        <p:spPr>
          <a:xfrm>
            <a:off x="4572236" y="873639"/>
            <a:ext cx="727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CE8721-361A-D8D5-B00B-6AC9CA5CC6E4}"/>
              </a:ext>
            </a:extLst>
          </p:cNvPr>
          <p:cNvSpPr txBox="1"/>
          <p:nvPr/>
        </p:nvSpPr>
        <p:spPr>
          <a:xfrm>
            <a:off x="1520355" y="216845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76EAD99-2636-DEA9-780E-E3ECF045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31" y="389529"/>
            <a:ext cx="717298" cy="130744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145CBA2-3108-9875-C219-B8893D3E6BBA}"/>
              </a:ext>
            </a:extLst>
          </p:cNvPr>
          <p:cNvSpPr/>
          <p:nvPr/>
        </p:nvSpPr>
        <p:spPr>
          <a:xfrm>
            <a:off x="1856504" y="563875"/>
            <a:ext cx="135988" cy="777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CD8937-1A8D-959C-7E3C-0455DDE03C27}"/>
              </a:ext>
            </a:extLst>
          </p:cNvPr>
          <p:cNvSpPr txBox="1"/>
          <p:nvPr/>
        </p:nvSpPr>
        <p:spPr>
          <a:xfrm>
            <a:off x="1756691" y="40233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CEAA140-830F-526D-314E-77EA757B0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30" y="411041"/>
            <a:ext cx="727073" cy="12771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3553757-B50A-5C1D-89DB-BC7D55F98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104" y="413734"/>
            <a:ext cx="727073" cy="127718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A575465-CA8F-54C6-A65B-7CD2919957E2}"/>
              </a:ext>
            </a:extLst>
          </p:cNvPr>
          <p:cNvSpPr/>
          <p:nvPr/>
        </p:nvSpPr>
        <p:spPr>
          <a:xfrm>
            <a:off x="3902887" y="587155"/>
            <a:ext cx="141288" cy="682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8072AB-A3A0-C9B2-3ACD-979C1D007686}"/>
              </a:ext>
            </a:extLst>
          </p:cNvPr>
          <p:cNvSpPr/>
          <p:nvPr/>
        </p:nvSpPr>
        <p:spPr>
          <a:xfrm>
            <a:off x="5963889" y="589277"/>
            <a:ext cx="125203" cy="682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3FAE485-E1A8-4EB8-4FB0-74802C5F9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17" y="3447324"/>
            <a:ext cx="678803" cy="12918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99C9CC3-EB44-BE48-92B2-442A2EC1F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08" y="3447324"/>
            <a:ext cx="678801" cy="12918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9EA8FBD-B3B5-3302-DC6B-38FAFEA55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74" y="1924638"/>
            <a:ext cx="678803" cy="129189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D2F0418-01D8-4943-35D7-EED795922A52}"/>
              </a:ext>
            </a:extLst>
          </p:cNvPr>
          <p:cNvSpPr/>
          <p:nvPr/>
        </p:nvSpPr>
        <p:spPr>
          <a:xfrm>
            <a:off x="2050932" y="3925871"/>
            <a:ext cx="248785" cy="2104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EB9FDF3-E812-6C5E-401C-472C5840AEF4}"/>
              </a:ext>
            </a:extLst>
          </p:cNvPr>
          <p:cNvSpPr txBox="1"/>
          <p:nvPr/>
        </p:nvSpPr>
        <p:spPr>
          <a:xfrm>
            <a:off x="2034824" y="375724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7.1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D5A030-C76A-A45B-EF25-8A250F9B8941}"/>
              </a:ext>
            </a:extLst>
          </p:cNvPr>
          <p:cNvSpPr/>
          <p:nvPr/>
        </p:nvSpPr>
        <p:spPr>
          <a:xfrm>
            <a:off x="2080362" y="4613259"/>
            <a:ext cx="135218" cy="857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F216D0C-1293-BC95-9265-604DA5F56B5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15580" y="4623721"/>
            <a:ext cx="1422053" cy="3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C510626-6ECB-3C2B-C562-485BF32BD37D}"/>
              </a:ext>
            </a:extLst>
          </p:cNvPr>
          <p:cNvSpPr txBox="1"/>
          <p:nvPr/>
        </p:nvSpPr>
        <p:spPr>
          <a:xfrm>
            <a:off x="1992492" y="4438764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7.2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C5F0CA-A2FF-5D14-82C5-065E67C6D4B5}"/>
              </a:ext>
            </a:extLst>
          </p:cNvPr>
          <p:cNvSpPr txBox="1"/>
          <p:nvPr/>
        </p:nvSpPr>
        <p:spPr>
          <a:xfrm>
            <a:off x="2798166" y="440439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01D933E-B2FB-11A2-F1BE-0A967C50F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9" y="3434147"/>
            <a:ext cx="678802" cy="1300912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BCD7405A-8C53-E300-AF33-84BA63BA07F4}"/>
              </a:ext>
            </a:extLst>
          </p:cNvPr>
          <p:cNvSpPr/>
          <p:nvPr/>
        </p:nvSpPr>
        <p:spPr>
          <a:xfrm>
            <a:off x="4072478" y="4574315"/>
            <a:ext cx="120093" cy="1246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304831-A5C4-67E0-9CC2-EE9DB0F77DC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192571" y="4610023"/>
            <a:ext cx="1238958" cy="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B849AE2-9CE2-913B-5897-C542EE67B388}"/>
              </a:ext>
            </a:extLst>
          </p:cNvPr>
          <p:cNvSpPr txBox="1"/>
          <p:nvPr/>
        </p:nvSpPr>
        <p:spPr>
          <a:xfrm>
            <a:off x="4715154" y="439973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142C801-C90C-2A69-B52C-06F6D4E9F3FF}"/>
              </a:ext>
            </a:extLst>
          </p:cNvPr>
          <p:cNvSpPr txBox="1"/>
          <p:nvPr/>
        </p:nvSpPr>
        <p:spPr>
          <a:xfrm>
            <a:off x="5611039" y="327735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95A474F-DA5A-171D-D3E4-62353EA6F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30" y="1924638"/>
            <a:ext cx="672875" cy="129189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09A96A3-AD64-11E1-B573-DEE8176647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08" y="1917236"/>
            <a:ext cx="678801" cy="130091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84CE312-E59A-6B32-4C87-2FF92DD6C8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64" y="1946026"/>
            <a:ext cx="678802" cy="1300913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0E9BB68D-D9A6-A8F7-C6C4-DDED88611125}"/>
              </a:ext>
            </a:extLst>
          </p:cNvPr>
          <p:cNvSpPr/>
          <p:nvPr/>
        </p:nvSpPr>
        <p:spPr>
          <a:xfrm>
            <a:off x="2203749" y="2826697"/>
            <a:ext cx="148520" cy="1190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7F7E475-2FFC-730B-1138-1C16B5990B0C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352269" y="2878037"/>
            <a:ext cx="1193355" cy="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91A99B2-F042-9B84-693A-CDCF0166E8E9}"/>
              </a:ext>
            </a:extLst>
          </p:cNvPr>
          <p:cNvSpPr txBox="1"/>
          <p:nvPr/>
        </p:nvSpPr>
        <p:spPr>
          <a:xfrm>
            <a:off x="2659549" y="2697558"/>
            <a:ext cx="672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点击滑出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A9CA9E2-FB80-B485-6636-2778694E88AF}"/>
              </a:ext>
            </a:extLst>
          </p:cNvPr>
          <p:cNvSpPr txBox="1"/>
          <p:nvPr/>
        </p:nvSpPr>
        <p:spPr>
          <a:xfrm>
            <a:off x="2110801" y="266414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291B6D-2E90-2AF6-4E5B-D2614CBFE84D}"/>
              </a:ext>
            </a:extLst>
          </p:cNvPr>
          <p:cNvSpPr/>
          <p:nvPr/>
        </p:nvSpPr>
        <p:spPr>
          <a:xfrm>
            <a:off x="3691671" y="2760830"/>
            <a:ext cx="296862" cy="889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BFDA578-D9C7-D335-0BAA-C67F149E014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988533" y="2805280"/>
            <a:ext cx="1464755" cy="1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855EBCF-A244-B3BA-B462-197DE92B494D}"/>
              </a:ext>
            </a:extLst>
          </p:cNvPr>
          <p:cNvSpPr txBox="1"/>
          <p:nvPr/>
        </p:nvSpPr>
        <p:spPr>
          <a:xfrm>
            <a:off x="4628395" y="2633028"/>
            <a:ext cx="656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58A4B2-C3B3-DDFC-C62F-75F2801AD8E7}"/>
              </a:ext>
            </a:extLst>
          </p:cNvPr>
          <p:cNvSpPr/>
          <p:nvPr/>
        </p:nvSpPr>
        <p:spPr>
          <a:xfrm>
            <a:off x="5759825" y="3087671"/>
            <a:ext cx="336550" cy="1238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6BD5FB6-C80B-1827-5467-0348F4A43F84}"/>
              </a:ext>
            </a:extLst>
          </p:cNvPr>
          <p:cNvCxnSpPr>
            <a:cxnSpLocks/>
          </p:cNvCxnSpPr>
          <p:nvPr/>
        </p:nvCxnSpPr>
        <p:spPr>
          <a:xfrm>
            <a:off x="6096375" y="3094729"/>
            <a:ext cx="1021099" cy="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4884E2E-B120-0A35-914A-F291F560B3CD}"/>
              </a:ext>
            </a:extLst>
          </p:cNvPr>
          <p:cNvSpPr txBox="1"/>
          <p:nvPr/>
        </p:nvSpPr>
        <p:spPr>
          <a:xfrm>
            <a:off x="6293637" y="2872227"/>
            <a:ext cx="71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1DB3B3D-819A-D92D-B01C-906CD1352387}"/>
              </a:ext>
            </a:extLst>
          </p:cNvPr>
          <p:cNvSpPr/>
          <p:nvPr/>
        </p:nvSpPr>
        <p:spPr>
          <a:xfrm>
            <a:off x="5486775" y="3089791"/>
            <a:ext cx="211138" cy="1238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6D73596-F052-EAAE-F9E9-71ABDFC38B4F}"/>
              </a:ext>
            </a:extLst>
          </p:cNvPr>
          <p:cNvSpPr/>
          <p:nvPr/>
        </p:nvSpPr>
        <p:spPr>
          <a:xfrm>
            <a:off x="5499375" y="2196027"/>
            <a:ext cx="535088" cy="4921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9880A3-7774-6DB8-30CC-3CEA17C9F3DF}"/>
              </a:ext>
            </a:extLst>
          </p:cNvPr>
          <p:cNvSpPr txBox="1"/>
          <p:nvPr/>
        </p:nvSpPr>
        <p:spPr>
          <a:xfrm>
            <a:off x="5724862" y="203788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78A43B5-802D-01AD-F4CF-625592B4ACB1}"/>
              </a:ext>
            </a:extLst>
          </p:cNvPr>
          <p:cNvSpPr txBox="1"/>
          <p:nvPr/>
        </p:nvSpPr>
        <p:spPr>
          <a:xfrm>
            <a:off x="5428242" y="293164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42C1EA6-3A2A-414B-3E21-1971584C4DBD}"/>
              </a:ext>
            </a:extLst>
          </p:cNvPr>
          <p:cNvSpPr txBox="1"/>
          <p:nvPr/>
        </p:nvSpPr>
        <p:spPr>
          <a:xfrm>
            <a:off x="5738386" y="292427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6.6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98242EBD-A467-6818-CBBF-D9EA6BBB85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93" y="4960804"/>
            <a:ext cx="678801" cy="128298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3257BE0-3459-EA3F-FAE0-517A8359BA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07" y="4960803"/>
            <a:ext cx="678802" cy="128298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17A7A8B1-86EA-2562-6A5C-0DF72A19B0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37" y="4960802"/>
            <a:ext cx="631000" cy="1282983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47CCB28B-7B29-3930-A453-D806A9EDD566}"/>
              </a:ext>
            </a:extLst>
          </p:cNvPr>
          <p:cNvSpPr/>
          <p:nvPr/>
        </p:nvSpPr>
        <p:spPr>
          <a:xfrm>
            <a:off x="1778810" y="5231101"/>
            <a:ext cx="291820" cy="836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1F29302-CEE1-7D60-1AF0-55DB23C1B9A6}"/>
              </a:ext>
            </a:extLst>
          </p:cNvPr>
          <p:cNvSpPr txBox="1"/>
          <p:nvPr/>
        </p:nvSpPr>
        <p:spPr>
          <a:xfrm>
            <a:off x="1731930" y="602485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AD8E886-6698-1C33-0758-A83A456A91E7}"/>
              </a:ext>
            </a:extLst>
          </p:cNvPr>
          <p:cNvSpPr/>
          <p:nvPr/>
        </p:nvSpPr>
        <p:spPr>
          <a:xfrm>
            <a:off x="2205954" y="5231101"/>
            <a:ext cx="111125" cy="904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F4F8DEB-8353-BBC0-1505-E6AC742231B9}"/>
              </a:ext>
            </a:extLst>
          </p:cNvPr>
          <p:cNvSpPr txBox="1"/>
          <p:nvPr/>
        </p:nvSpPr>
        <p:spPr>
          <a:xfrm>
            <a:off x="2014592" y="525867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15D04D4-A26B-979F-B049-0E5C891D4868}"/>
              </a:ext>
            </a:extLst>
          </p:cNvPr>
          <p:cNvSpPr/>
          <p:nvPr/>
        </p:nvSpPr>
        <p:spPr>
          <a:xfrm>
            <a:off x="1756691" y="5148551"/>
            <a:ext cx="73025" cy="610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2DE102F-43FB-028A-421A-21D7A8B7E7EF}"/>
              </a:ext>
            </a:extLst>
          </p:cNvPr>
          <p:cNvCxnSpPr>
            <a:cxnSpLocks/>
          </p:cNvCxnSpPr>
          <p:nvPr/>
        </p:nvCxnSpPr>
        <p:spPr>
          <a:xfrm flipV="1">
            <a:off x="1829716" y="5170571"/>
            <a:ext cx="1786681" cy="2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6A06407-E3BC-1BF0-A7CD-A71F1D9C2135}"/>
              </a:ext>
            </a:extLst>
          </p:cNvPr>
          <p:cNvSpPr txBox="1"/>
          <p:nvPr/>
        </p:nvSpPr>
        <p:spPr>
          <a:xfrm>
            <a:off x="1715617" y="499040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8E7B545-E961-6C62-9F5F-FA9CF7118D73}"/>
              </a:ext>
            </a:extLst>
          </p:cNvPr>
          <p:cNvSpPr/>
          <p:nvPr/>
        </p:nvSpPr>
        <p:spPr>
          <a:xfrm>
            <a:off x="3644956" y="5111509"/>
            <a:ext cx="579265" cy="87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86A8361-C474-2FC6-3D82-927CF1048D31}"/>
              </a:ext>
            </a:extLst>
          </p:cNvPr>
          <p:cNvCxnSpPr>
            <a:cxnSpLocks/>
          </p:cNvCxnSpPr>
          <p:nvPr/>
        </p:nvCxnSpPr>
        <p:spPr>
          <a:xfrm flipV="1">
            <a:off x="4224221" y="5170571"/>
            <a:ext cx="1229067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9B47635-EE67-E677-C99E-B16C95074653}"/>
              </a:ext>
            </a:extLst>
          </p:cNvPr>
          <p:cNvSpPr txBox="1"/>
          <p:nvPr/>
        </p:nvSpPr>
        <p:spPr>
          <a:xfrm>
            <a:off x="2688112" y="4957965"/>
            <a:ext cx="603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点击放大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1ED44C5-EDEA-72C5-4EE9-175A06237549}"/>
              </a:ext>
            </a:extLst>
          </p:cNvPr>
          <p:cNvSpPr txBox="1"/>
          <p:nvPr/>
        </p:nvSpPr>
        <p:spPr>
          <a:xfrm>
            <a:off x="4750392" y="499040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输入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5ECC94D-16D0-D307-6845-0AE012A1BACD}"/>
              </a:ext>
            </a:extLst>
          </p:cNvPr>
          <p:cNvSpPr txBox="1"/>
          <p:nvPr/>
        </p:nvSpPr>
        <p:spPr>
          <a:xfrm>
            <a:off x="1756691" y="4799063"/>
            <a:ext cx="661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62A0F9D-5A6C-2C05-57D2-976123C7B04C}"/>
              </a:ext>
            </a:extLst>
          </p:cNvPr>
          <p:cNvSpPr txBox="1"/>
          <p:nvPr/>
        </p:nvSpPr>
        <p:spPr>
          <a:xfrm>
            <a:off x="3595444" y="4805998"/>
            <a:ext cx="729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77652FB-BE79-05C8-CBA7-DF4405045B15}"/>
              </a:ext>
            </a:extLst>
          </p:cNvPr>
          <p:cNvSpPr txBox="1"/>
          <p:nvPr/>
        </p:nvSpPr>
        <p:spPr>
          <a:xfrm>
            <a:off x="5453288" y="4788343"/>
            <a:ext cx="729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E820CE2-CC37-8FA6-4BD8-DD3CCFEEE93F}"/>
              </a:ext>
            </a:extLst>
          </p:cNvPr>
          <p:cNvSpPr txBox="1"/>
          <p:nvPr/>
        </p:nvSpPr>
        <p:spPr>
          <a:xfrm>
            <a:off x="180074" y="728831"/>
            <a:ext cx="987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设施类别筛选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BECAD86-5556-DA83-0D4D-B5350FA45A2C}"/>
              </a:ext>
            </a:extLst>
          </p:cNvPr>
          <p:cNvSpPr txBox="1"/>
          <p:nvPr/>
        </p:nvSpPr>
        <p:spPr>
          <a:xfrm>
            <a:off x="180074" y="2423085"/>
            <a:ext cx="118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设施条件筛选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多选框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已选设施展示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6.6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智能规划路线按钮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6069EC7-DADC-CF98-AB65-D77E4669DC94}"/>
              </a:ext>
            </a:extLst>
          </p:cNvPr>
          <p:cNvSpPr txBox="1"/>
          <p:nvPr/>
        </p:nvSpPr>
        <p:spPr>
          <a:xfrm>
            <a:off x="151537" y="4001764"/>
            <a:ext cx="1425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7.1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智能规划路线地图展示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7.2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路线导航功能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0F41810-607D-1DA4-C97E-A9228BD7217E}"/>
              </a:ext>
            </a:extLst>
          </p:cNvPr>
          <p:cNvSpPr txBox="1"/>
          <p:nvPr/>
        </p:nvSpPr>
        <p:spPr>
          <a:xfrm>
            <a:off x="177338" y="5341122"/>
            <a:ext cx="107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展示设施列表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设施订阅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设施搜索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DDC7F51-E6EE-61C0-B723-DCBEDD4E70FF}"/>
              </a:ext>
            </a:extLst>
          </p:cNvPr>
          <p:cNvSpPr txBox="1"/>
          <p:nvPr/>
        </p:nvSpPr>
        <p:spPr>
          <a:xfrm>
            <a:off x="3363539" y="237864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2B998ED-D47B-ED1A-482C-AE99AF3D8F6A}"/>
              </a:ext>
            </a:extLst>
          </p:cNvPr>
          <p:cNvSpPr txBox="1"/>
          <p:nvPr/>
        </p:nvSpPr>
        <p:spPr>
          <a:xfrm>
            <a:off x="5177903" y="227077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9EC6D48-9844-3685-F89B-7A6EB96BB633}"/>
              </a:ext>
            </a:extLst>
          </p:cNvPr>
          <p:cNvSpPr txBox="1"/>
          <p:nvPr/>
        </p:nvSpPr>
        <p:spPr>
          <a:xfrm>
            <a:off x="1544228" y="1741273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E27854D-A677-628C-9DF0-B3037B36061A}"/>
              </a:ext>
            </a:extLst>
          </p:cNvPr>
          <p:cNvSpPr txBox="1"/>
          <p:nvPr/>
        </p:nvSpPr>
        <p:spPr>
          <a:xfrm>
            <a:off x="3341480" y="1741273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3050773-0AE6-F81F-D095-BF273357E043}"/>
              </a:ext>
            </a:extLst>
          </p:cNvPr>
          <p:cNvSpPr txBox="1"/>
          <p:nvPr/>
        </p:nvSpPr>
        <p:spPr>
          <a:xfrm>
            <a:off x="5099874" y="1752214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D0DDD6E-4AAD-15B6-C83C-C3103F80152F}"/>
              </a:ext>
            </a:extLst>
          </p:cNvPr>
          <p:cNvSpPr txBox="1"/>
          <p:nvPr/>
        </p:nvSpPr>
        <p:spPr>
          <a:xfrm>
            <a:off x="6839082" y="1730582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智能规划路线地图展示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E5C03DD-A3CB-2585-0B75-EDB0BB04C096}"/>
              </a:ext>
            </a:extLst>
          </p:cNvPr>
          <p:cNvSpPr txBox="1"/>
          <p:nvPr/>
        </p:nvSpPr>
        <p:spPr>
          <a:xfrm>
            <a:off x="1535567" y="3269804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智能规划路线地图展示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0B03A84-CA8C-533F-5CE7-9B8ACE0ECAF1}"/>
              </a:ext>
            </a:extLst>
          </p:cNvPr>
          <p:cNvSpPr txBox="1"/>
          <p:nvPr/>
        </p:nvSpPr>
        <p:spPr>
          <a:xfrm>
            <a:off x="3341480" y="3278725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智能规划路线地图展示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8C4011-322D-7FF5-71EA-EE54C7C6D5A8}"/>
              </a:ext>
            </a:extLst>
          </p:cNvPr>
          <p:cNvSpPr txBox="1"/>
          <p:nvPr/>
        </p:nvSpPr>
        <p:spPr>
          <a:xfrm>
            <a:off x="7354089" y="257036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975B32-A17C-041A-7503-CE2B28443B93}"/>
              </a:ext>
            </a:extLst>
          </p:cNvPr>
          <p:cNvSpPr txBox="1"/>
          <p:nvPr/>
        </p:nvSpPr>
        <p:spPr>
          <a:xfrm>
            <a:off x="7194860" y="242308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A06BE4-8668-EC75-214B-A35E92435982}"/>
              </a:ext>
            </a:extLst>
          </p:cNvPr>
          <p:cNvSpPr txBox="1"/>
          <p:nvPr/>
        </p:nvSpPr>
        <p:spPr>
          <a:xfrm>
            <a:off x="7312297" y="227460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C34BDF-6365-DC1B-514E-3D7D324E092D}"/>
              </a:ext>
            </a:extLst>
          </p:cNvPr>
          <p:cNvSpPr txBox="1"/>
          <p:nvPr/>
        </p:nvSpPr>
        <p:spPr>
          <a:xfrm>
            <a:off x="7354089" y="240031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F47DF5-F3EA-AA64-CB64-A286F063C856}"/>
              </a:ext>
            </a:extLst>
          </p:cNvPr>
          <p:cNvSpPr txBox="1"/>
          <p:nvPr/>
        </p:nvSpPr>
        <p:spPr>
          <a:xfrm>
            <a:off x="7456470" y="250190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BD25-7AD8-9F49-9128-0FD008E21115}"/>
              </a:ext>
            </a:extLst>
          </p:cNvPr>
          <p:cNvSpPr txBox="1"/>
          <p:nvPr/>
        </p:nvSpPr>
        <p:spPr>
          <a:xfrm>
            <a:off x="7252144" y="2166736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1E9FFE-88C4-5168-CC11-4232D4AD4243}"/>
              </a:ext>
            </a:extLst>
          </p:cNvPr>
          <p:cNvSpPr txBox="1"/>
          <p:nvPr/>
        </p:nvSpPr>
        <p:spPr>
          <a:xfrm>
            <a:off x="1966323" y="409944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FCECA21-CB70-A2D6-B442-9AC35485DD38}"/>
              </a:ext>
            </a:extLst>
          </p:cNvPr>
          <p:cNvSpPr txBox="1"/>
          <p:nvPr/>
        </p:nvSpPr>
        <p:spPr>
          <a:xfrm>
            <a:off x="1807094" y="395216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2C9B49-FAF2-7676-9CAB-E883BC82A6BE}"/>
              </a:ext>
            </a:extLst>
          </p:cNvPr>
          <p:cNvSpPr txBox="1"/>
          <p:nvPr/>
        </p:nvSpPr>
        <p:spPr>
          <a:xfrm>
            <a:off x="1924531" y="380369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11E30E-AA3C-951F-C107-5E0D90A78027}"/>
              </a:ext>
            </a:extLst>
          </p:cNvPr>
          <p:cNvSpPr txBox="1"/>
          <p:nvPr/>
        </p:nvSpPr>
        <p:spPr>
          <a:xfrm>
            <a:off x="1966323" y="392939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9CCB020-93B1-4139-20D4-CA85CE7EA59B}"/>
              </a:ext>
            </a:extLst>
          </p:cNvPr>
          <p:cNvSpPr txBox="1"/>
          <p:nvPr/>
        </p:nvSpPr>
        <p:spPr>
          <a:xfrm>
            <a:off x="2068704" y="403098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5873299-229C-8291-B1C2-37202DE2D41A}"/>
              </a:ext>
            </a:extLst>
          </p:cNvPr>
          <p:cNvSpPr txBox="1"/>
          <p:nvPr/>
        </p:nvSpPr>
        <p:spPr>
          <a:xfrm>
            <a:off x="1864378" y="3695818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56D0397-8E39-59D2-A331-1222571893A6}"/>
              </a:ext>
            </a:extLst>
          </p:cNvPr>
          <p:cNvSpPr txBox="1"/>
          <p:nvPr/>
        </p:nvSpPr>
        <p:spPr>
          <a:xfrm>
            <a:off x="3809025" y="410465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F42EC78-B4D9-2826-0FFF-FFDB4A5D6980}"/>
              </a:ext>
            </a:extLst>
          </p:cNvPr>
          <p:cNvSpPr txBox="1"/>
          <p:nvPr/>
        </p:nvSpPr>
        <p:spPr>
          <a:xfrm>
            <a:off x="3649796" y="395737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8635E95-5B34-205A-2EE9-570291302DE8}"/>
              </a:ext>
            </a:extLst>
          </p:cNvPr>
          <p:cNvSpPr txBox="1"/>
          <p:nvPr/>
        </p:nvSpPr>
        <p:spPr>
          <a:xfrm>
            <a:off x="3767233" y="3808896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BCC3317-80F3-E1E7-241F-2927ADE46DF5}"/>
              </a:ext>
            </a:extLst>
          </p:cNvPr>
          <p:cNvSpPr txBox="1"/>
          <p:nvPr/>
        </p:nvSpPr>
        <p:spPr>
          <a:xfrm>
            <a:off x="3809025" y="393459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A76127-61B9-C5F4-614E-535DB02EBF10}"/>
              </a:ext>
            </a:extLst>
          </p:cNvPr>
          <p:cNvSpPr txBox="1"/>
          <p:nvPr/>
        </p:nvSpPr>
        <p:spPr>
          <a:xfrm>
            <a:off x="3911406" y="403618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1C1044-9AA1-D6F2-3680-50EB3AE05C81}"/>
              </a:ext>
            </a:extLst>
          </p:cNvPr>
          <p:cNvSpPr txBox="1"/>
          <p:nvPr/>
        </p:nvSpPr>
        <p:spPr>
          <a:xfrm>
            <a:off x="3707080" y="3701023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20501F5-2B2B-86BF-6DE9-A87FC3AEBD9D}"/>
              </a:ext>
            </a:extLst>
          </p:cNvPr>
          <p:cNvSpPr txBox="1"/>
          <p:nvPr/>
        </p:nvSpPr>
        <p:spPr>
          <a:xfrm>
            <a:off x="5677158" y="408852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8DF0FFE-E9CE-63FE-DC76-8349182EFCA9}"/>
              </a:ext>
            </a:extLst>
          </p:cNvPr>
          <p:cNvSpPr txBox="1"/>
          <p:nvPr/>
        </p:nvSpPr>
        <p:spPr>
          <a:xfrm>
            <a:off x="5517929" y="394124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DC7BB2-BE7F-EC4A-8F72-FE0BDBAB398F}"/>
              </a:ext>
            </a:extLst>
          </p:cNvPr>
          <p:cNvSpPr txBox="1"/>
          <p:nvPr/>
        </p:nvSpPr>
        <p:spPr>
          <a:xfrm>
            <a:off x="5635366" y="379277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87C68F7-F192-F87C-E121-5A9A7367F5C3}"/>
              </a:ext>
            </a:extLst>
          </p:cNvPr>
          <p:cNvSpPr txBox="1"/>
          <p:nvPr/>
        </p:nvSpPr>
        <p:spPr>
          <a:xfrm>
            <a:off x="5702546" y="391928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A354BD2-2B10-0AD5-499B-FDAB3EFC496D}"/>
              </a:ext>
            </a:extLst>
          </p:cNvPr>
          <p:cNvSpPr txBox="1"/>
          <p:nvPr/>
        </p:nvSpPr>
        <p:spPr>
          <a:xfrm>
            <a:off x="5797295" y="401892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9E01D69-54B8-9D5D-B048-1FF5817585B0}"/>
              </a:ext>
            </a:extLst>
          </p:cNvPr>
          <p:cNvSpPr txBox="1"/>
          <p:nvPr/>
        </p:nvSpPr>
        <p:spPr>
          <a:xfrm>
            <a:off x="5575213" y="3684898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43465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757933-BB93-CEC0-BB1F-CE9089BF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07" y="468164"/>
            <a:ext cx="678801" cy="12829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FFE228-450D-5403-000C-AA9FBBCD9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69" y="468163"/>
            <a:ext cx="678801" cy="12829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957006-9177-7FEB-ABBF-B16E6E1FF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62" y="468163"/>
            <a:ext cx="678801" cy="12829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C144DF-124A-AE2A-0279-FA701AA3211E}"/>
              </a:ext>
            </a:extLst>
          </p:cNvPr>
          <p:cNvSpPr/>
          <p:nvPr/>
        </p:nvSpPr>
        <p:spPr>
          <a:xfrm>
            <a:off x="1563830" y="654553"/>
            <a:ext cx="112183" cy="692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C0ED5A-FF9D-C8FD-DBF8-044619100892}"/>
              </a:ext>
            </a:extLst>
          </p:cNvPr>
          <p:cNvSpPr/>
          <p:nvPr/>
        </p:nvSpPr>
        <p:spPr>
          <a:xfrm>
            <a:off x="3423754" y="639155"/>
            <a:ext cx="124884" cy="846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57DB36-9555-487E-BFE8-6379575E4336}"/>
              </a:ext>
            </a:extLst>
          </p:cNvPr>
          <p:cNvSpPr/>
          <p:nvPr/>
        </p:nvSpPr>
        <p:spPr>
          <a:xfrm>
            <a:off x="5276369" y="644737"/>
            <a:ext cx="137583" cy="692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650547-B8E3-D380-E05A-B95550C918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18908" y="1109655"/>
            <a:ext cx="994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E7F26AA-9D91-14C4-A0CC-441DCE7B803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92670" y="1109655"/>
            <a:ext cx="984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76C8611-AA2F-22D8-EDA7-59C1756CCDB5}"/>
              </a:ext>
            </a:extLst>
          </p:cNvPr>
          <p:cNvSpPr txBox="1"/>
          <p:nvPr/>
        </p:nvSpPr>
        <p:spPr>
          <a:xfrm>
            <a:off x="2339532" y="919340"/>
            <a:ext cx="673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9742E1-C6A1-D848-8010-5F8AD46795F4}"/>
              </a:ext>
            </a:extLst>
          </p:cNvPr>
          <p:cNvSpPr txBox="1"/>
          <p:nvPr/>
        </p:nvSpPr>
        <p:spPr>
          <a:xfrm>
            <a:off x="3979321" y="919340"/>
            <a:ext cx="673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C18389-0A22-FC53-F440-F1827044B04D}"/>
              </a:ext>
            </a:extLst>
          </p:cNvPr>
          <p:cNvSpPr txBox="1"/>
          <p:nvPr/>
        </p:nvSpPr>
        <p:spPr>
          <a:xfrm>
            <a:off x="1465846" y="49978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7085C-08EB-AF11-08FF-22C3974886F4}"/>
              </a:ext>
            </a:extLst>
          </p:cNvPr>
          <p:cNvSpPr txBox="1"/>
          <p:nvPr/>
        </p:nvSpPr>
        <p:spPr>
          <a:xfrm>
            <a:off x="1486442" y="307136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D1DC548-1690-D7CD-5363-0420604CF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55" y="3439383"/>
            <a:ext cx="729490" cy="13500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AF60636-2BF8-8EA4-E7E8-DAD52B83E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92" y="3439383"/>
            <a:ext cx="729490" cy="13500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C01F858-96E2-AD35-8F12-B28B34150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22" y="3439383"/>
            <a:ext cx="729490" cy="135008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AA86D6D-8E68-3ABC-316C-79AB93B55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55" y="4980317"/>
            <a:ext cx="729490" cy="135008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81E6542-DF4B-139B-1247-BE03C8D99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44" y="4975816"/>
            <a:ext cx="729490" cy="13500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E20A249-78B4-6A9A-F104-86EB10132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55" y="1965551"/>
            <a:ext cx="678801" cy="128298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7E6293D-9F73-7255-8DB8-F7F84F2322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84" y="1965551"/>
            <a:ext cx="678801" cy="128298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B6D1B48-1BBD-01BC-F3C3-29F236A425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45" y="1965551"/>
            <a:ext cx="728192" cy="128298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842A817E-A9F9-E7A9-598E-41E8BC825E53}"/>
              </a:ext>
            </a:extLst>
          </p:cNvPr>
          <p:cNvSpPr/>
          <p:nvPr/>
        </p:nvSpPr>
        <p:spPr>
          <a:xfrm>
            <a:off x="1839125" y="2891993"/>
            <a:ext cx="150812" cy="1190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FE1F7AD-B592-F705-9332-1A7CFD1E725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989937" y="2951525"/>
            <a:ext cx="1094190" cy="1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A640E20-D171-8F10-1EBE-83D1344D6963}"/>
              </a:ext>
            </a:extLst>
          </p:cNvPr>
          <p:cNvSpPr txBox="1"/>
          <p:nvPr/>
        </p:nvSpPr>
        <p:spPr>
          <a:xfrm>
            <a:off x="2315884" y="2752917"/>
            <a:ext cx="703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点击滑出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EB2595-81E5-1D3A-377D-03D25EEBBD4D}"/>
              </a:ext>
            </a:extLst>
          </p:cNvPr>
          <p:cNvSpPr/>
          <p:nvPr/>
        </p:nvSpPr>
        <p:spPr>
          <a:xfrm>
            <a:off x="3259525" y="2798860"/>
            <a:ext cx="313943" cy="931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2A34EA9-E66D-2DBD-3C56-0574B79090D8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573468" y="2845427"/>
            <a:ext cx="1203694" cy="2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26BC7BD-C710-F65D-C1B8-E852A6963866}"/>
              </a:ext>
            </a:extLst>
          </p:cNvPr>
          <p:cNvSpPr txBox="1"/>
          <p:nvPr/>
        </p:nvSpPr>
        <p:spPr>
          <a:xfrm>
            <a:off x="4030366" y="2653076"/>
            <a:ext cx="673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A78B7BE-7652-5069-10D9-D8FF1C51E1F0}"/>
              </a:ext>
            </a:extLst>
          </p:cNvPr>
          <p:cNvSpPr txBox="1"/>
          <p:nvPr/>
        </p:nvSpPr>
        <p:spPr>
          <a:xfrm>
            <a:off x="1747809" y="273267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15FADC-9680-A863-D515-3084C7B3D9AB}"/>
              </a:ext>
            </a:extLst>
          </p:cNvPr>
          <p:cNvSpPr/>
          <p:nvPr/>
        </p:nvSpPr>
        <p:spPr>
          <a:xfrm>
            <a:off x="1486700" y="3557156"/>
            <a:ext cx="617356" cy="236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35C8E8-D8FC-50EA-6D87-8CB7EDE0E28C}"/>
              </a:ext>
            </a:extLst>
          </p:cNvPr>
          <p:cNvSpPr txBox="1"/>
          <p:nvPr/>
        </p:nvSpPr>
        <p:spPr>
          <a:xfrm>
            <a:off x="1556919" y="3592763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64F7BFF-A3E2-28BD-D647-7FF8EB5979C1}"/>
              </a:ext>
            </a:extLst>
          </p:cNvPr>
          <p:cNvSpPr/>
          <p:nvPr/>
        </p:nvSpPr>
        <p:spPr>
          <a:xfrm>
            <a:off x="1516862" y="3828618"/>
            <a:ext cx="533400" cy="7159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69EC73-F3F0-0DBE-BB4C-D1D46FD24C4D}"/>
              </a:ext>
            </a:extLst>
          </p:cNvPr>
          <p:cNvSpPr/>
          <p:nvPr/>
        </p:nvSpPr>
        <p:spPr>
          <a:xfrm>
            <a:off x="1591475" y="4034993"/>
            <a:ext cx="352425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0C06F8B-BB42-A365-9AD1-77DC8829A767}"/>
              </a:ext>
            </a:extLst>
          </p:cNvPr>
          <p:cNvSpPr/>
          <p:nvPr/>
        </p:nvSpPr>
        <p:spPr>
          <a:xfrm>
            <a:off x="1642275" y="4573156"/>
            <a:ext cx="153671" cy="1127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75969E-69DE-35B3-E58E-77654D99FFAD}"/>
              </a:ext>
            </a:extLst>
          </p:cNvPr>
          <p:cNvSpPr txBox="1"/>
          <p:nvPr/>
        </p:nvSpPr>
        <p:spPr>
          <a:xfrm>
            <a:off x="1789966" y="377795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D37D88-8E1B-373D-2684-805464CA684C}"/>
              </a:ext>
            </a:extLst>
          </p:cNvPr>
          <p:cNvSpPr txBox="1"/>
          <p:nvPr/>
        </p:nvSpPr>
        <p:spPr>
          <a:xfrm>
            <a:off x="1456922" y="404908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D0654C-1D66-C7C4-1629-EEE024C44F95}"/>
              </a:ext>
            </a:extLst>
          </p:cNvPr>
          <p:cNvSpPr txBox="1"/>
          <p:nvPr/>
        </p:nvSpPr>
        <p:spPr>
          <a:xfrm>
            <a:off x="1393562" y="4517654"/>
            <a:ext cx="478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chemeClr val="accent5">
                    <a:lumMod val="75000"/>
                  </a:schemeClr>
                </a:solidFill>
              </a:rPr>
              <a:t>9.4</a:t>
            </a:r>
            <a:endParaRPr lang="zh-CN" altLang="en-US" sz="9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72063E1-4CD7-8FF3-DFAC-A8209F37393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152544" y="4114426"/>
            <a:ext cx="962048" cy="5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EF27396-9128-B70F-A936-04CE6C072D6C}"/>
              </a:ext>
            </a:extLst>
          </p:cNvPr>
          <p:cNvSpPr txBox="1"/>
          <p:nvPr/>
        </p:nvSpPr>
        <p:spPr>
          <a:xfrm>
            <a:off x="2284688" y="4086497"/>
            <a:ext cx="652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13B4E2B-97D7-8003-078C-BED281730361}"/>
              </a:ext>
            </a:extLst>
          </p:cNvPr>
          <p:cNvSpPr/>
          <p:nvPr/>
        </p:nvSpPr>
        <p:spPr>
          <a:xfrm>
            <a:off x="3321757" y="4544581"/>
            <a:ext cx="149249" cy="1412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205C657-6F68-B406-3438-60857984D1E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809404" y="4114426"/>
            <a:ext cx="969218" cy="5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1FFB265-A61B-27A4-8489-2476D9308588}"/>
              </a:ext>
            </a:extLst>
          </p:cNvPr>
          <p:cNvSpPr txBox="1"/>
          <p:nvPr/>
        </p:nvSpPr>
        <p:spPr>
          <a:xfrm>
            <a:off x="4021752" y="3941916"/>
            <a:ext cx="61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再次点击弹出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3CF4E5C-828C-688B-63C4-B11B963AE7E8}"/>
              </a:ext>
            </a:extLst>
          </p:cNvPr>
          <p:cNvSpPr/>
          <p:nvPr/>
        </p:nvSpPr>
        <p:spPr>
          <a:xfrm>
            <a:off x="1839125" y="6098743"/>
            <a:ext cx="195847" cy="1375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9376C3C-55FD-367A-0EB7-80BC221A15F7}"/>
              </a:ext>
            </a:extLst>
          </p:cNvPr>
          <p:cNvCxnSpPr>
            <a:cxnSpLocks/>
          </p:cNvCxnSpPr>
          <p:nvPr/>
        </p:nvCxnSpPr>
        <p:spPr>
          <a:xfrm flipV="1">
            <a:off x="2032732" y="6167534"/>
            <a:ext cx="1074812" cy="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09931F5-FC8A-F395-3FA6-9A37F5B8F361}"/>
              </a:ext>
            </a:extLst>
          </p:cNvPr>
          <p:cNvSpPr txBox="1"/>
          <p:nvPr/>
        </p:nvSpPr>
        <p:spPr>
          <a:xfrm>
            <a:off x="2303778" y="5952090"/>
            <a:ext cx="626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91FA05B-6128-A791-D4C8-D8FD587B4ECD}"/>
              </a:ext>
            </a:extLst>
          </p:cNvPr>
          <p:cNvSpPr txBox="1"/>
          <p:nvPr/>
        </p:nvSpPr>
        <p:spPr>
          <a:xfrm>
            <a:off x="1787625" y="592505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17FB17-ADC2-AC1C-711B-535100912BE1}"/>
              </a:ext>
            </a:extLst>
          </p:cNvPr>
          <p:cNvSpPr txBox="1"/>
          <p:nvPr/>
        </p:nvSpPr>
        <p:spPr>
          <a:xfrm>
            <a:off x="1483438" y="3274927"/>
            <a:ext cx="89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621582A-43FE-DCE3-F972-F8B8449A869B}"/>
              </a:ext>
            </a:extLst>
          </p:cNvPr>
          <p:cNvSpPr txBox="1"/>
          <p:nvPr/>
        </p:nvSpPr>
        <p:spPr>
          <a:xfrm>
            <a:off x="3262290" y="4819803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FFD6EA-1FFA-842C-1CD1-BB94ABF9EF95}"/>
              </a:ext>
            </a:extLst>
          </p:cNvPr>
          <p:cNvSpPr txBox="1"/>
          <p:nvPr/>
        </p:nvSpPr>
        <p:spPr>
          <a:xfrm>
            <a:off x="180073" y="728831"/>
            <a:ext cx="1070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设施类别筛选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6F53D6-0AEC-36EB-EDFA-23036AFC4C60}"/>
              </a:ext>
            </a:extLst>
          </p:cNvPr>
          <p:cNvSpPr txBox="1"/>
          <p:nvPr/>
        </p:nvSpPr>
        <p:spPr>
          <a:xfrm>
            <a:off x="180074" y="2423085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设施条件筛选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3FE9780-5ED0-FB5A-35C8-DC19F039BABD}"/>
              </a:ext>
            </a:extLst>
          </p:cNvPr>
          <p:cNvSpPr txBox="1"/>
          <p:nvPr/>
        </p:nvSpPr>
        <p:spPr>
          <a:xfrm>
            <a:off x="180074" y="3995942"/>
            <a:ext cx="117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设施图片轮播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设施信息展示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排队等待时长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打卡功能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4B8FEF1-1A4A-837F-FF09-27E8C7DB5156}"/>
              </a:ext>
            </a:extLst>
          </p:cNvPr>
          <p:cNvSpPr txBox="1"/>
          <p:nvPr/>
        </p:nvSpPr>
        <p:spPr>
          <a:xfrm>
            <a:off x="177338" y="5341122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跳转至地图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FFFE55-1D87-ED6B-EA7E-E27D60143523}"/>
              </a:ext>
            </a:extLst>
          </p:cNvPr>
          <p:cNvSpPr txBox="1"/>
          <p:nvPr/>
        </p:nvSpPr>
        <p:spPr>
          <a:xfrm>
            <a:off x="3167576" y="312154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EB83CB6-4658-7D88-6713-83A4FF4540E2}"/>
              </a:ext>
            </a:extLst>
          </p:cNvPr>
          <p:cNvSpPr txBox="1"/>
          <p:nvPr/>
        </p:nvSpPr>
        <p:spPr>
          <a:xfrm>
            <a:off x="4825057" y="305439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FDEC63D-2673-56F5-9667-B4C336303ED1}"/>
              </a:ext>
            </a:extLst>
          </p:cNvPr>
          <p:cNvSpPr txBox="1"/>
          <p:nvPr/>
        </p:nvSpPr>
        <p:spPr>
          <a:xfrm>
            <a:off x="1472002" y="1793635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BB38517-86E7-4AED-B514-EC4BC274B258}"/>
              </a:ext>
            </a:extLst>
          </p:cNvPr>
          <p:cNvSpPr txBox="1"/>
          <p:nvPr/>
        </p:nvSpPr>
        <p:spPr>
          <a:xfrm>
            <a:off x="3188874" y="1787185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089D0A9-8839-23D3-D5E1-EDF1412E0B92}"/>
              </a:ext>
            </a:extLst>
          </p:cNvPr>
          <p:cNvSpPr txBox="1"/>
          <p:nvPr/>
        </p:nvSpPr>
        <p:spPr>
          <a:xfrm>
            <a:off x="4835489" y="1803148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02E6EF7-F90A-F25F-4354-0538B8BA4596}"/>
              </a:ext>
            </a:extLst>
          </p:cNvPr>
          <p:cNvSpPr txBox="1"/>
          <p:nvPr/>
        </p:nvSpPr>
        <p:spPr>
          <a:xfrm>
            <a:off x="3175970" y="3266139"/>
            <a:ext cx="89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1E1C68E-565C-A267-6ED2-ECB73CDDDB53}"/>
              </a:ext>
            </a:extLst>
          </p:cNvPr>
          <p:cNvSpPr txBox="1"/>
          <p:nvPr/>
        </p:nvSpPr>
        <p:spPr>
          <a:xfrm>
            <a:off x="4831107" y="3264120"/>
            <a:ext cx="89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A9917B2-53C0-3A75-F52D-747344E0F99B}"/>
              </a:ext>
            </a:extLst>
          </p:cNvPr>
          <p:cNvSpPr txBox="1"/>
          <p:nvPr/>
        </p:nvSpPr>
        <p:spPr>
          <a:xfrm>
            <a:off x="1516862" y="4807713"/>
            <a:ext cx="89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B37F8F-220E-4264-7B96-5B07EAEF9429}"/>
              </a:ext>
            </a:extLst>
          </p:cNvPr>
          <p:cNvSpPr/>
          <p:nvPr/>
        </p:nvSpPr>
        <p:spPr>
          <a:xfrm>
            <a:off x="3343275" y="5341122"/>
            <a:ext cx="2936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053F17-8F5E-4543-3ABC-F08DB0A57989}"/>
              </a:ext>
            </a:extLst>
          </p:cNvPr>
          <p:cNvSpPr txBox="1"/>
          <p:nvPr/>
        </p:nvSpPr>
        <p:spPr>
          <a:xfrm>
            <a:off x="3361803" y="5302425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78099E4-EB38-D581-50A0-E8322C8BFE05}"/>
              </a:ext>
            </a:extLst>
          </p:cNvPr>
          <p:cNvSpPr/>
          <p:nvPr/>
        </p:nvSpPr>
        <p:spPr>
          <a:xfrm>
            <a:off x="3373521" y="6210300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2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389EB7-B25F-D088-7135-84A79DC1E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08" y="289158"/>
            <a:ext cx="729490" cy="13500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43C597C-A8FD-F7B3-A093-E3D4B159A0BE}"/>
              </a:ext>
            </a:extLst>
          </p:cNvPr>
          <p:cNvSpPr/>
          <p:nvPr/>
        </p:nvSpPr>
        <p:spPr>
          <a:xfrm>
            <a:off x="1404752" y="404283"/>
            <a:ext cx="610805" cy="13123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44D48C-C3D6-34AB-667C-D5B15078C184}"/>
              </a:ext>
            </a:extLst>
          </p:cNvPr>
          <p:cNvSpPr txBox="1"/>
          <p:nvPr/>
        </p:nvSpPr>
        <p:spPr>
          <a:xfrm>
            <a:off x="1598462" y="49001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FF9884-515F-3924-139D-A1D952610AD9}"/>
              </a:ext>
            </a:extLst>
          </p:cNvPr>
          <p:cNvCxnSpPr>
            <a:cxnSpLocks/>
          </p:cNvCxnSpPr>
          <p:nvPr/>
        </p:nvCxnSpPr>
        <p:spPr>
          <a:xfrm>
            <a:off x="2015557" y="483894"/>
            <a:ext cx="1205534" cy="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C15B43-AD8B-D9DC-49F3-948188DB3255}"/>
              </a:ext>
            </a:extLst>
          </p:cNvPr>
          <p:cNvSpPr txBox="1"/>
          <p:nvPr/>
        </p:nvSpPr>
        <p:spPr>
          <a:xfrm>
            <a:off x="2372834" y="276227"/>
            <a:ext cx="656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03FA93-9874-44EC-7F46-288C88A07775}"/>
              </a:ext>
            </a:extLst>
          </p:cNvPr>
          <p:cNvSpPr txBox="1"/>
          <p:nvPr/>
        </p:nvSpPr>
        <p:spPr>
          <a:xfrm>
            <a:off x="1490360" y="12909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1D9391-1EC2-4C33-9EC1-28B2C4F05B0D}"/>
              </a:ext>
            </a:extLst>
          </p:cNvPr>
          <p:cNvSpPr txBox="1"/>
          <p:nvPr/>
        </p:nvSpPr>
        <p:spPr>
          <a:xfrm>
            <a:off x="3273116" y="129098"/>
            <a:ext cx="729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信息修改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48978A-EB27-4897-47DE-22F5A891D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34" y="289158"/>
            <a:ext cx="729490" cy="13500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A69F04A-E23E-FF72-3E94-5FD25B83E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81" y="1910663"/>
            <a:ext cx="729490" cy="13500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1F0126-3A16-37CA-BC44-648A6F9F8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91" y="1918722"/>
            <a:ext cx="739313" cy="13341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43E1F15-032E-763F-44E3-B1D960269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81" y="4936271"/>
            <a:ext cx="729490" cy="135008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C896F95-6C45-DBFD-6360-27A8B5C559E9}"/>
              </a:ext>
            </a:extLst>
          </p:cNvPr>
          <p:cNvSpPr/>
          <p:nvPr/>
        </p:nvSpPr>
        <p:spPr>
          <a:xfrm>
            <a:off x="1424324" y="2174920"/>
            <a:ext cx="155575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59A7D5-B82D-A108-8A54-376EF3D656F6}"/>
              </a:ext>
            </a:extLst>
          </p:cNvPr>
          <p:cNvSpPr/>
          <p:nvPr/>
        </p:nvSpPr>
        <p:spPr>
          <a:xfrm>
            <a:off x="1424323" y="5523100"/>
            <a:ext cx="155575" cy="635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4C7567-E04A-5C58-F0D2-5CC5592AFA27}"/>
              </a:ext>
            </a:extLst>
          </p:cNvPr>
          <p:cNvSpPr txBox="1"/>
          <p:nvPr/>
        </p:nvSpPr>
        <p:spPr>
          <a:xfrm>
            <a:off x="1508264" y="216224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D63C37-C0EE-97C4-2A84-1D433DA5B93D}"/>
              </a:ext>
            </a:extLst>
          </p:cNvPr>
          <p:cNvSpPr txBox="1"/>
          <p:nvPr/>
        </p:nvSpPr>
        <p:spPr>
          <a:xfrm>
            <a:off x="1483549" y="537115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0E9684-1936-807A-A38A-0B238B00202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79899" y="2158442"/>
            <a:ext cx="1641192" cy="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2369BE2-9B0C-F69C-FEAE-CC6EC9304C3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012519" y="5554850"/>
            <a:ext cx="1226248" cy="5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8B3BB6D-289D-35CA-AD93-906CC9579249}"/>
              </a:ext>
            </a:extLst>
          </p:cNvPr>
          <p:cNvSpPr txBox="1"/>
          <p:nvPr/>
        </p:nvSpPr>
        <p:spPr>
          <a:xfrm>
            <a:off x="2372834" y="1987800"/>
            <a:ext cx="69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C5DF8F-3605-4AF5-8883-81F753AA23AA}"/>
              </a:ext>
            </a:extLst>
          </p:cNvPr>
          <p:cNvSpPr txBox="1"/>
          <p:nvPr/>
        </p:nvSpPr>
        <p:spPr>
          <a:xfrm>
            <a:off x="2430383" y="5367638"/>
            <a:ext cx="614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9EDDFC-9881-B35F-5A13-8EC4E6EDBBC1}"/>
              </a:ext>
            </a:extLst>
          </p:cNvPr>
          <p:cNvSpPr txBox="1"/>
          <p:nvPr/>
        </p:nvSpPr>
        <p:spPr>
          <a:xfrm>
            <a:off x="1502109" y="175215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F52672-05CE-FB71-D2B7-A414D709987A}"/>
              </a:ext>
            </a:extLst>
          </p:cNvPr>
          <p:cNvSpPr txBox="1"/>
          <p:nvPr/>
        </p:nvSpPr>
        <p:spPr>
          <a:xfrm>
            <a:off x="3303447" y="1746811"/>
            <a:ext cx="776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我的订阅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A4E254F-6C0D-33B1-390B-4D21BC5274F7}"/>
              </a:ext>
            </a:extLst>
          </p:cNvPr>
          <p:cNvSpPr txBox="1"/>
          <p:nvPr/>
        </p:nvSpPr>
        <p:spPr>
          <a:xfrm>
            <a:off x="1537141" y="478608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D9E0A6-1B18-8353-CB01-D6DF08C54BF4}"/>
              </a:ext>
            </a:extLst>
          </p:cNvPr>
          <p:cNvSpPr txBox="1"/>
          <p:nvPr/>
        </p:nvSpPr>
        <p:spPr>
          <a:xfrm>
            <a:off x="3398834" y="4786464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F730BC1-E9BB-3C78-F115-6A4D55571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67" y="4936271"/>
            <a:ext cx="681273" cy="135008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09F8FA5-37E6-F3D9-AB4E-05390475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31" y="3447363"/>
            <a:ext cx="729490" cy="1350085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B96B6ED1-8FBD-FE17-1AD8-84E5B79D7ADF}"/>
              </a:ext>
            </a:extLst>
          </p:cNvPr>
          <p:cNvSpPr/>
          <p:nvPr/>
        </p:nvSpPr>
        <p:spPr>
          <a:xfrm>
            <a:off x="1424322" y="3780432"/>
            <a:ext cx="155575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C8B9071-F39C-D606-CFC5-237577AC951A}"/>
              </a:ext>
            </a:extLst>
          </p:cNvPr>
          <p:cNvSpPr txBox="1"/>
          <p:nvPr/>
        </p:nvSpPr>
        <p:spPr>
          <a:xfrm>
            <a:off x="1498097" y="364093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B555BF3-30F9-2F48-E63D-4D569889B297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579897" y="3788289"/>
            <a:ext cx="1658870" cy="1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A637238-B1F2-3793-F461-81B407D97A00}"/>
              </a:ext>
            </a:extLst>
          </p:cNvPr>
          <p:cNvSpPr txBox="1"/>
          <p:nvPr/>
        </p:nvSpPr>
        <p:spPr>
          <a:xfrm>
            <a:off x="2418364" y="3580346"/>
            <a:ext cx="639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D1BBB4A-7B9C-AA92-2B94-4A29A9F5FB32}"/>
              </a:ext>
            </a:extLst>
          </p:cNvPr>
          <p:cNvSpPr txBox="1"/>
          <p:nvPr/>
        </p:nvSpPr>
        <p:spPr>
          <a:xfrm>
            <a:off x="1537142" y="328796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4F1A94C-687E-535A-A356-9DB3BFB2C7C0}"/>
              </a:ext>
            </a:extLst>
          </p:cNvPr>
          <p:cNvSpPr txBox="1"/>
          <p:nvPr/>
        </p:nvSpPr>
        <p:spPr>
          <a:xfrm>
            <a:off x="3310893" y="3274871"/>
            <a:ext cx="739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我的打卡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B7C9387B-6023-0DC2-1816-3368B9F261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67" y="3446936"/>
            <a:ext cx="729490" cy="1350086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8D45091C-2927-D24D-99AC-3A42208A6F75}"/>
              </a:ext>
            </a:extLst>
          </p:cNvPr>
          <p:cNvSpPr txBox="1"/>
          <p:nvPr/>
        </p:nvSpPr>
        <p:spPr>
          <a:xfrm>
            <a:off x="180074" y="728831"/>
            <a:ext cx="94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个人信息框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6D60B1A-D5D6-F9BF-83D3-C8DFA4785254}"/>
              </a:ext>
            </a:extLst>
          </p:cNvPr>
          <p:cNvSpPr txBox="1"/>
          <p:nvPr/>
        </p:nvSpPr>
        <p:spPr>
          <a:xfrm>
            <a:off x="180074" y="2423085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我的订阅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3356BE7-7A2B-8C7E-8094-474FAD409B22}"/>
              </a:ext>
            </a:extLst>
          </p:cNvPr>
          <p:cNvSpPr txBox="1"/>
          <p:nvPr/>
        </p:nvSpPr>
        <p:spPr>
          <a:xfrm>
            <a:off x="180074" y="3995942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我的打卡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5FDD298-715C-53D2-F2A4-91196E2868AA}"/>
              </a:ext>
            </a:extLst>
          </p:cNvPr>
          <p:cNvSpPr txBox="1"/>
          <p:nvPr/>
        </p:nvSpPr>
        <p:spPr>
          <a:xfrm>
            <a:off x="177338" y="5341122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退出账号</a:t>
            </a:r>
          </a:p>
        </p:txBody>
      </p:sp>
    </p:spTree>
    <p:extLst>
      <p:ext uri="{BB962C8B-B14F-4D97-AF65-F5344CB8AC3E}">
        <p14:creationId xmlns:p14="http://schemas.microsoft.com/office/powerpoint/2010/main" val="113323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9250D0E-AD7F-54BB-2828-BD1C5F424A93}"/>
              </a:ext>
            </a:extLst>
          </p:cNvPr>
          <p:cNvSpPr txBox="1"/>
          <p:nvPr/>
        </p:nvSpPr>
        <p:spPr>
          <a:xfrm>
            <a:off x="1429328" y="167982"/>
            <a:ext cx="712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信息修改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B69BEC-25B2-3B8A-A795-E34651AAA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30" y="333549"/>
            <a:ext cx="704409" cy="1346758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C8641768-7D68-FBB6-AC0D-DDB9CA2E8C9C}"/>
              </a:ext>
            </a:extLst>
          </p:cNvPr>
          <p:cNvSpPr/>
          <p:nvPr/>
        </p:nvSpPr>
        <p:spPr>
          <a:xfrm>
            <a:off x="1511496" y="535517"/>
            <a:ext cx="410387" cy="2513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9D5CE8-FD3F-0156-9D83-4FFB6A203172}"/>
              </a:ext>
            </a:extLst>
          </p:cNvPr>
          <p:cNvSpPr txBox="1"/>
          <p:nvPr/>
        </p:nvSpPr>
        <p:spPr>
          <a:xfrm>
            <a:off x="1534241" y="87119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11.2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F80D17D-C382-0C53-5762-8C618ABD5375}"/>
              </a:ext>
            </a:extLst>
          </p:cNvPr>
          <p:cNvSpPr txBox="1"/>
          <p:nvPr/>
        </p:nvSpPr>
        <p:spPr>
          <a:xfrm>
            <a:off x="1695031" y="37201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11.1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A6E080B-90DE-05A8-4028-BEC3ADA2EB1C}"/>
              </a:ext>
            </a:extLst>
          </p:cNvPr>
          <p:cNvSpPr/>
          <p:nvPr/>
        </p:nvSpPr>
        <p:spPr>
          <a:xfrm>
            <a:off x="1406525" y="841375"/>
            <a:ext cx="615950" cy="8434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6E82378C-926F-8255-8A03-8D09CCF3E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36" y="339845"/>
            <a:ext cx="739313" cy="135008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0421CD7-D62D-D78D-9DFF-8DBF9D255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20" y="330221"/>
            <a:ext cx="739314" cy="135008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52638F9-DF88-7EF7-CA32-ADC3C5089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91" y="326474"/>
            <a:ext cx="704409" cy="1346758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91546B80-18A3-BBA0-9DF4-1373E6F56122}"/>
              </a:ext>
            </a:extLst>
          </p:cNvPr>
          <p:cNvSpPr txBox="1"/>
          <p:nvPr/>
        </p:nvSpPr>
        <p:spPr>
          <a:xfrm>
            <a:off x="1446256" y="1729577"/>
            <a:ext cx="698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信息修改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ECDFFDE1-1331-77EF-7FBF-7ADDBCC51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28" y="1900863"/>
            <a:ext cx="704409" cy="1346758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89E38C39-10CC-FFEC-27FC-6BB92C6CFDD0}"/>
              </a:ext>
            </a:extLst>
          </p:cNvPr>
          <p:cNvSpPr txBox="1"/>
          <p:nvPr/>
        </p:nvSpPr>
        <p:spPr>
          <a:xfrm>
            <a:off x="1730244" y="254805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11.3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3470D2A-3C17-80AA-E4F2-9F325B349126}"/>
              </a:ext>
            </a:extLst>
          </p:cNvPr>
          <p:cNvSpPr/>
          <p:nvPr/>
        </p:nvSpPr>
        <p:spPr>
          <a:xfrm>
            <a:off x="1404923" y="2500764"/>
            <a:ext cx="615950" cy="8434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14CAF4CC-4E4E-D255-1755-C3AEDDDC7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50" y="1908823"/>
            <a:ext cx="704409" cy="1346758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DC68175-D63A-79D9-8F6F-A9529723A653}"/>
              </a:ext>
            </a:extLst>
          </p:cNvPr>
          <p:cNvSpPr txBox="1"/>
          <p:nvPr/>
        </p:nvSpPr>
        <p:spPr>
          <a:xfrm>
            <a:off x="6635880" y="170320"/>
            <a:ext cx="75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信息修改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75BF4E8-6AA1-4B19-3EB0-AE748641F888}"/>
              </a:ext>
            </a:extLst>
          </p:cNvPr>
          <p:cNvSpPr txBox="1"/>
          <p:nvPr/>
        </p:nvSpPr>
        <p:spPr>
          <a:xfrm>
            <a:off x="6690326" y="1738704"/>
            <a:ext cx="644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信息修改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6667689-B12D-6734-D2F6-2CC9E7937A48}"/>
              </a:ext>
            </a:extLst>
          </p:cNvPr>
          <p:cNvSpPr txBox="1"/>
          <p:nvPr/>
        </p:nvSpPr>
        <p:spPr>
          <a:xfrm>
            <a:off x="3125718" y="170320"/>
            <a:ext cx="753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修改手机号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5D13E9-E5D1-F293-8E8B-E1EA75287AF4}"/>
              </a:ext>
            </a:extLst>
          </p:cNvPr>
          <p:cNvSpPr txBox="1"/>
          <p:nvPr/>
        </p:nvSpPr>
        <p:spPr>
          <a:xfrm>
            <a:off x="4935060" y="162940"/>
            <a:ext cx="776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修改手机号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FF934E4-0682-C2CC-95F6-439F09D67537}"/>
              </a:ext>
            </a:extLst>
          </p:cNvPr>
          <p:cNvSpPr txBox="1"/>
          <p:nvPr/>
        </p:nvSpPr>
        <p:spPr>
          <a:xfrm>
            <a:off x="3162116" y="1729104"/>
            <a:ext cx="782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修改密码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B3BDDC3-624B-ADA8-967A-1F2EF6FB4489}"/>
              </a:ext>
            </a:extLst>
          </p:cNvPr>
          <p:cNvSpPr txBox="1"/>
          <p:nvPr/>
        </p:nvSpPr>
        <p:spPr>
          <a:xfrm>
            <a:off x="4996794" y="1737060"/>
            <a:ext cx="766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修改密码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71CBC689-26A4-FD10-8977-1D9EB4DB3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88" y="1897536"/>
            <a:ext cx="729490" cy="135008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779C9BFF-50CF-C86B-5E08-4592EEB1C5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45" y="1906073"/>
            <a:ext cx="729490" cy="1346758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08B6C77D-6766-F8FA-A7BC-863309B3B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69" y="1908823"/>
            <a:ext cx="729490" cy="1346758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65E06B3F-2A01-81F9-BFF3-E9A24D3B03F1}"/>
              </a:ext>
            </a:extLst>
          </p:cNvPr>
          <p:cNvSpPr txBox="1"/>
          <p:nvPr/>
        </p:nvSpPr>
        <p:spPr>
          <a:xfrm>
            <a:off x="8376585" y="173706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550D4B4-08F9-4BD7-0C72-272282513C40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022475" y="883550"/>
            <a:ext cx="100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8E91AE0-5211-C793-2FE6-DE89DECF022B}"/>
              </a:ext>
            </a:extLst>
          </p:cNvPr>
          <p:cNvSpPr/>
          <p:nvPr/>
        </p:nvSpPr>
        <p:spPr>
          <a:xfrm>
            <a:off x="3437876" y="661209"/>
            <a:ext cx="185781" cy="9444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D73D01E-331C-7F0A-2A5F-4BB00C23B5F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3623657" y="687951"/>
            <a:ext cx="1311403" cy="2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F929E36-0878-7955-35DF-BB45B7A37AB7}"/>
              </a:ext>
            </a:extLst>
          </p:cNvPr>
          <p:cNvSpPr/>
          <p:nvPr/>
        </p:nvSpPr>
        <p:spPr>
          <a:xfrm>
            <a:off x="5134350" y="809625"/>
            <a:ext cx="311150" cy="10974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9AB54DE-D1F6-7010-8C40-D324A7CEB6BD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5445500" y="864500"/>
            <a:ext cx="114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4C53B362-441A-EB45-E212-7B9039EA206C}"/>
              </a:ext>
            </a:extLst>
          </p:cNvPr>
          <p:cNvSpPr txBox="1"/>
          <p:nvPr/>
        </p:nvSpPr>
        <p:spPr>
          <a:xfrm>
            <a:off x="2193656" y="661209"/>
            <a:ext cx="669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FD89C7B-016E-E894-9916-E90EAC8E3769}"/>
              </a:ext>
            </a:extLst>
          </p:cNvPr>
          <p:cNvSpPr txBox="1"/>
          <p:nvPr/>
        </p:nvSpPr>
        <p:spPr>
          <a:xfrm>
            <a:off x="4088103" y="482746"/>
            <a:ext cx="63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点击发送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5997B12-6728-7177-9DBE-AC5B11107FC9}"/>
              </a:ext>
            </a:extLst>
          </p:cNvPr>
          <p:cNvSpPr txBox="1"/>
          <p:nvPr/>
        </p:nvSpPr>
        <p:spPr>
          <a:xfrm>
            <a:off x="5844663" y="668105"/>
            <a:ext cx="643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点击返回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0C42EE6-8654-3F06-9DF9-0DB564EC9FE9}"/>
              </a:ext>
            </a:extLst>
          </p:cNvPr>
          <p:cNvCxnSpPr>
            <a:stCxn id="53" idx="3"/>
            <a:endCxn id="65" idx="1"/>
          </p:cNvCxnSpPr>
          <p:nvPr/>
        </p:nvCxnSpPr>
        <p:spPr>
          <a:xfrm>
            <a:off x="2020873" y="2542939"/>
            <a:ext cx="1035872" cy="3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40CEE53-7DAD-1501-EC2A-9602AB28A464}"/>
              </a:ext>
            </a:extLst>
          </p:cNvPr>
          <p:cNvSpPr txBox="1"/>
          <p:nvPr/>
        </p:nvSpPr>
        <p:spPr>
          <a:xfrm>
            <a:off x="2264100" y="2372725"/>
            <a:ext cx="677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9446425-BBEC-4290-FD49-FCCD2F3DBD87}"/>
              </a:ext>
            </a:extLst>
          </p:cNvPr>
          <p:cNvSpPr/>
          <p:nvPr/>
        </p:nvSpPr>
        <p:spPr>
          <a:xfrm>
            <a:off x="3433077" y="2238376"/>
            <a:ext cx="211821" cy="7302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BA487C7-CDF2-244A-8720-D3DADD9EA7E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3644898" y="2274889"/>
            <a:ext cx="1290162" cy="1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460CDF28-6260-960D-E373-0D253E8458B3}"/>
              </a:ext>
            </a:extLst>
          </p:cNvPr>
          <p:cNvSpPr txBox="1"/>
          <p:nvPr/>
        </p:nvSpPr>
        <p:spPr>
          <a:xfrm>
            <a:off x="3889858" y="2082229"/>
            <a:ext cx="1030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点击发送验证码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9C641EE-084D-929E-4799-1BC40AC630FE}"/>
              </a:ext>
            </a:extLst>
          </p:cNvPr>
          <p:cNvSpPr/>
          <p:nvPr/>
        </p:nvSpPr>
        <p:spPr>
          <a:xfrm>
            <a:off x="5128211" y="2522220"/>
            <a:ext cx="311150" cy="10974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184DC1C-1C35-3FA6-DA05-328145F29B31}"/>
              </a:ext>
            </a:extLst>
          </p:cNvPr>
          <p:cNvCxnSpPr>
            <a:stCxn id="87" idx="3"/>
            <a:endCxn id="56" idx="1"/>
          </p:cNvCxnSpPr>
          <p:nvPr/>
        </p:nvCxnSpPr>
        <p:spPr>
          <a:xfrm>
            <a:off x="5439361" y="2577095"/>
            <a:ext cx="1155289" cy="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5663E16-D2F0-12EC-0D23-20BDC9FD5CC4}"/>
              </a:ext>
            </a:extLst>
          </p:cNvPr>
          <p:cNvSpPr txBox="1"/>
          <p:nvPr/>
        </p:nvSpPr>
        <p:spPr>
          <a:xfrm>
            <a:off x="5838888" y="2393042"/>
            <a:ext cx="726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点击返回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4CF251D-0427-466D-9CA4-33EE9844D913}"/>
              </a:ext>
            </a:extLst>
          </p:cNvPr>
          <p:cNvSpPr/>
          <p:nvPr/>
        </p:nvSpPr>
        <p:spPr>
          <a:xfrm>
            <a:off x="6796453" y="2644775"/>
            <a:ext cx="311150" cy="10974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7180C15-064D-C8F4-40D5-D137577903B4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7107603" y="2699650"/>
            <a:ext cx="106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4F63ADDA-FD2E-1576-641B-838C39CDF60B}"/>
              </a:ext>
            </a:extLst>
          </p:cNvPr>
          <p:cNvSpPr txBox="1"/>
          <p:nvPr/>
        </p:nvSpPr>
        <p:spPr>
          <a:xfrm>
            <a:off x="7404875" y="2500764"/>
            <a:ext cx="729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点击返回</a:t>
            </a: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A9FAF41C-6033-3F95-97B3-14686E7F45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57" y="3508539"/>
            <a:ext cx="739313" cy="1297287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8282691B-0694-96A7-0DF8-DC0E972709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45" y="3501463"/>
            <a:ext cx="699624" cy="1297287"/>
          </a:xfrm>
          <a:prstGeom prst="rect">
            <a:avLst/>
          </a:prstGeom>
        </p:spPr>
      </p:pic>
      <p:sp>
        <p:nvSpPr>
          <p:cNvPr id="101" name="矩形 100">
            <a:extLst>
              <a:ext uri="{FF2B5EF4-FFF2-40B4-BE49-F238E27FC236}">
                <a16:creationId xmlns:a16="http://schemas.microsoft.com/office/drawing/2014/main" id="{96ED5082-F052-A989-1414-BF5A7EED88C7}"/>
              </a:ext>
            </a:extLst>
          </p:cNvPr>
          <p:cNvSpPr/>
          <p:nvPr/>
        </p:nvSpPr>
        <p:spPr>
          <a:xfrm>
            <a:off x="1404368" y="3769718"/>
            <a:ext cx="637342" cy="2388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E78A945-4877-A844-CDB5-7035E9752FEA}"/>
              </a:ext>
            </a:extLst>
          </p:cNvPr>
          <p:cNvSpPr/>
          <p:nvPr/>
        </p:nvSpPr>
        <p:spPr>
          <a:xfrm>
            <a:off x="1776901" y="3685050"/>
            <a:ext cx="249766" cy="698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6415417-0847-DBE4-449E-DD4CC131570E}"/>
              </a:ext>
            </a:extLst>
          </p:cNvPr>
          <p:cNvSpPr txBox="1"/>
          <p:nvPr/>
        </p:nvSpPr>
        <p:spPr>
          <a:xfrm>
            <a:off x="1429328" y="360982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12.1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C30539A-029B-CF06-EC91-B804BC4B8E31}"/>
              </a:ext>
            </a:extLst>
          </p:cNvPr>
          <p:cNvSpPr txBox="1"/>
          <p:nvPr/>
        </p:nvSpPr>
        <p:spPr>
          <a:xfrm>
            <a:off x="1732220" y="3530123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12.2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452305D-C81B-B537-BF57-BFD8A47214A9}"/>
              </a:ext>
            </a:extLst>
          </p:cNvPr>
          <p:cNvCxnSpPr>
            <a:cxnSpLocks/>
          </p:cNvCxnSpPr>
          <p:nvPr/>
        </p:nvCxnSpPr>
        <p:spPr>
          <a:xfrm>
            <a:off x="2115745" y="3719975"/>
            <a:ext cx="930422" cy="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2F1D8CF-78C7-3478-5752-25D563F85834}"/>
              </a:ext>
            </a:extLst>
          </p:cNvPr>
          <p:cNvSpPr txBox="1"/>
          <p:nvPr/>
        </p:nvSpPr>
        <p:spPr>
          <a:xfrm>
            <a:off x="2285744" y="3536191"/>
            <a:ext cx="624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点击筛选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C0910A2-2106-8067-FF21-D91E352BAE1F}"/>
              </a:ext>
            </a:extLst>
          </p:cNvPr>
          <p:cNvSpPr txBox="1"/>
          <p:nvPr/>
        </p:nvSpPr>
        <p:spPr>
          <a:xfrm>
            <a:off x="1446256" y="3346338"/>
            <a:ext cx="660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我的订阅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DB7B740-E66C-3785-B7AF-31EEF939135C}"/>
              </a:ext>
            </a:extLst>
          </p:cNvPr>
          <p:cNvSpPr txBox="1"/>
          <p:nvPr/>
        </p:nvSpPr>
        <p:spPr>
          <a:xfrm>
            <a:off x="3125718" y="3332327"/>
            <a:ext cx="615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我的订阅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462B069-338F-3CED-94DD-4840B6EFEB66}"/>
              </a:ext>
            </a:extLst>
          </p:cNvPr>
          <p:cNvSpPr txBox="1"/>
          <p:nvPr/>
        </p:nvSpPr>
        <p:spPr>
          <a:xfrm>
            <a:off x="1457560" y="4907107"/>
            <a:ext cx="729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我的打卡</a:t>
            </a:r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A3706EA9-6599-85B9-C89D-5C24C5508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70" y="5088552"/>
            <a:ext cx="729490" cy="1350086"/>
          </a:xfrm>
          <a:prstGeom prst="rect">
            <a:avLst/>
          </a:prstGeom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0CAC6273-42E4-55E3-9CDC-E5DD188C0F1C}"/>
              </a:ext>
            </a:extLst>
          </p:cNvPr>
          <p:cNvSpPr/>
          <p:nvPr/>
        </p:nvSpPr>
        <p:spPr>
          <a:xfrm>
            <a:off x="1404368" y="5267325"/>
            <a:ext cx="637342" cy="25082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80A2D63B-D884-53A2-E4A3-41AB175A8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34" y="5083546"/>
            <a:ext cx="729490" cy="1350085"/>
          </a:xfrm>
          <a:prstGeom prst="rect">
            <a:avLst/>
          </a:prstGeom>
        </p:spPr>
      </p:pic>
      <p:sp>
        <p:nvSpPr>
          <p:cNvPr id="113" name="文本框 112">
            <a:extLst>
              <a:ext uri="{FF2B5EF4-FFF2-40B4-BE49-F238E27FC236}">
                <a16:creationId xmlns:a16="http://schemas.microsoft.com/office/drawing/2014/main" id="{31651774-CBE9-8A6F-BC71-340726E81BDC}"/>
              </a:ext>
            </a:extLst>
          </p:cNvPr>
          <p:cNvSpPr txBox="1"/>
          <p:nvPr/>
        </p:nvSpPr>
        <p:spPr>
          <a:xfrm>
            <a:off x="3046167" y="4868102"/>
            <a:ext cx="699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9D99C49-AADF-5A40-22A4-2ECF6DA02D38}"/>
              </a:ext>
            </a:extLst>
          </p:cNvPr>
          <p:cNvSpPr txBox="1"/>
          <p:nvPr/>
        </p:nvSpPr>
        <p:spPr>
          <a:xfrm>
            <a:off x="1345149" y="510124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13.1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58550EA5-6CE4-BBDF-C4EF-35C0CE7B9360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2041710" y="5392738"/>
            <a:ext cx="989524" cy="3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1B488B9-8DB0-4606-82E9-A7C33F942EFC}"/>
              </a:ext>
            </a:extLst>
          </p:cNvPr>
          <p:cNvSpPr txBox="1"/>
          <p:nvPr/>
        </p:nvSpPr>
        <p:spPr>
          <a:xfrm>
            <a:off x="2247970" y="5210129"/>
            <a:ext cx="684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2E3E8FB-6AD8-2F18-2A18-12A47B4D943C}"/>
              </a:ext>
            </a:extLst>
          </p:cNvPr>
          <p:cNvSpPr txBox="1"/>
          <p:nvPr/>
        </p:nvSpPr>
        <p:spPr>
          <a:xfrm>
            <a:off x="1695031" y="526732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13.2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6ADFFE-90EF-65F5-7FDC-FE12DF84F5AB}"/>
              </a:ext>
            </a:extLst>
          </p:cNvPr>
          <p:cNvSpPr txBox="1"/>
          <p:nvPr/>
        </p:nvSpPr>
        <p:spPr>
          <a:xfrm>
            <a:off x="180074" y="728831"/>
            <a:ext cx="103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11.1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修改个人信息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11.2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修改手机号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A661269-F0A4-29C4-E897-293D41C4E2CB}"/>
              </a:ext>
            </a:extLst>
          </p:cNvPr>
          <p:cNvSpPr txBox="1"/>
          <p:nvPr/>
        </p:nvSpPr>
        <p:spPr>
          <a:xfrm>
            <a:off x="180074" y="2423085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11.3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修改密码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00C1E54-F7C5-8D74-888F-E9A5A8158417}"/>
              </a:ext>
            </a:extLst>
          </p:cNvPr>
          <p:cNvSpPr txBox="1"/>
          <p:nvPr/>
        </p:nvSpPr>
        <p:spPr>
          <a:xfrm>
            <a:off x="180074" y="3995942"/>
            <a:ext cx="117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12.1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订阅信息展示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12.2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订阅信息筛选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9F10385-BA48-9331-9780-DA8DBCAB4A9C}"/>
              </a:ext>
            </a:extLst>
          </p:cNvPr>
          <p:cNvSpPr txBox="1"/>
          <p:nvPr/>
        </p:nvSpPr>
        <p:spPr>
          <a:xfrm>
            <a:off x="177338" y="5341122"/>
            <a:ext cx="107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13.1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打卡信息展示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13.2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 跳转设施详情</a:t>
            </a:r>
          </a:p>
        </p:txBody>
      </p:sp>
    </p:spTree>
    <p:extLst>
      <p:ext uri="{BB962C8B-B14F-4D97-AF65-F5344CB8AC3E}">
        <p14:creationId xmlns:p14="http://schemas.microsoft.com/office/powerpoint/2010/main" val="131122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782</Words>
  <Application>Microsoft Office PowerPoint</Application>
  <PresentationFormat>宽屏</PresentationFormat>
  <Paragraphs>348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红梅 秦</dc:creator>
  <cp:lastModifiedBy>红梅 秦</cp:lastModifiedBy>
  <cp:revision>15</cp:revision>
  <dcterms:created xsi:type="dcterms:W3CDTF">2024-04-15T01:22:56Z</dcterms:created>
  <dcterms:modified xsi:type="dcterms:W3CDTF">2024-04-17T15:05:33Z</dcterms:modified>
</cp:coreProperties>
</file>