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660"/>
  </p:normalViewPr>
  <p:slideViewPr>
    <p:cSldViewPr snapToGrid="0">
      <p:cViewPr>
        <p:scale>
          <a:sx n="100" d="100"/>
          <a:sy n="100" d="100"/>
        </p:scale>
        <p:origin x="-8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1388C-E894-273D-CA54-1E099081C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4A03CA-3CF6-C3F6-E4C5-CE004DD1B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F39EA-9CE3-2518-C6DA-D01B45D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8842-8D50-4FFC-8E04-52913231DAC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D4FE7-0C0E-C961-7FBE-FEF7F3A4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CE730-5012-A1B3-1DBF-1C3C2B4E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30F1-764C-41C5-A7B9-0553B37E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24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4D69F-9FFF-76D4-3CCC-0BE743AF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B6EF1D-18A7-5674-3A01-549662F86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52246-23B1-068B-A967-2BF94680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8842-8D50-4FFC-8E04-52913231DAC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A27F2-CAB2-676B-8890-592C583D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55FBA-0783-4F11-7116-A7C9E317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30F1-764C-41C5-A7B9-0553B37E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9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1F28E9-90DF-1634-20FB-EA2532727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D131E-6287-7AC5-0B0A-EE2700A1D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329AA-012A-EA01-4DB2-9FC5C8FD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8842-8D50-4FFC-8E04-52913231DAC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4B37A-28FC-65AB-7894-5FB33BDE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2410B-6186-CD9C-E86E-8247C7D4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30F1-764C-41C5-A7B9-0553B37E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58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FAE86-0C79-03DE-A9EB-515DEF8E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8F58A-2716-357C-5C94-92D5B1824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031FB-A0A4-9BB6-BEC5-891F4497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8842-8D50-4FFC-8E04-52913231DAC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D6890-C960-D44F-F533-B277B3E8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F1E63-6DA6-63F5-BA67-8DC2F5E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30F1-764C-41C5-A7B9-0553B37E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4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7BDE3-3EFD-01EA-8B0B-FF4AA824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161B45-5517-B471-A064-A066A186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07ED6-E4D0-C497-763E-253B11A9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8842-8D50-4FFC-8E04-52913231DAC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D9684-AB19-6D57-F5C5-706797FB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995FD-5FB0-0766-E639-5DE3D75D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30F1-764C-41C5-A7B9-0553B37E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75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17F2B-2743-3C4D-FC6E-1AD72556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4F4B6-2BD7-DC40-E3EF-5EB519297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4CE401-36A7-53C8-6DA9-DAF9B5A37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A06260-CC87-B5D6-7769-130CAE93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8842-8D50-4FFC-8E04-52913231DAC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2C0E5-21E0-DB3F-4438-A4EC74C9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235C10-E137-317E-5056-57AA2373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30F1-764C-41C5-A7B9-0553B37E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91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FC372-6606-A3F0-8980-A8C5F07C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DCDC2-4577-5527-AAD5-D0FC65CD5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281C68-ABB5-8EAB-B632-FDB094D54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59F2FD-6658-BA99-DE30-433C08274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944CDB-465F-22A9-D660-6A83B4B9A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168F4-DF4B-84B5-1109-E9C1EFC7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8842-8D50-4FFC-8E04-52913231DAC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CE683B-D722-6910-8200-346D6C2A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84A841-A0F2-C9E5-FA86-E91A7EF4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30F1-764C-41C5-A7B9-0553B37E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27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56E28-54BF-0A4B-9308-4CBECF54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AF8DB2-D13F-5A8A-BA6E-5CE73702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8842-8D50-4FFC-8E04-52913231DAC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6BC506-1B38-4350-B262-5034C6E6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7CA0A4-EBEB-556A-5B11-4116C366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30F1-764C-41C5-A7B9-0553B37E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B4EBB0-ECCE-1872-E376-D7550D9C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8842-8D50-4FFC-8E04-52913231DAC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B1AADA-55A4-5FD9-FEFB-91D2C38D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5A3EF-6C9D-F0F1-BDA3-EA929109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30F1-764C-41C5-A7B9-0553B37E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6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04B9B-2689-0CFC-94E1-5FD74D4D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06527-CAB6-360D-7E2E-C7D7547ED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A98A57-6203-84D8-F380-09CDC62D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0F9E2D-2583-7E2E-1EBC-89DF91BE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8842-8D50-4FFC-8E04-52913231DAC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5346D-4515-346F-13A5-98948CEA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8C8C95-2C21-9DA8-042F-CE05E3AA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30F1-764C-41C5-A7B9-0553B37E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7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7EE3D-68CE-5A10-3EF6-C59B9455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94C4C6-979B-82F9-4571-D25D4CEDA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086A72-2F7F-627A-A53C-FAD6ADD9C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87329B-E792-AA14-61D6-5F12C64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8842-8D50-4FFC-8E04-52913231DAC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7B9D02-24B3-344C-98D7-CFE11CE2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80637D-2D78-B267-1CE0-4C7CB672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30F1-764C-41C5-A7B9-0553B37E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6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237932-4078-BCB4-BCE5-382230BF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3B843-8163-7F3C-1FC1-C9C899E49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C45B9-4511-F361-C961-663B29700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8842-8D50-4FFC-8E04-52913231DAC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455B9-9726-ECFD-5B88-991D58892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3490C-BB0A-4DD2-FF3F-6458F1A72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330F1-764C-41C5-A7B9-0553B37E9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4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9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30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39.png"/><Relationship Id="rId5" Type="http://schemas.openxmlformats.org/officeDocument/2006/relationships/image" Target="../media/image53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3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8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8E2718D-6B2D-5F69-BB7C-0808832A5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17" y="3501099"/>
            <a:ext cx="1899811" cy="10913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A27A0C5-3AA3-7FE4-9316-375A7F1DC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92" y="3501099"/>
            <a:ext cx="1899811" cy="10913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B6EFD6F-D6A3-33C8-0A33-0B82C072E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16" y="5113998"/>
            <a:ext cx="1899811" cy="10913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14357ED-251F-0DB6-471B-04609FA7D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197" y="5113998"/>
            <a:ext cx="1899811" cy="10913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84590C1-53C4-953F-BA80-20F299857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916" y="5074361"/>
            <a:ext cx="1899812" cy="10913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7607D2F-5670-DDED-EA31-29F4C8A19E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964" y="5084008"/>
            <a:ext cx="1899811" cy="10913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1B010A05-6967-B057-1A2F-0E0B00DB691D}"/>
              </a:ext>
            </a:extLst>
          </p:cNvPr>
          <p:cNvSpPr/>
          <p:nvPr/>
        </p:nvSpPr>
        <p:spPr>
          <a:xfrm>
            <a:off x="2190455" y="3822700"/>
            <a:ext cx="1368824" cy="4699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B1194CD-1EB8-50A1-B69F-F82E9AF644C1}"/>
              </a:ext>
            </a:extLst>
          </p:cNvPr>
          <p:cNvSpPr/>
          <p:nvPr/>
        </p:nvSpPr>
        <p:spPr>
          <a:xfrm>
            <a:off x="2260704" y="3638550"/>
            <a:ext cx="279400" cy="7937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57A477-D4DA-52C3-C78B-24FED4245690}"/>
              </a:ext>
            </a:extLst>
          </p:cNvPr>
          <p:cNvSpPr/>
          <p:nvPr/>
        </p:nvSpPr>
        <p:spPr>
          <a:xfrm>
            <a:off x="4743554" y="3638550"/>
            <a:ext cx="285750" cy="79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3DD65B1-70CD-5361-1C36-477A7F371792}"/>
              </a:ext>
            </a:extLst>
          </p:cNvPr>
          <p:cNvSpPr/>
          <p:nvPr/>
        </p:nvSpPr>
        <p:spPr>
          <a:xfrm>
            <a:off x="5077247" y="3638550"/>
            <a:ext cx="82232" cy="79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02187B2-B80F-2500-5A6C-1A130822691E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2540104" y="3678238"/>
            <a:ext cx="2203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96993B7-103A-6E89-96BD-C3C0A0546C97}"/>
              </a:ext>
            </a:extLst>
          </p:cNvPr>
          <p:cNvSpPr txBox="1"/>
          <p:nvPr/>
        </p:nvSpPr>
        <p:spPr>
          <a:xfrm>
            <a:off x="5070747" y="361360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B87574C-84AE-59FE-683A-2A71F636C3E9}"/>
              </a:ext>
            </a:extLst>
          </p:cNvPr>
          <p:cNvCxnSpPr>
            <a:stCxn id="49" idx="2"/>
          </p:cNvCxnSpPr>
          <p:nvPr/>
        </p:nvCxnSpPr>
        <p:spPr>
          <a:xfrm>
            <a:off x="5118363" y="3717925"/>
            <a:ext cx="0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D449EA1F-7A5A-50A5-4178-1776312CD45F}"/>
              </a:ext>
            </a:extLst>
          </p:cNvPr>
          <p:cNvSpPr txBox="1"/>
          <p:nvPr/>
        </p:nvSpPr>
        <p:spPr>
          <a:xfrm>
            <a:off x="3817217" y="350586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编辑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DC39347-5F4E-A31C-B480-09EC2E88FE93}"/>
              </a:ext>
            </a:extLst>
          </p:cNvPr>
          <p:cNvSpPr txBox="1"/>
          <p:nvPr/>
        </p:nvSpPr>
        <p:spPr>
          <a:xfrm>
            <a:off x="2529279" y="33142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路线管理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ABBB884-8C33-B376-7015-86F3BDCC08EF}"/>
              </a:ext>
            </a:extLst>
          </p:cNvPr>
          <p:cNvSpPr txBox="1"/>
          <p:nvPr/>
        </p:nvSpPr>
        <p:spPr>
          <a:xfrm>
            <a:off x="5050957" y="33203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路线管理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EC6F163-7EAA-B396-1AE2-C75AACA649D3}"/>
              </a:ext>
            </a:extLst>
          </p:cNvPr>
          <p:cNvSpPr txBox="1"/>
          <p:nvPr/>
        </p:nvSpPr>
        <p:spPr>
          <a:xfrm>
            <a:off x="2529279" y="490809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路线管理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9CA31B8-2A05-42A1-7EF8-605C0AF997DF}"/>
              </a:ext>
            </a:extLst>
          </p:cNvPr>
          <p:cNvSpPr txBox="1"/>
          <p:nvPr/>
        </p:nvSpPr>
        <p:spPr>
          <a:xfrm>
            <a:off x="5070747" y="492239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路线管理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1F2A05C-4EC5-61BD-B517-F33703502CA1}"/>
              </a:ext>
            </a:extLst>
          </p:cNvPr>
          <p:cNvSpPr txBox="1"/>
          <p:nvPr/>
        </p:nvSpPr>
        <p:spPr>
          <a:xfrm>
            <a:off x="7509524" y="488827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路线管理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BC5F362-22E7-9091-0310-43DFFC6F6034}"/>
              </a:ext>
            </a:extLst>
          </p:cNvPr>
          <p:cNvSpPr txBox="1"/>
          <p:nvPr/>
        </p:nvSpPr>
        <p:spPr>
          <a:xfrm>
            <a:off x="9826961" y="489855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路线管理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6AD3C93-1952-B851-F07B-9BE030534440}"/>
              </a:ext>
            </a:extLst>
          </p:cNvPr>
          <p:cNvSpPr/>
          <p:nvPr/>
        </p:nvSpPr>
        <p:spPr>
          <a:xfrm>
            <a:off x="2206729" y="5380038"/>
            <a:ext cx="93663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032B9DD-366F-E1FC-0905-91416770A8D5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2300392" y="5402898"/>
            <a:ext cx="2562754" cy="2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D55EDEB-6B62-1EBF-2D6B-9A4C589351A4}"/>
              </a:ext>
            </a:extLst>
          </p:cNvPr>
          <p:cNvSpPr txBox="1"/>
          <p:nvPr/>
        </p:nvSpPr>
        <p:spPr>
          <a:xfrm>
            <a:off x="3714624" y="521783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点击弹出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791A5D9-C17C-AAB6-9C44-4B77A91F186C}"/>
              </a:ext>
            </a:extLst>
          </p:cNvPr>
          <p:cNvSpPr txBox="1"/>
          <p:nvPr/>
        </p:nvSpPr>
        <p:spPr>
          <a:xfrm>
            <a:off x="6299852" y="525737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编辑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D7CDB13-B152-44D5-80EC-D602972F1CDE}"/>
              </a:ext>
            </a:extLst>
          </p:cNvPr>
          <p:cNvCxnSpPr>
            <a:cxnSpLocks/>
          </p:cNvCxnSpPr>
          <p:nvPr/>
        </p:nvCxnSpPr>
        <p:spPr>
          <a:xfrm>
            <a:off x="5528991" y="5414327"/>
            <a:ext cx="1980533" cy="1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750ECDD6-B104-13AF-C52E-8F3E7FCD10EA}"/>
              </a:ext>
            </a:extLst>
          </p:cNvPr>
          <p:cNvSpPr/>
          <p:nvPr/>
        </p:nvSpPr>
        <p:spPr>
          <a:xfrm>
            <a:off x="7909702" y="5720815"/>
            <a:ext cx="82550" cy="476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FA25E40-0285-FA98-0FEC-8EAC300E1D71}"/>
              </a:ext>
            </a:extLst>
          </p:cNvPr>
          <p:cNvCxnSpPr>
            <a:stCxn id="71" idx="3"/>
          </p:cNvCxnSpPr>
          <p:nvPr/>
        </p:nvCxnSpPr>
        <p:spPr>
          <a:xfrm>
            <a:off x="7992252" y="5744628"/>
            <a:ext cx="1579562" cy="11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EE996C3E-6D97-DE70-0723-A4D2CB3C870B}"/>
              </a:ext>
            </a:extLst>
          </p:cNvPr>
          <p:cNvSpPr txBox="1"/>
          <p:nvPr/>
        </p:nvSpPr>
        <p:spPr>
          <a:xfrm>
            <a:off x="8679733" y="562969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052A0CD-A05D-AD46-9126-5A9C2C816A88}"/>
              </a:ext>
            </a:extLst>
          </p:cNvPr>
          <p:cNvSpPr txBox="1"/>
          <p:nvPr/>
        </p:nvSpPr>
        <p:spPr>
          <a:xfrm>
            <a:off x="2007815" y="3555831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65ADF10-1CB7-1EB9-D69D-9B2D488AD593}"/>
              </a:ext>
            </a:extLst>
          </p:cNvPr>
          <p:cNvSpPr txBox="1"/>
          <p:nvPr/>
        </p:nvSpPr>
        <p:spPr>
          <a:xfrm>
            <a:off x="1952590" y="3898405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8BAB7A3-A43C-F70A-5426-7DD93569A70A}"/>
              </a:ext>
            </a:extLst>
          </p:cNvPr>
          <p:cNvSpPr txBox="1"/>
          <p:nvPr/>
        </p:nvSpPr>
        <p:spPr>
          <a:xfrm>
            <a:off x="1939182" y="5295175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3.3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5583198-7220-3E45-F487-E33DDCCE5A3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5" t="12240" r="21522" b="13845"/>
          <a:stretch/>
        </p:blipFill>
        <p:spPr>
          <a:xfrm>
            <a:off x="1800705" y="353018"/>
            <a:ext cx="1899810" cy="1093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7AA54CE-A103-F3AA-0D19-EF2A30E937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424" y="341636"/>
            <a:ext cx="1899811" cy="1085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9E5DE120-4FB7-6D2B-5753-220BBAC511D1}"/>
              </a:ext>
            </a:extLst>
          </p:cNvPr>
          <p:cNvSpPr/>
          <p:nvPr/>
        </p:nvSpPr>
        <p:spPr>
          <a:xfrm>
            <a:off x="2330554" y="1060448"/>
            <a:ext cx="835025" cy="139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BDA4E56-8227-1494-D5E9-4B5E762C382B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3165579" y="1130298"/>
            <a:ext cx="1118845" cy="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4EC74B5-9355-3E9D-B382-03408E09C360}"/>
              </a:ext>
            </a:extLst>
          </p:cNvPr>
          <p:cNvSpPr txBox="1"/>
          <p:nvPr/>
        </p:nvSpPr>
        <p:spPr>
          <a:xfrm>
            <a:off x="3669598" y="95859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E106B9F-B4CD-278C-86A9-92F128213A2C}"/>
              </a:ext>
            </a:extLst>
          </p:cNvPr>
          <p:cNvSpPr txBox="1"/>
          <p:nvPr/>
        </p:nvSpPr>
        <p:spPr>
          <a:xfrm>
            <a:off x="2617645" y="1163452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3D1D930-87D0-D8C9-6AE4-148B80C2BA28}"/>
              </a:ext>
            </a:extLst>
          </p:cNvPr>
          <p:cNvSpPr txBox="1"/>
          <p:nvPr/>
        </p:nvSpPr>
        <p:spPr>
          <a:xfrm>
            <a:off x="2571714" y="15912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登录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EA3800-2483-39E5-31E7-D83F488F51B8}"/>
              </a:ext>
            </a:extLst>
          </p:cNvPr>
          <p:cNvSpPr txBox="1"/>
          <p:nvPr/>
        </p:nvSpPr>
        <p:spPr>
          <a:xfrm>
            <a:off x="5023375" y="16245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主页</a:t>
            </a: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619D1A1C-1271-687B-71EB-177D3717AD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38" y="1926972"/>
            <a:ext cx="1899811" cy="10941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0A3D8274-2B7F-A559-3F61-128E1B5940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62" y="1926173"/>
            <a:ext cx="1941086" cy="1086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EEEDD571-6695-0527-2EB3-AE1F7351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916" y="1901106"/>
            <a:ext cx="1886817" cy="10894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3" name="矩形 82">
            <a:extLst>
              <a:ext uri="{FF2B5EF4-FFF2-40B4-BE49-F238E27FC236}">
                <a16:creationId xmlns:a16="http://schemas.microsoft.com/office/drawing/2014/main" id="{428A010D-BA57-611B-513B-5D277A57D037}"/>
              </a:ext>
            </a:extLst>
          </p:cNvPr>
          <p:cNvSpPr/>
          <p:nvPr/>
        </p:nvSpPr>
        <p:spPr>
          <a:xfrm>
            <a:off x="2114654" y="2034115"/>
            <a:ext cx="552450" cy="2889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3C96345-A8C7-C15D-1D0F-C00A59106D4F}"/>
              </a:ext>
            </a:extLst>
          </p:cNvPr>
          <p:cNvSpPr/>
          <p:nvPr/>
        </p:nvSpPr>
        <p:spPr>
          <a:xfrm>
            <a:off x="2133705" y="2390772"/>
            <a:ext cx="520700" cy="5778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554A48E-F447-ED4B-AF66-CFAFCCF32E42}"/>
              </a:ext>
            </a:extLst>
          </p:cNvPr>
          <p:cNvSpPr/>
          <p:nvPr/>
        </p:nvSpPr>
        <p:spPr>
          <a:xfrm>
            <a:off x="2775054" y="2080682"/>
            <a:ext cx="858838" cy="3651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0FEC6E7-58F8-A1AF-7A45-471423F5502B}"/>
              </a:ext>
            </a:extLst>
          </p:cNvPr>
          <p:cNvSpPr/>
          <p:nvPr/>
        </p:nvSpPr>
        <p:spPr>
          <a:xfrm>
            <a:off x="2775054" y="2555343"/>
            <a:ext cx="817563" cy="3968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A5C3F93-3978-066F-4040-32770761180D}"/>
              </a:ext>
            </a:extLst>
          </p:cNvPr>
          <p:cNvSpPr/>
          <p:nvPr/>
        </p:nvSpPr>
        <p:spPr>
          <a:xfrm>
            <a:off x="3592617" y="1936756"/>
            <a:ext cx="98425" cy="655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5337CCD-6657-9503-423E-BEF2BB0B09EF}"/>
              </a:ext>
            </a:extLst>
          </p:cNvPr>
          <p:cNvSpPr/>
          <p:nvPr/>
        </p:nvSpPr>
        <p:spPr>
          <a:xfrm>
            <a:off x="6064491" y="1934103"/>
            <a:ext cx="145912" cy="1440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FF52ADD-B6AC-E5DB-9532-083CD5ABDAB9}"/>
              </a:ext>
            </a:extLst>
          </p:cNvPr>
          <p:cNvSpPr/>
          <p:nvPr/>
        </p:nvSpPr>
        <p:spPr>
          <a:xfrm>
            <a:off x="7905872" y="2336792"/>
            <a:ext cx="82550" cy="635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2C11203E-44F2-ACEE-D6F0-2001D2C9CA3E}"/>
              </a:ext>
            </a:extLst>
          </p:cNvPr>
          <p:cNvCxnSpPr>
            <a:cxnSpLocks/>
          </p:cNvCxnSpPr>
          <p:nvPr/>
        </p:nvCxnSpPr>
        <p:spPr>
          <a:xfrm>
            <a:off x="3691042" y="1938857"/>
            <a:ext cx="2373449" cy="6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36D3FB4-C4E9-AF8A-6C47-B22E5DAE39B7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6210403" y="2006136"/>
            <a:ext cx="1241426" cy="28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FD92CFFA-2CB8-7DDB-EA80-EB9A92B3ECBC}"/>
              </a:ext>
            </a:extLst>
          </p:cNvPr>
          <p:cNvCxnSpPr>
            <a:cxnSpLocks/>
            <a:stCxn id="89" idx="3"/>
            <a:endCxn id="105" idx="1"/>
          </p:cNvCxnSpPr>
          <p:nvPr/>
        </p:nvCxnSpPr>
        <p:spPr>
          <a:xfrm>
            <a:off x="7988422" y="2368542"/>
            <a:ext cx="1273824" cy="5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D8D5B5FA-B502-BCEC-A2B9-5ACB876BFE7F}"/>
              </a:ext>
            </a:extLst>
          </p:cNvPr>
          <p:cNvSpPr txBox="1"/>
          <p:nvPr/>
        </p:nvSpPr>
        <p:spPr>
          <a:xfrm>
            <a:off x="3685877" y="17520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点击出现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DFAA97E-F809-B375-DCE8-6B950E623A08}"/>
              </a:ext>
            </a:extLst>
          </p:cNvPr>
          <p:cNvSpPr txBox="1"/>
          <p:nvPr/>
        </p:nvSpPr>
        <p:spPr>
          <a:xfrm>
            <a:off x="8640809" y="222907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F404880-4E34-C7E5-F6CB-CA368F03BE42}"/>
              </a:ext>
            </a:extLst>
          </p:cNvPr>
          <p:cNvSpPr txBox="1"/>
          <p:nvPr/>
        </p:nvSpPr>
        <p:spPr>
          <a:xfrm>
            <a:off x="6226964" y="187282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点击弹出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7EC8150-A6C5-367A-B931-630EE7FF8F4A}"/>
              </a:ext>
            </a:extLst>
          </p:cNvPr>
          <p:cNvSpPr txBox="1"/>
          <p:nvPr/>
        </p:nvSpPr>
        <p:spPr>
          <a:xfrm>
            <a:off x="2782584" y="190935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2.3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A6869D7D-38FE-0653-54C7-C49F2E02AA3B}"/>
              </a:ext>
            </a:extLst>
          </p:cNvPr>
          <p:cNvSpPr txBox="1"/>
          <p:nvPr/>
        </p:nvSpPr>
        <p:spPr>
          <a:xfrm>
            <a:off x="1897275" y="2321897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2.2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A93A349-F2FF-B561-5609-92062D04CD5E}"/>
              </a:ext>
            </a:extLst>
          </p:cNvPr>
          <p:cNvSpPr txBox="1"/>
          <p:nvPr/>
        </p:nvSpPr>
        <p:spPr>
          <a:xfrm>
            <a:off x="2826797" y="2395945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2.4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77EE323-CFD3-D5E0-8269-0A217EB67429}"/>
              </a:ext>
            </a:extLst>
          </p:cNvPr>
          <p:cNvSpPr txBox="1"/>
          <p:nvPr/>
        </p:nvSpPr>
        <p:spPr>
          <a:xfrm>
            <a:off x="3343447" y="1862725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2.5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6998C135-CEA8-AD8E-AE0D-A51F212BB34E}"/>
              </a:ext>
            </a:extLst>
          </p:cNvPr>
          <p:cNvSpPr txBox="1"/>
          <p:nvPr/>
        </p:nvSpPr>
        <p:spPr>
          <a:xfrm>
            <a:off x="2101246" y="1872822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2.1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3DE3FA3-C708-0DD9-BCBF-1B2C23CFC87C}"/>
              </a:ext>
            </a:extLst>
          </p:cNvPr>
          <p:cNvSpPr txBox="1"/>
          <p:nvPr/>
        </p:nvSpPr>
        <p:spPr>
          <a:xfrm>
            <a:off x="2584784" y="173317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主页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8C9DC5F7-35C3-A24E-A505-F93E9D063546}"/>
              </a:ext>
            </a:extLst>
          </p:cNvPr>
          <p:cNvSpPr txBox="1"/>
          <p:nvPr/>
        </p:nvSpPr>
        <p:spPr>
          <a:xfrm>
            <a:off x="5051516" y="173237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主页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2E7D897-FC06-FDE5-2C64-8C2F946607AB}"/>
              </a:ext>
            </a:extLst>
          </p:cNvPr>
          <p:cNvSpPr txBox="1"/>
          <p:nvPr/>
        </p:nvSpPr>
        <p:spPr>
          <a:xfrm>
            <a:off x="7574643" y="171072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主页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9871837-8F18-8DC1-EEA2-3A316B7F6CD9}"/>
              </a:ext>
            </a:extLst>
          </p:cNvPr>
          <p:cNvSpPr txBox="1"/>
          <p:nvPr/>
        </p:nvSpPr>
        <p:spPr>
          <a:xfrm>
            <a:off x="9683332" y="1809432"/>
            <a:ext cx="28725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登录</a:t>
            </a:r>
          </a:p>
        </p:txBody>
      </p:sp>
      <p:pic>
        <p:nvPicPr>
          <p:cNvPr id="105" name="图片 104">
            <a:extLst>
              <a:ext uri="{FF2B5EF4-FFF2-40B4-BE49-F238E27FC236}">
                <a16:creationId xmlns:a16="http://schemas.microsoft.com/office/drawing/2014/main" id="{6AE0D0B0-D515-2B48-1BFB-6EC43DA16D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5" t="12240" r="21522" b="13845"/>
          <a:stretch/>
        </p:blipFill>
        <p:spPr>
          <a:xfrm>
            <a:off x="9262246" y="1876088"/>
            <a:ext cx="1899810" cy="10939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8146802-4E7E-B006-8369-F39BE91463BC}"/>
              </a:ext>
            </a:extLst>
          </p:cNvPr>
          <p:cNvSpPr txBox="1"/>
          <p:nvPr/>
        </p:nvSpPr>
        <p:spPr>
          <a:xfrm>
            <a:off x="180074" y="728831"/>
            <a:ext cx="946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登录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2D4B1C-D516-E672-58BC-9F1147795726}"/>
              </a:ext>
            </a:extLst>
          </p:cNvPr>
          <p:cNvSpPr txBox="1"/>
          <p:nvPr/>
        </p:nvSpPr>
        <p:spPr>
          <a:xfrm>
            <a:off x="180074" y="2124702"/>
            <a:ext cx="1298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2.1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个人信息框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2.2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游乐设施排行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2.3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游乐设施拥挤度统计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2.4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游乐园每日游玩人数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2.5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 退出账号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800ABF-8DF1-0380-87F4-415CC831549B}"/>
              </a:ext>
            </a:extLst>
          </p:cNvPr>
          <p:cNvSpPr txBox="1"/>
          <p:nvPr/>
        </p:nvSpPr>
        <p:spPr>
          <a:xfrm>
            <a:off x="180074" y="3995942"/>
            <a:ext cx="1179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路线表格展示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路线查找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6CD5C4-01BE-748E-8DEF-1C80DB80D210}"/>
              </a:ext>
            </a:extLst>
          </p:cNvPr>
          <p:cNvSpPr txBox="1"/>
          <p:nvPr/>
        </p:nvSpPr>
        <p:spPr>
          <a:xfrm>
            <a:off x="177338" y="5341122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3.3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路线增加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E49379-8E29-3B07-5859-AF596E43F22E}"/>
              </a:ext>
            </a:extLst>
          </p:cNvPr>
          <p:cNvSpPr txBox="1"/>
          <p:nvPr/>
        </p:nvSpPr>
        <p:spPr>
          <a:xfrm>
            <a:off x="10017226" y="167563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401428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0BEC0AC-877E-68B4-1E4B-B91BFEF24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45" y="3501099"/>
            <a:ext cx="1899811" cy="10913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370DE2-AAC0-8B55-6D3C-6D6D46E1B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44" y="1888200"/>
            <a:ext cx="1899811" cy="10913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5CF6A2-F89E-831F-5681-268629F82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44" y="275301"/>
            <a:ext cx="1899811" cy="10913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77C84B1-B9EB-8E4C-B81D-A752E7247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49" y="275301"/>
            <a:ext cx="1899811" cy="1091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4579138-1BB3-FE22-4CF3-A1E6A0B54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697" y="299546"/>
            <a:ext cx="1899812" cy="1091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BBDD982-B52C-B331-050B-1DB4F55D7A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450" y="284408"/>
            <a:ext cx="1899812" cy="1091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7030EBF-773F-DA29-1565-80325B46E9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495" y="1888200"/>
            <a:ext cx="1895040" cy="1091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1A09349-AB3D-56CD-3E58-C66440092C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413" y="1888200"/>
            <a:ext cx="1895040" cy="1091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A1E6DFD-A2EC-29A0-57D1-969253B9F3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96" y="1888201"/>
            <a:ext cx="1899811" cy="10913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C30D4C-E8FA-0160-2A63-DD34495017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75" y="3486083"/>
            <a:ext cx="1899811" cy="1091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7AA5B88-C73C-7E53-143C-95BA62FFB8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47" y="3501099"/>
            <a:ext cx="1895041" cy="1091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6D4E474-9E71-040D-DE48-DA151B9D3E5F}"/>
              </a:ext>
            </a:extLst>
          </p:cNvPr>
          <p:cNvSpPr txBox="1"/>
          <p:nvPr/>
        </p:nvSpPr>
        <p:spPr>
          <a:xfrm>
            <a:off x="2414483" y="7773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路线管理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0E40F1F-47EF-89AD-BD83-DC19891BAF4A}"/>
              </a:ext>
            </a:extLst>
          </p:cNvPr>
          <p:cNvSpPr txBox="1"/>
          <p:nvPr/>
        </p:nvSpPr>
        <p:spPr>
          <a:xfrm>
            <a:off x="2414483" y="169063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路线管理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4785EB-338E-446A-B964-9DAFF73AC24D}"/>
              </a:ext>
            </a:extLst>
          </p:cNvPr>
          <p:cNvSpPr txBox="1"/>
          <p:nvPr/>
        </p:nvSpPr>
        <p:spPr>
          <a:xfrm>
            <a:off x="2414483" y="331643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路线管理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6FC5D5B-D471-8972-550A-E5F940621ABC}"/>
              </a:ext>
            </a:extLst>
          </p:cNvPr>
          <p:cNvSpPr txBox="1"/>
          <p:nvPr/>
        </p:nvSpPr>
        <p:spPr>
          <a:xfrm>
            <a:off x="4927357" y="776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路线管理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DE90A65-E854-4334-85FF-BA10CD7B592C}"/>
              </a:ext>
            </a:extLst>
          </p:cNvPr>
          <p:cNvSpPr txBox="1"/>
          <p:nvPr/>
        </p:nvSpPr>
        <p:spPr>
          <a:xfrm>
            <a:off x="4966933" y="169713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路线管理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7CAAC3-73AA-60A5-A1FB-8D252582F57A}"/>
              </a:ext>
            </a:extLst>
          </p:cNvPr>
          <p:cNvSpPr txBox="1"/>
          <p:nvPr/>
        </p:nvSpPr>
        <p:spPr>
          <a:xfrm>
            <a:off x="5017157" y="329942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路线管理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0952FBD-E7C8-A0AB-4E2E-80F9980F8E05}"/>
              </a:ext>
            </a:extLst>
          </p:cNvPr>
          <p:cNvSpPr txBox="1"/>
          <p:nvPr/>
        </p:nvSpPr>
        <p:spPr>
          <a:xfrm>
            <a:off x="7265077" y="9859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路线管理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61F5C63-B526-BF45-739E-8822B76A7CBC}"/>
              </a:ext>
            </a:extLst>
          </p:cNvPr>
          <p:cNvSpPr txBox="1"/>
          <p:nvPr/>
        </p:nvSpPr>
        <p:spPr>
          <a:xfrm>
            <a:off x="7340442" y="170837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路线管理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0B71F5-66E9-124E-1AE9-92EFAC13FECF}"/>
              </a:ext>
            </a:extLst>
          </p:cNvPr>
          <p:cNvSpPr txBox="1"/>
          <p:nvPr/>
        </p:nvSpPr>
        <p:spPr>
          <a:xfrm>
            <a:off x="7359085" y="330851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路线管理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14C5D3B-C913-B5D6-8506-671B28F95A5E}"/>
              </a:ext>
            </a:extLst>
          </p:cNvPr>
          <p:cNvSpPr txBox="1"/>
          <p:nvPr/>
        </p:nvSpPr>
        <p:spPr>
          <a:xfrm>
            <a:off x="9790126" y="8410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路线管理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347719D-8428-46A9-9A32-DF7464C5D2B5}"/>
              </a:ext>
            </a:extLst>
          </p:cNvPr>
          <p:cNvSpPr txBox="1"/>
          <p:nvPr/>
        </p:nvSpPr>
        <p:spPr>
          <a:xfrm>
            <a:off x="9887454" y="169434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路线管理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538A0E7-2705-1BE4-A02F-C8D8C89E89B2}"/>
              </a:ext>
            </a:extLst>
          </p:cNvPr>
          <p:cNvSpPr/>
          <p:nvPr/>
        </p:nvSpPr>
        <p:spPr>
          <a:xfrm>
            <a:off x="2136520" y="671513"/>
            <a:ext cx="134937" cy="1143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5BCE04D-02ED-82ED-3228-4CEBE77D509C}"/>
              </a:ext>
            </a:extLst>
          </p:cNvPr>
          <p:cNvSpPr/>
          <p:nvPr/>
        </p:nvSpPr>
        <p:spPr>
          <a:xfrm>
            <a:off x="4682874" y="536575"/>
            <a:ext cx="95250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878B444-CA65-DBA1-D464-01A3E250F194}"/>
              </a:ext>
            </a:extLst>
          </p:cNvPr>
          <p:cNvSpPr/>
          <p:nvPr/>
        </p:nvSpPr>
        <p:spPr>
          <a:xfrm>
            <a:off x="7774033" y="665167"/>
            <a:ext cx="71018" cy="492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C60B8A4-3481-B574-641D-6A50D242409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2271457" y="728663"/>
            <a:ext cx="2289175" cy="1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52F6118-CB90-CA1F-F84A-D286D1CFB9C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778124" y="559435"/>
            <a:ext cx="2611641" cy="1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F327921-747C-A86A-144D-7A19C0B5C4A7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845051" y="689773"/>
            <a:ext cx="1722306" cy="13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81EA739-BB7D-4F76-C2F1-6BD2FBE0E44B}"/>
              </a:ext>
            </a:extLst>
          </p:cNvPr>
          <p:cNvSpPr/>
          <p:nvPr/>
        </p:nvSpPr>
        <p:spPr>
          <a:xfrm>
            <a:off x="3285870" y="2281238"/>
            <a:ext cx="61912" cy="555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3B451A8-A638-2D50-E892-0BB9050BC612}"/>
              </a:ext>
            </a:extLst>
          </p:cNvPr>
          <p:cNvSpPr/>
          <p:nvPr/>
        </p:nvSpPr>
        <p:spPr>
          <a:xfrm>
            <a:off x="7828070" y="2535238"/>
            <a:ext cx="73025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6E0D654-4A0A-FEAD-4070-76118F2A6101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347782" y="2309019"/>
            <a:ext cx="1570093" cy="2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9B3E4A3-15B7-CE47-77EF-3748F6FB6A0D}"/>
              </a:ext>
            </a:extLst>
          </p:cNvPr>
          <p:cNvCxnSpPr>
            <a:cxnSpLocks/>
          </p:cNvCxnSpPr>
          <p:nvPr/>
        </p:nvCxnSpPr>
        <p:spPr>
          <a:xfrm>
            <a:off x="5429591" y="2224617"/>
            <a:ext cx="1960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6FC52FB-3A1D-0FAA-1D49-AAE19A10370B}"/>
              </a:ext>
            </a:extLst>
          </p:cNvPr>
          <p:cNvCxnSpPr>
            <a:stCxn id="46" idx="3"/>
          </p:cNvCxnSpPr>
          <p:nvPr/>
        </p:nvCxnSpPr>
        <p:spPr>
          <a:xfrm flipV="1">
            <a:off x="7901095" y="2309019"/>
            <a:ext cx="1603904" cy="24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D690BF7B-E808-E440-D930-E5CFEF2860DD}"/>
              </a:ext>
            </a:extLst>
          </p:cNvPr>
          <p:cNvSpPr/>
          <p:nvPr/>
        </p:nvSpPr>
        <p:spPr>
          <a:xfrm>
            <a:off x="3347782" y="4210050"/>
            <a:ext cx="82550" cy="4571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4CB8A25-8312-5038-45EE-EB5D7087F183}"/>
              </a:ext>
            </a:extLst>
          </p:cNvPr>
          <p:cNvCxnSpPr>
            <a:stCxn id="57" idx="3"/>
          </p:cNvCxnSpPr>
          <p:nvPr/>
        </p:nvCxnSpPr>
        <p:spPr>
          <a:xfrm flipV="1">
            <a:off x="3430332" y="3830638"/>
            <a:ext cx="1379538" cy="40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2669F6DD-9F47-BA57-FE84-9C954E6631A4}"/>
              </a:ext>
            </a:extLst>
          </p:cNvPr>
          <p:cNvSpPr/>
          <p:nvPr/>
        </p:nvSpPr>
        <p:spPr>
          <a:xfrm>
            <a:off x="5306774" y="3851271"/>
            <a:ext cx="81630" cy="4571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DF500E7-26A3-EAD8-F997-9FDA66C804B5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5388404" y="3874131"/>
            <a:ext cx="1771620" cy="33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8AAC8E71-F2D8-9423-7927-90259989F05C}"/>
              </a:ext>
            </a:extLst>
          </p:cNvPr>
          <p:cNvSpPr txBox="1"/>
          <p:nvPr/>
        </p:nvSpPr>
        <p:spPr>
          <a:xfrm>
            <a:off x="3663762" y="53657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选中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B8681C8-A630-D295-AF57-85EBF539E753}"/>
              </a:ext>
            </a:extLst>
          </p:cNvPr>
          <p:cNvSpPr txBox="1"/>
          <p:nvPr/>
        </p:nvSpPr>
        <p:spPr>
          <a:xfrm>
            <a:off x="6177921" y="39251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DDEB5CC-DA53-56A3-98A8-C922F931E3E9}"/>
              </a:ext>
            </a:extLst>
          </p:cNvPr>
          <p:cNvSpPr txBox="1"/>
          <p:nvPr/>
        </p:nvSpPr>
        <p:spPr>
          <a:xfrm>
            <a:off x="8707091" y="5905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3FFEC10-B029-4DD1-F4D6-10CF496AA432}"/>
              </a:ext>
            </a:extLst>
          </p:cNvPr>
          <p:cNvSpPr txBox="1"/>
          <p:nvPr/>
        </p:nvSpPr>
        <p:spPr>
          <a:xfrm>
            <a:off x="3639662" y="213813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点击弹出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5072388-A132-E784-1F3D-B851CADEBB8B}"/>
              </a:ext>
            </a:extLst>
          </p:cNvPr>
          <p:cNvSpPr txBox="1"/>
          <p:nvPr/>
        </p:nvSpPr>
        <p:spPr>
          <a:xfrm>
            <a:off x="8688049" y="222461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6C4979F-8B2F-3EEE-867D-A7C21F2B5CAD}"/>
              </a:ext>
            </a:extLst>
          </p:cNvPr>
          <p:cNvSpPr txBox="1"/>
          <p:nvPr/>
        </p:nvSpPr>
        <p:spPr>
          <a:xfrm>
            <a:off x="6117484" y="205032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编辑修改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814D527-F21C-117D-D1C9-F4A4D0872AA8}"/>
              </a:ext>
            </a:extLst>
          </p:cNvPr>
          <p:cNvSpPr txBox="1"/>
          <p:nvPr/>
        </p:nvSpPr>
        <p:spPr>
          <a:xfrm>
            <a:off x="1894462" y="62110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3.4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A3153D5-BCA6-52A1-0D20-F781DC5782D6}"/>
              </a:ext>
            </a:extLst>
          </p:cNvPr>
          <p:cNvSpPr txBox="1"/>
          <p:nvPr/>
        </p:nvSpPr>
        <p:spPr>
          <a:xfrm>
            <a:off x="3079992" y="2119012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3.5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B5A589C-ADA8-5CF5-FD16-370938D2C79E}"/>
              </a:ext>
            </a:extLst>
          </p:cNvPr>
          <p:cNvSpPr txBox="1"/>
          <p:nvPr/>
        </p:nvSpPr>
        <p:spPr>
          <a:xfrm>
            <a:off x="3261458" y="421160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3.6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854EBF3-09E1-971B-42E6-A11BCB3D3781}"/>
              </a:ext>
            </a:extLst>
          </p:cNvPr>
          <p:cNvSpPr txBox="1"/>
          <p:nvPr/>
        </p:nvSpPr>
        <p:spPr>
          <a:xfrm>
            <a:off x="3590691" y="387897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点击弹出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8E29D84-122E-C7C6-08B8-50D39E7B19EA}"/>
              </a:ext>
            </a:extLst>
          </p:cNvPr>
          <p:cNvSpPr txBox="1"/>
          <p:nvPr/>
        </p:nvSpPr>
        <p:spPr>
          <a:xfrm>
            <a:off x="6250340" y="389699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DCD630-4839-E2E6-800B-1D60C951C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35" y="5113998"/>
            <a:ext cx="1895041" cy="1087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F75BFD-67E4-3B4B-0BAA-2EBFA3B9A7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75" y="5089416"/>
            <a:ext cx="1904587" cy="10816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22BD18C-290E-6DE9-46CF-20BBFB6731E1}"/>
              </a:ext>
            </a:extLst>
          </p:cNvPr>
          <p:cNvSpPr txBox="1"/>
          <p:nvPr/>
        </p:nvSpPr>
        <p:spPr>
          <a:xfrm>
            <a:off x="2517076" y="493978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人员管理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BDD74D-33B2-6E02-5450-7BBB3F4D45F1}"/>
              </a:ext>
            </a:extLst>
          </p:cNvPr>
          <p:cNvSpPr txBox="1"/>
          <p:nvPr/>
        </p:nvSpPr>
        <p:spPr>
          <a:xfrm>
            <a:off x="4947582" y="49136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人员管理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A7A03E3-BA5F-8579-AD1A-B37DE522ED9D}"/>
              </a:ext>
            </a:extLst>
          </p:cNvPr>
          <p:cNvSpPr/>
          <p:nvPr/>
        </p:nvSpPr>
        <p:spPr>
          <a:xfrm>
            <a:off x="2102783" y="5438140"/>
            <a:ext cx="1368824" cy="4699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2C8D0D-F2D2-237F-9ED3-B64D4AC7A0C8}"/>
              </a:ext>
            </a:extLst>
          </p:cNvPr>
          <p:cNvSpPr/>
          <p:nvPr/>
        </p:nvSpPr>
        <p:spPr>
          <a:xfrm>
            <a:off x="2173032" y="5253990"/>
            <a:ext cx="279400" cy="7937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06C2E13-6299-43F3-09B6-29A69E89F4D3}"/>
              </a:ext>
            </a:extLst>
          </p:cNvPr>
          <p:cNvSpPr/>
          <p:nvPr/>
        </p:nvSpPr>
        <p:spPr>
          <a:xfrm>
            <a:off x="4689538" y="5230518"/>
            <a:ext cx="285750" cy="79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EE8C77-44EC-967C-9EE5-286CB2B62090}"/>
              </a:ext>
            </a:extLst>
          </p:cNvPr>
          <p:cNvSpPr/>
          <p:nvPr/>
        </p:nvSpPr>
        <p:spPr>
          <a:xfrm>
            <a:off x="5240400" y="5225415"/>
            <a:ext cx="82232" cy="79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438ECFF-AEE2-8E75-C2C8-9C6725479B84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2452432" y="5270206"/>
            <a:ext cx="2237106" cy="2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5975330-B2DE-84A0-786C-63A8DEF6B13E}"/>
              </a:ext>
            </a:extLst>
          </p:cNvPr>
          <p:cNvSpPr txBox="1"/>
          <p:nvPr/>
        </p:nvSpPr>
        <p:spPr>
          <a:xfrm>
            <a:off x="5221350" y="523750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7269675-67DC-D038-541F-E6699633142F}"/>
              </a:ext>
            </a:extLst>
          </p:cNvPr>
          <p:cNvCxnSpPr>
            <a:stCxn id="23" idx="2"/>
          </p:cNvCxnSpPr>
          <p:nvPr/>
        </p:nvCxnSpPr>
        <p:spPr>
          <a:xfrm>
            <a:off x="5281516" y="5304790"/>
            <a:ext cx="0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69C630B-FEA2-23CF-0EA0-C95A21919A52}"/>
              </a:ext>
            </a:extLst>
          </p:cNvPr>
          <p:cNvSpPr txBox="1"/>
          <p:nvPr/>
        </p:nvSpPr>
        <p:spPr>
          <a:xfrm>
            <a:off x="3690089" y="512116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编辑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AEE191D-0BB2-2304-2D50-9701E0ADED47}"/>
              </a:ext>
            </a:extLst>
          </p:cNvPr>
          <p:cNvSpPr txBox="1"/>
          <p:nvPr/>
        </p:nvSpPr>
        <p:spPr>
          <a:xfrm>
            <a:off x="1927937" y="5181186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1E8F13F-5C51-C055-8108-69400692BF6A}"/>
              </a:ext>
            </a:extLst>
          </p:cNvPr>
          <p:cNvSpPr txBox="1"/>
          <p:nvPr/>
        </p:nvSpPr>
        <p:spPr>
          <a:xfrm>
            <a:off x="1878115" y="5522461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C52437-FA39-F5BD-D11B-2DB62299061C}"/>
              </a:ext>
            </a:extLst>
          </p:cNvPr>
          <p:cNvSpPr txBox="1"/>
          <p:nvPr/>
        </p:nvSpPr>
        <p:spPr>
          <a:xfrm>
            <a:off x="180073" y="728831"/>
            <a:ext cx="1070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3.4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路线批量删除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C72661-FA09-71B3-35CF-E5EB0AC9E8CA}"/>
              </a:ext>
            </a:extLst>
          </p:cNvPr>
          <p:cNvSpPr txBox="1"/>
          <p:nvPr/>
        </p:nvSpPr>
        <p:spPr>
          <a:xfrm>
            <a:off x="177338" y="2321679"/>
            <a:ext cx="1298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3.5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路线信息修改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83AE16E-FC30-5C17-2E3D-1DA1A5DB759C}"/>
              </a:ext>
            </a:extLst>
          </p:cNvPr>
          <p:cNvSpPr txBox="1"/>
          <p:nvPr/>
        </p:nvSpPr>
        <p:spPr>
          <a:xfrm>
            <a:off x="177337" y="5522461"/>
            <a:ext cx="1179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员工表格展示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员工查找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F7C235-3B69-5237-6C83-6643F14B97F5}"/>
              </a:ext>
            </a:extLst>
          </p:cNvPr>
          <p:cNvSpPr txBox="1"/>
          <p:nvPr/>
        </p:nvSpPr>
        <p:spPr>
          <a:xfrm>
            <a:off x="177337" y="3826646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3.6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单个路线删除</a:t>
            </a:r>
          </a:p>
        </p:txBody>
      </p:sp>
    </p:spTree>
    <p:extLst>
      <p:ext uri="{BB962C8B-B14F-4D97-AF65-F5344CB8AC3E}">
        <p14:creationId xmlns:p14="http://schemas.microsoft.com/office/powerpoint/2010/main" val="90153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118F75-8FB7-AEF2-08BF-105BEBEA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07" y="280334"/>
            <a:ext cx="1898442" cy="10854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9C345A9-586B-CB04-2765-B4BADA298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05" y="280334"/>
            <a:ext cx="1895041" cy="10871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0D14C4-FBEF-15B1-B36D-8FEBBE78346A}"/>
              </a:ext>
            </a:extLst>
          </p:cNvPr>
          <p:cNvSpPr txBox="1"/>
          <p:nvPr/>
        </p:nvSpPr>
        <p:spPr>
          <a:xfrm>
            <a:off x="2410395" y="8732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人员管理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7FA85D-ECA4-B348-7CF2-10C48A5C3A3E}"/>
              </a:ext>
            </a:extLst>
          </p:cNvPr>
          <p:cNvSpPr txBox="1"/>
          <p:nvPr/>
        </p:nvSpPr>
        <p:spPr>
          <a:xfrm>
            <a:off x="4937922" y="9313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人员管理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58B393-919D-D9FC-0BAC-E97FFD8C7A99}"/>
              </a:ext>
            </a:extLst>
          </p:cNvPr>
          <p:cNvSpPr/>
          <p:nvPr/>
        </p:nvSpPr>
        <p:spPr>
          <a:xfrm>
            <a:off x="2407538" y="429683"/>
            <a:ext cx="211666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0795C1-6673-2BDE-F9C8-E2F9FBAEFCDE}"/>
              </a:ext>
            </a:extLst>
          </p:cNvPr>
          <p:cNvSpPr/>
          <p:nvPr/>
        </p:nvSpPr>
        <p:spPr>
          <a:xfrm>
            <a:off x="4948856" y="429683"/>
            <a:ext cx="211666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D324E7-38BE-CB9B-EDB8-F07B890D8318}"/>
              </a:ext>
            </a:extLst>
          </p:cNvPr>
          <p:cNvSpPr/>
          <p:nvPr/>
        </p:nvSpPr>
        <p:spPr>
          <a:xfrm>
            <a:off x="5191797" y="429683"/>
            <a:ext cx="118533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A8BD1B6-0011-C9B9-ABEC-BBE15FF092C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619204" y="452543"/>
            <a:ext cx="2329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F1635E2-DE0F-FC28-E048-5AF53055E9C3}"/>
              </a:ext>
            </a:extLst>
          </p:cNvPr>
          <p:cNvSpPr txBox="1"/>
          <p:nvPr/>
        </p:nvSpPr>
        <p:spPr>
          <a:xfrm>
            <a:off x="3609189" y="28039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选择类型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E292AC-775E-3552-6962-8B73FF9B2F1B}"/>
              </a:ext>
            </a:extLst>
          </p:cNvPr>
          <p:cNvSpPr txBox="1"/>
          <p:nvPr/>
        </p:nvSpPr>
        <p:spPr>
          <a:xfrm>
            <a:off x="5192105" y="46163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8480863-F7D3-8C44-77C6-0CD545095BD4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251063" y="475402"/>
            <a:ext cx="1" cy="17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FB30EAB-F5A5-C092-3A9E-F5262D1E5FC6}"/>
              </a:ext>
            </a:extLst>
          </p:cNvPr>
          <p:cNvSpPr txBox="1"/>
          <p:nvPr/>
        </p:nvSpPr>
        <p:spPr>
          <a:xfrm>
            <a:off x="2345847" y="266250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4.3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9B6D405-3C8D-9270-36F1-9A032D3B7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39" y="1887831"/>
            <a:ext cx="1927033" cy="10874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6D7B78B-C91D-7EAD-F8F8-5F32163A3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11" y="1883429"/>
            <a:ext cx="1927033" cy="10854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7F478C0-7672-8AF8-31EC-9D94B1C46D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842" y="1885903"/>
            <a:ext cx="1927033" cy="1080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D9DC25E4-FC36-99CC-64CB-46E4A7FD5CEB}"/>
              </a:ext>
            </a:extLst>
          </p:cNvPr>
          <p:cNvSpPr txBox="1"/>
          <p:nvPr/>
        </p:nvSpPr>
        <p:spPr>
          <a:xfrm>
            <a:off x="4937922" y="168732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人员管理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FFD580B-082E-BC36-73F0-91D877128A94}"/>
              </a:ext>
            </a:extLst>
          </p:cNvPr>
          <p:cNvSpPr txBox="1"/>
          <p:nvPr/>
        </p:nvSpPr>
        <p:spPr>
          <a:xfrm>
            <a:off x="7501823" y="169768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人员管理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AD1A067-2054-CBB9-5F14-91CE6B228B24}"/>
              </a:ext>
            </a:extLst>
          </p:cNvPr>
          <p:cNvSpPr txBox="1"/>
          <p:nvPr/>
        </p:nvSpPr>
        <p:spPr>
          <a:xfrm>
            <a:off x="10057495" y="169568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人员管理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7DF0839-43CB-C13F-DCCD-8019E6A0FE43}"/>
              </a:ext>
            </a:extLst>
          </p:cNvPr>
          <p:cNvSpPr txBox="1"/>
          <p:nvPr/>
        </p:nvSpPr>
        <p:spPr>
          <a:xfrm>
            <a:off x="6274966" y="203215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编辑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0B34FFC-02C1-0F49-4FB3-E4E1BDDECA2E}"/>
              </a:ext>
            </a:extLst>
          </p:cNvPr>
          <p:cNvCxnSpPr>
            <a:cxnSpLocks/>
          </p:cNvCxnSpPr>
          <p:nvPr/>
        </p:nvCxnSpPr>
        <p:spPr>
          <a:xfrm flipV="1">
            <a:off x="5466122" y="2184082"/>
            <a:ext cx="2072213" cy="2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9C631CE3-E252-3114-9C26-0816D078C574}"/>
              </a:ext>
            </a:extLst>
          </p:cNvPr>
          <p:cNvSpPr/>
          <p:nvPr/>
        </p:nvSpPr>
        <p:spPr>
          <a:xfrm>
            <a:off x="7919870" y="2347913"/>
            <a:ext cx="82550" cy="476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FCFFC40-A7C9-CB33-1DA1-6883E88134F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002420" y="2371726"/>
            <a:ext cx="1844483" cy="29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4004CDF9-783A-273A-75A7-EF8C359082C2}"/>
              </a:ext>
            </a:extLst>
          </p:cNvPr>
          <p:cNvSpPr txBox="1"/>
          <p:nvPr/>
        </p:nvSpPr>
        <p:spPr>
          <a:xfrm>
            <a:off x="8734525" y="233006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8D6128C7-E108-2200-6623-B287CBF05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83" y="1871462"/>
            <a:ext cx="1895041" cy="10871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A048DA8D-AD8E-28E7-C810-72FA14441FD4}"/>
              </a:ext>
            </a:extLst>
          </p:cNvPr>
          <p:cNvSpPr txBox="1"/>
          <p:nvPr/>
        </p:nvSpPr>
        <p:spPr>
          <a:xfrm>
            <a:off x="2443172" y="167731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人员管理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A7590DA-733B-7EFF-349A-B609042D3C16}"/>
              </a:ext>
            </a:extLst>
          </p:cNvPr>
          <p:cNvSpPr/>
          <p:nvPr/>
        </p:nvSpPr>
        <p:spPr>
          <a:xfrm>
            <a:off x="2075221" y="2138363"/>
            <a:ext cx="93663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17DC223-0C84-DA53-B580-A21FB7E5DABE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2168884" y="2161223"/>
            <a:ext cx="2765008" cy="2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ABB1B6DD-F870-ECB6-4D39-BB52957F0992}"/>
              </a:ext>
            </a:extLst>
          </p:cNvPr>
          <p:cNvSpPr txBox="1"/>
          <p:nvPr/>
        </p:nvSpPr>
        <p:spPr>
          <a:xfrm>
            <a:off x="3607717" y="195720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点击弹出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B5E5F94-15ED-F346-BE35-BD7095E066E2}"/>
              </a:ext>
            </a:extLst>
          </p:cNvPr>
          <p:cNvSpPr txBox="1"/>
          <p:nvPr/>
        </p:nvSpPr>
        <p:spPr>
          <a:xfrm>
            <a:off x="1817764" y="2053500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4.4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AD96DB98-01A9-0C5F-7C59-4C69FBC1A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82" y="3497339"/>
            <a:ext cx="1895041" cy="1082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3EE54582-AA3A-6553-0CCF-26DF5B095B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12" y="3497338"/>
            <a:ext cx="1927033" cy="1082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063936C5-A260-3CC6-0D46-4F9ED234D1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565" y="3492894"/>
            <a:ext cx="1927033" cy="1082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6CA8C5BD-AEB8-0A0A-55D1-819B244A08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39" y="3497338"/>
            <a:ext cx="1903631" cy="1082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F71F573C-8861-A71A-C0ED-E7FB388844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25" y="5101615"/>
            <a:ext cx="1927033" cy="1082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089074F0-B3EE-9680-2723-29C5B6480D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565" y="5101615"/>
            <a:ext cx="1924283" cy="1082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0E1F673D-AE12-D69D-62A1-A6A181230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88" y="5101615"/>
            <a:ext cx="1875968" cy="1082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A5DF3D4A-CEE2-8E2D-85FD-1CC4CCBC5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81" y="5101615"/>
            <a:ext cx="1895041" cy="1082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9" name="文本框 158">
            <a:extLst>
              <a:ext uri="{FF2B5EF4-FFF2-40B4-BE49-F238E27FC236}">
                <a16:creationId xmlns:a16="http://schemas.microsoft.com/office/drawing/2014/main" id="{3BEA1321-4BC3-D68B-6D49-6E28045BAD52}"/>
              </a:ext>
            </a:extLst>
          </p:cNvPr>
          <p:cNvSpPr txBox="1"/>
          <p:nvPr/>
        </p:nvSpPr>
        <p:spPr>
          <a:xfrm>
            <a:off x="2428988" y="328158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人员管理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02F11A26-C107-4768-6249-BAD8F8D00386}"/>
              </a:ext>
            </a:extLst>
          </p:cNvPr>
          <p:cNvSpPr txBox="1"/>
          <p:nvPr/>
        </p:nvSpPr>
        <p:spPr>
          <a:xfrm>
            <a:off x="2410395" y="488617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人员管理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619A89D7-18FD-4EC1-245A-B527030F268C}"/>
              </a:ext>
            </a:extLst>
          </p:cNvPr>
          <p:cNvSpPr txBox="1"/>
          <p:nvPr/>
        </p:nvSpPr>
        <p:spPr>
          <a:xfrm>
            <a:off x="4953545" y="328854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人员管理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FE7A0C1-DE70-1BB7-AE88-C75817947ED1}"/>
              </a:ext>
            </a:extLst>
          </p:cNvPr>
          <p:cNvSpPr txBox="1"/>
          <p:nvPr/>
        </p:nvSpPr>
        <p:spPr>
          <a:xfrm>
            <a:off x="4947538" y="488617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人员管理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06CE0571-44D6-40E4-F200-EB8971DB05E4}"/>
              </a:ext>
            </a:extLst>
          </p:cNvPr>
          <p:cNvSpPr txBox="1"/>
          <p:nvPr/>
        </p:nvSpPr>
        <p:spPr>
          <a:xfrm>
            <a:off x="7501823" y="329597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人员管理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EC139588-180C-652E-5CF8-6F6C3CC5C554}"/>
              </a:ext>
            </a:extLst>
          </p:cNvPr>
          <p:cNvSpPr txBox="1"/>
          <p:nvPr/>
        </p:nvSpPr>
        <p:spPr>
          <a:xfrm>
            <a:off x="7484681" y="491723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人员管理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621E0BC-A4A2-766F-1862-1182734B8180}"/>
              </a:ext>
            </a:extLst>
          </p:cNvPr>
          <p:cNvSpPr txBox="1"/>
          <p:nvPr/>
        </p:nvSpPr>
        <p:spPr>
          <a:xfrm>
            <a:off x="10016563" y="330021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人员管理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744FDA8-63E5-DB4E-8DB8-9323D4283D2F}"/>
              </a:ext>
            </a:extLst>
          </p:cNvPr>
          <p:cNvSpPr txBox="1"/>
          <p:nvPr/>
        </p:nvSpPr>
        <p:spPr>
          <a:xfrm>
            <a:off x="10015188" y="488617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人员管理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BF8A13DE-4F66-4915-504C-0220B95649B4}"/>
              </a:ext>
            </a:extLst>
          </p:cNvPr>
          <p:cNvSpPr/>
          <p:nvPr/>
        </p:nvSpPr>
        <p:spPr>
          <a:xfrm>
            <a:off x="2076809" y="3886359"/>
            <a:ext cx="134937" cy="1143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55D32B7F-B77E-2CBE-AEAA-DAA91FFACBB7}"/>
              </a:ext>
            </a:extLst>
          </p:cNvPr>
          <p:cNvSpPr/>
          <p:nvPr/>
        </p:nvSpPr>
        <p:spPr>
          <a:xfrm>
            <a:off x="4705710" y="3757772"/>
            <a:ext cx="95250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43C44119-0CB5-B2F3-AAE1-130033A793E3}"/>
              </a:ext>
            </a:extLst>
          </p:cNvPr>
          <p:cNvSpPr/>
          <p:nvPr/>
        </p:nvSpPr>
        <p:spPr>
          <a:xfrm>
            <a:off x="7869886" y="3854609"/>
            <a:ext cx="71018" cy="492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81931929-71B8-6B53-DF12-3FC1CC2B9301}"/>
              </a:ext>
            </a:extLst>
          </p:cNvPr>
          <p:cNvCxnSpPr>
            <a:stCxn id="167" idx="3"/>
          </p:cNvCxnSpPr>
          <p:nvPr/>
        </p:nvCxnSpPr>
        <p:spPr>
          <a:xfrm>
            <a:off x="2211746" y="3943509"/>
            <a:ext cx="2241550" cy="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7269935E-B1BF-0776-EFE4-8BB38D023EBD}"/>
              </a:ext>
            </a:extLst>
          </p:cNvPr>
          <p:cNvCxnSpPr>
            <a:cxnSpLocks/>
            <a:stCxn id="168" idx="3"/>
          </p:cNvCxnSpPr>
          <p:nvPr/>
        </p:nvCxnSpPr>
        <p:spPr>
          <a:xfrm>
            <a:off x="4800960" y="3780632"/>
            <a:ext cx="2700074" cy="2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065DBC02-D7EA-7357-D6BF-02556787FE9C}"/>
              </a:ext>
            </a:extLst>
          </p:cNvPr>
          <p:cNvCxnSpPr>
            <a:cxnSpLocks/>
            <a:stCxn id="169" idx="3"/>
          </p:cNvCxnSpPr>
          <p:nvPr/>
        </p:nvCxnSpPr>
        <p:spPr>
          <a:xfrm>
            <a:off x="7940904" y="3879215"/>
            <a:ext cx="1816927" cy="14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5CC8D2B8-4389-A968-A384-7136B9DBAA8D}"/>
              </a:ext>
            </a:extLst>
          </p:cNvPr>
          <p:cNvSpPr/>
          <p:nvPr/>
        </p:nvSpPr>
        <p:spPr>
          <a:xfrm>
            <a:off x="3242034" y="5496084"/>
            <a:ext cx="61912" cy="555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08557D85-196D-1428-CCA6-6489DC7A0F0E}"/>
              </a:ext>
            </a:extLst>
          </p:cNvPr>
          <p:cNvSpPr/>
          <p:nvPr/>
        </p:nvSpPr>
        <p:spPr>
          <a:xfrm>
            <a:off x="7914573" y="5570160"/>
            <a:ext cx="73025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E7539917-0421-C0F5-596C-1296C9973DB5}"/>
              </a:ext>
            </a:extLst>
          </p:cNvPr>
          <p:cNvCxnSpPr>
            <a:cxnSpLocks/>
            <a:stCxn id="173" idx="3"/>
          </p:cNvCxnSpPr>
          <p:nvPr/>
        </p:nvCxnSpPr>
        <p:spPr>
          <a:xfrm>
            <a:off x="3303946" y="5523865"/>
            <a:ext cx="1570913" cy="2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9F5A4A89-794E-8104-594C-B4894964A1D6}"/>
              </a:ext>
            </a:extLst>
          </p:cNvPr>
          <p:cNvCxnSpPr>
            <a:cxnSpLocks/>
          </p:cNvCxnSpPr>
          <p:nvPr/>
        </p:nvCxnSpPr>
        <p:spPr>
          <a:xfrm>
            <a:off x="5387030" y="5448275"/>
            <a:ext cx="2105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9E41B38C-355C-34CD-7593-CAC7A0582009}"/>
              </a:ext>
            </a:extLst>
          </p:cNvPr>
          <p:cNvCxnSpPr>
            <a:cxnSpLocks/>
            <a:stCxn id="174" idx="3"/>
          </p:cNvCxnSpPr>
          <p:nvPr/>
        </p:nvCxnSpPr>
        <p:spPr>
          <a:xfrm>
            <a:off x="7987598" y="5593020"/>
            <a:ext cx="1578503" cy="22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35292775-D3EC-3FEE-699B-A244AE4F26F7}"/>
              </a:ext>
            </a:extLst>
          </p:cNvPr>
          <p:cNvSpPr txBox="1"/>
          <p:nvPr/>
        </p:nvSpPr>
        <p:spPr>
          <a:xfrm>
            <a:off x="3700040" y="377149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选中</a:t>
            </a: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CC4D3958-9C1A-FF13-69E8-E6B6CE2EE7E1}"/>
              </a:ext>
            </a:extLst>
          </p:cNvPr>
          <p:cNvSpPr txBox="1"/>
          <p:nvPr/>
        </p:nvSpPr>
        <p:spPr>
          <a:xfrm>
            <a:off x="6274966" y="361538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9D4F3B2C-D9B4-C1E6-834A-BEAAAB4EFFA4}"/>
              </a:ext>
            </a:extLst>
          </p:cNvPr>
          <p:cNvSpPr txBox="1"/>
          <p:nvPr/>
        </p:nvSpPr>
        <p:spPr>
          <a:xfrm>
            <a:off x="8838200" y="378049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41177541-C578-FAB7-395D-00348FE6100A}"/>
              </a:ext>
            </a:extLst>
          </p:cNvPr>
          <p:cNvSpPr txBox="1"/>
          <p:nvPr/>
        </p:nvSpPr>
        <p:spPr>
          <a:xfrm>
            <a:off x="3577319" y="534055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点击弹出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391C4B59-8388-378D-D0D9-89777B104EFD}"/>
              </a:ext>
            </a:extLst>
          </p:cNvPr>
          <p:cNvSpPr txBox="1"/>
          <p:nvPr/>
        </p:nvSpPr>
        <p:spPr>
          <a:xfrm>
            <a:off x="8837117" y="553396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AC67E263-68BC-3FD8-0BAF-F74BAD2DE77A}"/>
              </a:ext>
            </a:extLst>
          </p:cNvPr>
          <p:cNvSpPr txBox="1"/>
          <p:nvPr/>
        </p:nvSpPr>
        <p:spPr>
          <a:xfrm>
            <a:off x="6178590" y="525613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编辑修改</a:t>
            </a: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4F4CFE74-4ACF-3D71-A168-A08D11D47CAD}"/>
              </a:ext>
            </a:extLst>
          </p:cNvPr>
          <p:cNvSpPr txBox="1"/>
          <p:nvPr/>
        </p:nvSpPr>
        <p:spPr>
          <a:xfrm>
            <a:off x="1821029" y="3823026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4.5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3FE5285-CEA5-3FDE-FFE0-CEEAE773BFFB}"/>
              </a:ext>
            </a:extLst>
          </p:cNvPr>
          <p:cNvSpPr txBox="1"/>
          <p:nvPr/>
        </p:nvSpPr>
        <p:spPr>
          <a:xfrm>
            <a:off x="2979818" y="5408183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4.6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C7C8B6-F7A9-8FEA-044B-D8F3F43E8136}"/>
              </a:ext>
            </a:extLst>
          </p:cNvPr>
          <p:cNvSpPr txBox="1"/>
          <p:nvPr/>
        </p:nvSpPr>
        <p:spPr>
          <a:xfrm>
            <a:off x="180074" y="728831"/>
            <a:ext cx="946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4.3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条件筛选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F40F43-663A-FE20-72C3-DBF817579AEE}"/>
              </a:ext>
            </a:extLst>
          </p:cNvPr>
          <p:cNvSpPr txBox="1"/>
          <p:nvPr/>
        </p:nvSpPr>
        <p:spPr>
          <a:xfrm>
            <a:off x="177338" y="2371725"/>
            <a:ext cx="1298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4.4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 员工增加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7A5FD1-8FBF-3610-C25D-0851E66EA5D2}"/>
              </a:ext>
            </a:extLst>
          </p:cNvPr>
          <p:cNvSpPr txBox="1"/>
          <p:nvPr/>
        </p:nvSpPr>
        <p:spPr>
          <a:xfrm>
            <a:off x="180074" y="3995942"/>
            <a:ext cx="11798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4.5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员工批量删除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CB35926-F506-C074-A074-74F0F0DF100C}"/>
              </a:ext>
            </a:extLst>
          </p:cNvPr>
          <p:cNvSpPr txBox="1"/>
          <p:nvPr/>
        </p:nvSpPr>
        <p:spPr>
          <a:xfrm>
            <a:off x="177338" y="5341122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4.6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员工信息修改</a:t>
            </a:r>
          </a:p>
        </p:txBody>
      </p:sp>
    </p:spTree>
    <p:extLst>
      <p:ext uri="{BB962C8B-B14F-4D97-AF65-F5344CB8AC3E}">
        <p14:creationId xmlns:p14="http://schemas.microsoft.com/office/powerpoint/2010/main" val="81520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8FE58BC8-C001-3977-4F2A-1CA19FCDA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14" y="1888199"/>
            <a:ext cx="1899811" cy="1091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F8287C2-1321-42C7-1D72-D2A9E9A9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419" y="1888199"/>
            <a:ext cx="1899811" cy="1091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686FFD3-0A1C-6BFE-9D6D-C9F3CF426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14" y="3501095"/>
            <a:ext cx="1899811" cy="1091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BA51F64-A721-CB82-A34A-B584DF81E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15" y="3501095"/>
            <a:ext cx="1899811" cy="1091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90F7C60-A85A-D08E-3D5F-7C1D846891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287" y="3496034"/>
            <a:ext cx="1899812" cy="1091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4BE71AE-2C72-4BDB-5679-56AF07D6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13" y="5113991"/>
            <a:ext cx="1899811" cy="1091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07F98C4-AE82-12D2-C45B-B5A07B555D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168" y="5113992"/>
            <a:ext cx="1899811" cy="1091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486FCF3-54DC-CA37-A557-10346718CB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753" y="5113991"/>
            <a:ext cx="1899812" cy="1091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62BD837-972F-15B2-4B5D-2653BD77E3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455" y="5098762"/>
            <a:ext cx="1899811" cy="1106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4C2503BC-7075-D926-B4B6-E9C76D38ACCB}"/>
              </a:ext>
            </a:extLst>
          </p:cNvPr>
          <p:cNvSpPr txBox="1"/>
          <p:nvPr/>
        </p:nvSpPr>
        <p:spPr>
          <a:xfrm>
            <a:off x="2346753" y="169586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游乐设施管理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0751CF2-5AEC-E839-18BA-2324F27E51E5}"/>
              </a:ext>
            </a:extLst>
          </p:cNvPr>
          <p:cNvSpPr txBox="1"/>
          <p:nvPr/>
        </p:nvSpPr>
        <p:spPr>
          <a:xfrm>
            <a:off x="4826006" y="1698917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游乐设施管理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195712B-B45F-BB82-A1D2-F6306CFD12C8}"/>
              </a:ext>
            </a:extLst>
          </p:cNvPr>
          <p:cNvSpPr/>
          <p:nvPr/>
        </p:nvSpPr>
        <p:spPr>
          <a:xfrm>
            <a:off x="2110457" y="2215515"/>
            <a:ext cx="1368824" cy="4699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EE37FF4-3F76-04FE-77C8-BC1D63E19779}"/>
              </a:ext>
            </a:extLst>
          </p:cNvPr>
          <p:cNvSpPr/>
          <p:nvPr/>
        </p:nvSpPr>
        <p:spPr>
          <a:xfrm>
            <a:off x="2168871" y="2031606"/>
            <a:ext cx="279400" cy="7937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5DCCDBD-85F6-FC36-AB29-A6EAB110B195}"/>
              </a:ext>
            </a:extLst>
          </p:cNvPr>
          <p:cNvSpPr/>
          <p:nvPr/>
        </p:nvSpPr>
        <p:spPr>
          <a:xfrm>
            <a:off x="4686084" y="2031605"/>
            <a:ext cx="285750" cy="79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0318CF8-71C6-4408-27DD-DD1FA4915A07}"/>
              </a:ext>
            </a:extLst>
          </p:cNvPr>
          <p:cNvSpPr/>
          <p:nvPr/>
        </p:nvSpPr>
        <p:spPr>
          <a:xfrm>
            <a:off x="5523283" y="2031605"/>
            <a:ext cx="82232" cy="79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96C0CD9-0038-A778-550E-619D6C6938DA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 flipV="1">
            <a:off x="2448271" y="2071293"/>
            <a:ext cx="22378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22FE0A20-DD17-2C09-CF86-CD3137D5B722}"/>
              </a:ext>
            </a:extLst>
          </p:cNvPr>
          <p:cNvSpPr txBox="1"/>
          <p:nvPr/>
        </p:nvSpPr>
        <p:spPr>
          <a:xfrm>
            <a:off x="5523283" y="200128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715EE71-1090-42EE-E890-D837D882EED6}"/>
              </a:ext>
            </a:extLst>
          </p:cNvPr>
          <p:cNvCxnSpPr>
            <a:stCxn id="58" idx="2"/>
          </p:cNvCxnSpPr>
          <p:nvPr/>
        </p:nvCxnSpPr>
        <p:spPr>
          <a:xfrm>
            <a:off x="5564399" y="2110980"/>
            <a:ext cx="0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0522078E-1834-93F4-B889-062E166CA686}"/>
              </a:ext>
            </a:extLst>
          </p:cNvPr>
          <p:cNvSpPr txBox="1"/>
          <p:nvPr/>
        </p:nvSpPr>
        <p:spPr>
          <a:xfrm>
            <a:off x="3718071" y="189356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编辑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7F88E30-6E32-8A1D-B9C4-E3B1499BF313}"/>
              </a:ext>
            </a:extLst>
          </p:cNvPr>
          <p:cNvSpPr txBox="1"/>
          <p:nvPr/>
        </p:nvSpPr>
        <p:spPr>
          <a:xfrm>
            <a:off x="1829236" y="1954593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5.1.2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C530BB6-3025-57B0-0981-E75E45698DAD}"/>
              </a:ext>
            </a:extLst>
          </p:cNvPr>
          <p:cNvSpPr txBox="1"/>
          <p:nvPr/>
        </p:nvSpPr>
        <p:spPr>
          <a:xfrm>
            <a:off x="1762991" y="2254654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5.1.1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5C59983-0208-34C0-4E06-998295D7D44A}"/>
              </a:ext>
            </a:extLst>
          </p:cNvPr>
          <p:cNvSpPr/>
          <p:nvPr/>
        </p:nvSpPr>
        <p:spPr>
          <a:xfrm>
            <a:off x="2457747" y="3654140"/>
            <a:ext cx="211666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0F04976-81AF-4FF2-9230-FEFCB2DEC93D}"/>
              </a:ext>
            </a:extLst>
          </p:cNvPr>
          <p:cNvSpPr/>
          <p:nvPr/>
        </p:nvSpPr>
        <p:spPr>
          <a:xfrm>
            <a:off x="4977057" y="3654140"/>
            <a:ext cx="211666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6E6C7E7-3F07-E28B-3B44-562D470F1369}"/>
              </a:ext>
            </a:extLst>
          </p:cNvPr>
          <p:cNvSpPr/>
          <p:nvPr/>
        </p:nvSpPr>
        <p:spPr>
          <a:xfrm>
            <a:off x="5503528" y="3654140"/>
            <a:ext cx="118533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B72B0C6-0C05-1172-DE49-9336945FA2F1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2669413" y="3677000"/>
            <a:ext cx="2307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041579A0-BDC7-E53D-B5DF-026DF3509D0A}"/>
              </a:ext>
            </a:extLst>
          </p:cNvPr>
          <p:cNvSpPr txBox="1"/>
          <p:nvPr/>
        </p:nvSpPr>
        <p:spPr>
          <a:xfrm>
            <a:off x="3602012" y="349679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选择类型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78030F7-C47E-E9E3-6A81-2D28EA9E4CAB}"/>
              </a:ext>
            </a:extLst>
          </p:cNvPr>
          <p:cNvSpPr txBox="1"/>
          <p:nvPr/>
        </p:nvSpPr>
        <p:spPr>
          <a:xfrm>
            <a:off x="5523283" y="363153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13B4524-CD8D-0009-6691-6BE6DD38C8FD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5562794" y="3699859"/>
            <a:ext cx="1" cy="17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2456519D-05B2-1322-8876-C85DC30AFBA1}"/>
              </a:ext>
            </a:extLst>
          </p:cNvPr>
          <p:cNvSpPr txBox="1"/>
          <p:nvPr/>
        </p:nvSpPr>
        <p:spPr>
          <a:xfrm>
            <a:off x="2346753" y="3479035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5.1.3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CCD07A5-3818-4E12-AD48-20002BBD17FC}"/>
              </a:ext>
            </a:extLst>
          </p:cNvPr>
          <p:cNvSpPr txBox="1"/>
          <p:nvPr/>
        </p:nvSpPr>
        <p:spPr>
          <a:xfrm>
            <a:off x="2346753" y="330156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游乐设施管理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D2B88F8-9283-7738-01CA-D0FB68AE9279}"/>
              </a:ext>
            </a:extLst>
          </p:cNvPr>
          <p:cNvSpPr txBox="1"/>
          <p:nvPr/>
        </p:nvSpPr>
        <p:spPr>
          <a:xfrm>
            <a:off x="4854136" y="329818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游乐设施管理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6A5FA94-8F2D-9E20-66AC-3EF515699A79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6138626" y="4041724"/>
            <a:ext cx="658661" cy="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5158DEFA-544A-B768-B926-04EF16659678}"/>
              </a:ext>
            </a:extLst>
          </p:cNvPr>
          <p:cNvSpPr txBox="1"/>
          <p:nvPr/>
        </p:nvSpPr>
        <p:spPr>
          <a:xfrm>
            <a:off x="6067053" y="384660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切换筛选条件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1D86C37-AD06-CDC4-159B-B234CB40942C}"/>
              </a:ext>
            </a:extLst>
          </p:cNvPr>
          <p:cNvSpPr/>
          <p:nvPr/>
        </p:nvSpPr>
        <p:spPr>
          <a:xfrm>
            <a:off x="8066820" y="3646199"/>
            <a:ext cx="118533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E415906-04E1-0935-FAE7-179FBCD97ED4}"/>
              </a:ext>
            </a:extLst>
          </p:cNvPr>
          <p:cNvCxnSpPr/>
          <p:nvPr/>
        </p:nvCxnSpPr>
        <p:spPr>
          <a:xfrm flipH="1">
            <a:off x="8126084" y="3696683"/>
            <a:ext cx="1" cy="17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B43B1E4-6D70-F8EF-0F06-302C21D7492C}"/>
              </a:ext>
            </a:extLst>
          </p:cNvPr>
          <p:cNvSpPr txBox="1"/>
          <p:nvPr/>
        </p:nvSpPr>
        <p:spPr>
          <a:xfrm>
            <a:off x="8082820" y="364889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B2B1324-46CE-D137-A271-0BD2244E39E7}"/>
              </a:ext>
            </a:extLst>
          </p:cNvPr>
          <p:cNvSpPr txBox="1"/>
          <p:nvPr/>
        </p:nvSpPr>
        <p:spPr>
          <a:xfrm>
            <a:off x="7329561" y="331381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游乐设施管理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2A2BA7E-E155-2462-5A97-21E2A37D37C5}"/>
              </a:ext>
            </a:extLst>
          </p:cNvPr>
          <p:cNvSpPr txBox="1"/>
          <p:nvPr/>
        </p:nvSpPr>
        <p:spPr>
          <a:xfrm>
            <a:off x="2346752" y="4923972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游乐设施管理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4C6EBF2-2019-077A-DA03-C4847F264BBC}"/>
              </a:ext>
            </a:extLst>
          </p:cNvPr>
          <p:cNvSpPr txBox="1"/>
          <p:nvPr/>
        </p:nvSpPr>
        <p:spPr>
          <a:xfrm>
            <a:off x="4906418" y="4911079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游乐设施管理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5E0A81B-2450-28E1-7670-9A0A36CA644F}"/>
              </a:ext>
            </a:extLst>
          </p:cNvPr>
          <p:cNvSpPr txBox="1"/>
          <p:nvPr/>
        </p:nvSpPr>
        <p:spPr>
          <a:xfrm>
            <a:off x="7403373" y="4923972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游乐设施管理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6408B30-F540-EDC6-C559-718E3097B6E7}"/>
              </a:ext>
            </a:extLst>
          </p:cNvPr>
          <p:cNvSpPr txBox="1"/>
          <p:nvPr/>
        </p:nvSpPr>
        <p:spPr>
          <a:xfrm>
            <a:off x="9900328" y="4923972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游乐设施管理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24B85C3-0CC3-B1C9-791A-9B756971963B}"/>
              </a:ext>
            </a:extLst>
          </p:cNvPr>
          <p:cNvSpPr/>
          <p:nvPr/>
        </p:nvSpPr>
        <p:spPr>
          <a:xfrm>
            <a:off x="2125430" y="5386397"/>
            <a:ext cx="93663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A8E2340-8B87-C5EE-B0AB-D78A30436BC5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2219093" y="5409257"/>
            <a:ext cx="2721295" cy="2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0C6DDADA-D24F-EA54-380A-3CAB4E4EAB16}"/>
              </a:ext>
            </a:extLst>
          </p:cNvPr>
          <p:cNvSpPr txBox="1"/>
          <p:nvPr/>
        </p:nvSpPr>
        <p:spPr>
          <a:xfrm>
            <a:off x="3612398" y="525893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点击弹出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525CD9B-AFFB-5EE8-DA48-2E1784A975CE}"/>
              </a:ext>
            </a:extLst>
          </p:cNvPr>
          <p:cNvSpPr txBox="1"/>
          <p:nvPr/>
        </p:nvSpPr>
        <p:spPr>
          <a:xfrm>
            <a:off x="6233616" y="525893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编辑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C12FBE0-2BBC-0B17-143B-3A5D767A7260}"/>
              </a:ext>
            </a:extLst>
          </p:cNvPr>
          <p:cNvCxnSpPr>
            <a:cxnSpLocks/>
          </p:cNvCxnSpPr>
          <p:nvPr/>
        </p:nvCxnSpPr>
        <p:spPr>
          <a:xfrm flipV="1">
            <a:off x="5422483" y="5409256"/>
            <a:ext cx="2068383" cy="2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116E6D88-2536-716B-5D2A-C60122C18B6D}"/>
              </a:ext>
            </a:extLst>
          </p:cNvPr>
          <p:cNvSpPr/>
          <p:nvPr/>
        </p:nvSpPr>
        <p:spPr>
          <a:xfrm>
            <a:off x="7925105" y="6067949"/>
            <a:ext cx="82550" cy="476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55B8E7E-15FE-1E3B-F7BB-B44F2C73A25F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8007655" y="5890026"/>
            <a:ext cx="1562629" cy="20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D6B70C1-CE5E-A7D0-4188-3F3101FBF5CC}"/>
              </a:ext>
            </a:extLst>
          </p:cNvPr>
          <p:cNvSpPr txBox="1"/>
          <p:nvPr/>
        </p:nvSpPr>
        <p:spPr>
          <a:xfrm>
            <a:off x="8687420" y="577267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A90B5BE-B9EB-1D65-1E96-BEC5AFA441DB}"/>
              </a:ext>
            </a:extLst>
          </p:cNvPr>
          <p:cNvSpPr txBox="1"/>
          <p:nvPr/>
        </p:nvSpPr>
        <p:spPr>
          <a:xfrm>
            <a:off x="1784446" y="5301534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5.1.4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EC61F2-5483-B845-02D5-740E14BA29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92" y="283855"/>
            <a:ext cx="1895041" cy="1087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5386A50-F9F0-8541-F982-8071E2BB79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465" y="283170"/>
            <a:ext cx="1895041" cy="1094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C1DF66-5219-CB09-A07F-8B74B5DC29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10" y="283170"/>
            <a:ext cx="1899811" cy="10943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587F469-37EF-C9F0-6E7A-C54E330D27E0}"/>
              </a:ext>
            </a:extLst>
          </p:cNvPr>
          <p:cNvSpPr txBox="1"/>
          <p:nvPr/>
        </p:nvSpPr>
        <p:spPr>
          <a:xfrm>
            <a:off x="2417849" y="9206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人员管理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AD25A9-87FB-109C-5401-D84C8EE84139}"/>
              </a:ext>
            </a:extLst>
          </p:cNvPr>
          <p:cNvSpPr txBox="1"/>
          <p:nvPr/>
        </p:nvSpPr>
        <p:spPr>
          <a:xfrm>
            <a:off x="4896534" y="9892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人员管理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1B5501-0EC6-8365-CC97-573B353FE3E5}"/>
              </a:ext>
            </a:extLst>
          </p:cNvPr>
          <p:cNvSpPr txBox="1"/>
          <p:nvPr/>
        </p:nvSpPr>
        <p:spPr>
          <a:xfrm>
            <a:off x="7375219" y="8127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人员管理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CE35BA-60E7-D8A5-860C-338B4CE1912B}"/>
              </a:ext>
            </a:extLst>
          </p:cNvPr>
          <p:cNvSpPr/>
          <p:nvPr/>
        </p:nvSpPr>
        <p:spPr>
          <a:xfrm>
            <a:off x="3354155" y="992194"/>
            <a:ext cx="82550" cy="4571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927C4E3-696F-7488-50FD-B0A8BC07DD66}"/>
              </a:ext>
            </a:extLst>
          </p:cNvPr>
          <p:cNvCxnSpPr>
            <a:stCxn id="11" idx="3"/>
          </p:cNvCxnSpPr>
          <p:nvPr/>
        </p:nvCxnSpPr>
        <p:spPr>
          <a:xfrm flipV="1">
            <a:off x="3436705" y="612782"/>
            <a:ext cx="1379538" cy="40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A003B37-92BC-824C-03FB-68054E5568B5}"/>
              </a:ext>
            </a:extLst>
          </p:cNvPr>
          <p:cNvSpPr/>
          <p:nvPr/>
        </p:nvSpPr>
        <p:spPr>
          <a:xfrm>
            <a:off x="5295668" y="648759"/>
            <a:ext cx="81630" cy="4571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40522CD-23B7-5596-F26F-C1E6B1D6AC4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377298" y="671619"/>
            <a:ext cx="1845703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C559F1E-3D1A-9CFD-4F48-291924DCE9D7}"/>
              </a:ext>
            </a:extLst>
          </p:cNvPr>
          <p:cNvSpPr txBox="1"/>
          <p:nvPr/>
        </p:nvSpPr>
        <p:spPr>
          <a:xfrm>
            <a:off x="3267831" y="990577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4.7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36AE1A-18ED-0ABA-A59F-E92635B85E11}"/>
              </a:ext>
            </a:extLst>
          </p:cNvPr>
          <p:cNvSpPr txBox="1"/>
          <p:nvPr/>
        </p:nvSpPr>
        <p:spPr>
          <a:xfrm>
            <a:off x="3624024" y="6417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点击弹出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2B5935-A54A-E642-1BEE-329043A94C8E}"/>
              </a:ext>
            </a:extLst>
          </p:cNvPr>
          <p:cNvSpPr txBox="1"/>
          <p:nvPr/>
        </p:nvSpPr>
        <p:spPr>
          <a:xfrm>
            <a:off x="6298711" y="67146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8CEC0F-5503-B214-EBEF-A512AB5DD058}"/>
              </a:ext>
            </a:extLst>
          </p:cNvPr>
          <p:cNvSpPr txBox="1"/>
          <p:nvPr/>
        </p:nvSpPr>
        <p:spPr>
          <a:xfrm>
            <a:off x="180073" y="728831"/>
            <a:ext cx="1070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4.7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单个员工删除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17B516-A449-5C56-C851-65B547A80103}"/>
              </a:ext>
            </a:extLst>
          </p:cNvPr>
          <p:cNvSpPr txBox="1"/>
          <p:nvPr/>
        </p:nvSpPr>
        <p:spPr>
          <a:xfrm>
            <a:off x="177338" y="2300821"/>
            <a:ext cx="1298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5.1.1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游乐设施表格展示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5.1.2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游乐设施查找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2DB2177-B557-AF83-C78D-180A8AD80FA6}"/>
              </a:ext>
            </a:extLst>
          </p:cNvPr>
          <p:cNvSpPr txBox="1"/>
          <p:nvPr/>
        </p:nvSpPr>
        <p:spPr>
          <a:xfrm>
            <a:off x="177338" y="3934002"/>
            <a:ext cx="11798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5.1.3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条件筛选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959A541-CFD5-9D2E-B359-07BB24365A3B}"/>
              </a:ext>
            </a:extLst>
          </p:cNvPr>
          <p:cNvSpPr txBox="1"/>
          <p:nvPr/>
        </p:nvSpPr>
        <p:spPr>
          <a:xfrm>
            <a:off x="177338" y="5341122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5.1.4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游乐设施增加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284BC1-1497-082A-2E42-35E6F6EEDBB3}"/>
              </a:ext>
            </a:extLst>
          </p:cNvPr>
          <p:cNvSpPr/>
          <p:nvPr/>
        </p:nvSpPr>
        <p:spPr>
          <a:xfrm>
            <a:off x="5056188" y="5446713"/>
            <a:ext cx="239480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A1CA4C-CF6B-8104-D45F-57AA0BD2EBD6}"/>
              </a:ext>
            </a:extLst>
          </p:cNvPr>
          <p:cNvSpPr/>
          <p:nvPr/>
        </p:nvSpPr>
        <p:spPr>
          <a:xfrm>
            <a:off x="5064141" y="5452687"/>
            <a:ext cx="195247" cy="797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997137E-582E-90D2-1820-0E15E98FCB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045" y="5465953"/>
            <a:ext cx="45719" cy="47243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E3604283-E3A3-ED16-58CB-932067331406}"/>
              </a:ext>
            </a:extLst>
          </p:cNvPr>
          <p:cNvSpPr/>
          <p:nvPr/>
        </p:nvSpPr>
        <p:spPr>
          <a:xfrm>
            <a:off x="4986338" y="5446713"/>
            <a:ext cx="69588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C6EF737-1EB3-F6E1-E4F7-0C045BA0734E}"/>
              </a:ext>
            </a:extLst>
          </p:cNvPr>
          <p:cNvSpPr txBox="1"/>
          <p:nvPr/>
        </p:nvSpPr>
        <p:spPr>
          <a:xfrm>
            <a:off x="4897056" y="5414099"/>
            <a:ext cx="26161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经纬度：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AA51EAA-FA35-2324-2509-11C25C4407A5}"/>
              </a:ext>
            </a:extLst>
          </p:cNvPr>
          <p:cNvSpPr/>
          <p:nvPr/>
        </p:nvSpPr>
        <p:spPr>
          <a:xfrm>
            <a:off x="4940388" y="5552178"/>
            <a:ext cx="221376" cy="175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3947E78-147D-C791-99CE-BE0657752DAA}"/>
              </a:ext>
            </a:extLst>
          </p:cNvPr>
          <p:cNvSpPr txBox="1"/>
          <p:nvPr/>
        </p:nvSpPr>
        <p:spPr>
          <a:xfrm>
            <a:off x="4911204" y="5499610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经度：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B319CF5-98B9-F822-D1A3-5244E3AED3DC}"/>
              </a:ext>
            </a:extLst>
          </p:cNvPr>
          <p:cNvSpPr txBox="1"/>
          <p:nvPr/>
        </p:nvSpPr>
        <p:spPr>
          <a:xfrm>
            <a:off x="4906418" y="5545704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纬度：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58BD7DC-4D48-AEC1-4F13-B5BA1D5B140C}"/>
              </a:ext>
            </a:extLst>
          </p:cNvPr>
          <p:cNvSpPr/>
          <p:nvPr/>
        </p:nvSpPr>
        <p:spPr>
          <a:xfrm>
            <a:off x="5062884" y="5549732"/>
            <a:ext cx="195247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0457E0D-5A47-BA62-A642-CDF25905D695}"/>
              </a:ext>
            </a:extLst>
          </p:cNvPr>
          <p:cNvSpPr/>
          <p:nvPr/>
        </p:nvSpPr>
        <p:spPr>
          <a:xfrm>
            <a:off x="5065475" y="5596129"/>
            <a:ext cx="195247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FCB5B74-CD6F-540A-A91C-2B76AE2D2F30}"/>
              </a:ext>
            </a:extLst>
          </p:cNvPr>
          <p:cNvSpPr txBox="1"/>
          <p:nvPr/>
        </p:nvSpPr>
        <p:spPr>
          <a:xfrm>
            <a:off x="4903373" y="5591644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类型：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1E4F71A-66A6-3D9A-22B5-1776233CF816}"/>
              </a:ext>
            </a:extLst>
          </p:cNvPr>
          <p:cNvSpPr/>
          <p:nvPr/>
        </p:nvSpPr>
        <p:spPr>
          <a:xfrm flipH="1" flipV="1">
            <a:off x="5067037" y="5637701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0C797D6-B345-2421-85B2-8548F238A6AF}"/>
              </a:ext>
            </a:extLst>
          </p:cNvPr>
          <p:cNvSpPr txBox="1"/>
          <p:nvPr/>
        </p:nvSpPr>
        <p:spPr>
          <a:xfrm>
            <a:off x="5012407" y="5588376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</a:t>
            </a:r>
            <a:endParaRPr lang="zh-CN" altLang="en-US" sz="2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7BA7177-A6C2-A40A-446E-FA92D5BC31CD}"/>
              </a:ext>
            </a:extLst>
          </p:cNvPr>
          <p:cNvSpPr txBox="1"/>
          <p:nvPr/>
        </p:nvSpPr>
        <p:spPr>
          <a:xfrm>
            <a:off x="5012918" y="5640808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</a:t>
            </a:r>
            <a:endParaRPr lang="zh-CN" altLang="en-US" sz="2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3C096C4-E5ED-A177-030D-285F30FAA1B6}"/>
              </a:ext>
            </a:extLst>
          </p:cNvPr>
          <p:cNvSpPr/>
          <p:nvPr/>
        </p:nvSpPr>
        <p:spPr>
          <a:xfrm flipH="1" flipV="1">
            <a:off x="5066943" y="5688569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DBFF2B-AE5C-7E4B-18BC-DBEDB9FBE9C4}"/>
              </a:ext>
            </a:extLst>
          </p:cNvPr>
          <p:cNvSpPr/>
          <p:nvPr/>
        </p:nvSpPr>
        <p:spPr>
          <a:xfrm flipH="1" flipV="1">
            <a:off x="5131524" y="5640359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5CB1026-C83E-DD4B-F90A-7829E468CEE7}"/>
              </a:ext>
            </a:extLst>
          </p:cNvPr>
          <p:cNvSpPr/>
          <p:nvPr/>
        </p:nvSpPr>
        <p:spPr>
          <a:xfrm flipH="1" flipV="1">
            <a:off x="5193752" y="5642393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FB38F21-3699-C29B-6934-9254C10C0AAE}"/>
              </a:ext>
            </a:extLst>
          </p:cNvPr>
          <p:cNvSpPr/>
          <p:nvPr/>
        </p:nvSpPr>
        <p:spPr>
          <a:xfrm flipH="1" flipV="1">
            <a:off x="5889372" y="6186978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966AB024-CE90-3246-A29D-87BD42ACBB62}"/>
              </a:ext>
            </a:extLst>
          </p:cNvPr>
          <p:cNvSpPr/>
          <p:nvPr/>
        </p:nvSpPr>
        <p:spPr>
          <a:xfrm flipH="1" flipV="1">
            <a:off x="5130814" y="5688569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1D82707-AF0C-B269-855A-27BFF2677E9C}"/>
              </a:ext>
            </a:extLst>
          </p:cNvPr>
          <p:cNvSpPr/>
          <p:nvPr/>
        </p:nvSpPr>
        <p:spPr>
          <a:xfrm flipH="1" flipV="1">
            <a:off x="5194542" y="5687222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C4562ED-FDB0-D55D-5896-8509F64C0B68}"/>
              </a:ext>
            </a:extLst>
          </p:cNvPr>
          <p:cNvSpPr txBox="1"/>
          <p:nvPr/>
        </p:nvSpPr>
        <p:spPr>
          <a:xfrm>
            <a:off x="5073757" y="5637701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</a:t>
            </a:r>
            <a:endParaRPr lang="zh-CN" altLang="en-US" sz="2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6A4AC69C-C448-EFEA-B82A-C37E0F0613F9}"/>
              </a:ext>
            </a:extLst>
          </p:cNvPr>
          <p:cNvSpPr txBox="1"/>
          <p:nvPr/>
        </p:nvSpPr>
        <p:spPr>
          <a:xfrm>
            <a:off x="5075844" y="5588089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</a:t>
            </a:r>
            <a:endParaRPr lang="zh-CN" altLang="en-US" sz="2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605C1EA-9B28-E9F2-4E65-74008BC1DE79}"/>
              </a:ext>
            </a:extLst>
          </p:cNvPr>
          <p:cNvSpPr txBox="1"/>
          <p:nvPr/>
        </p:nvSpPr>
        <p:spPr>
          <a:xfrm>
            <a:off x="5144562" y="5587796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</a:t>
            </a:r>
            <a:endParaRPr lang="zh-CN" altLang="en-US" sz="20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99555EE-D0D4-7B77-43FB-962E83CC553C}"/>
              </a:ext>
            </a:extLst>
          </p:cNvPr>
          <p:cNvSpPr txBox="1"/>
          <p:nvPr/>
        </p:nvSpPr>
        <p:spPr>
          <a:xfrm>
            <a:off x="5141946" y="5635762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</a:t>
            </a:r>
            <a:endParaRPr lang="zh-CN" altLang="en-US" sz="2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D976234-CEEE-985E-4207-08A06903170F}"/>
              </a:ext>
            </a:extLst>
          </p:cNvPr>
          <p:cNvSpPr txBox="1"/>
          <p:nvPr/>
        </p:nvSpPr>
        <p:spPr>
          <a:xfrm>
            <a:off x="4863497" y="5632576"/>
            <a:ext cx="287258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适合人群</a:t>
            </a:r>
            <a:r>
              <a:rPr lang="zh-CN" altLang="en-US" sz="200" dirty="0"/>
              <a:t>：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319FA3B0-2ED1-BDFA-CBF2-8C4F4451F79A}"/>
              </a:ext>
            </a:extLst>
          </p:cNvPr>
          <p:cNvSpPr/>
          <p:nvPr/>
        </p:nvSpPr>
        <p:spPr>
          <a:xfrm>
            <a:off x="7640636" y="5448301"/>
            <a:ext cx="239480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E6C26A5-3C36-978B-587D-A6C9D73B340E}"/>
              </a:ext>
            </a:extLst>
          </p:cNvPr>
          <p:cNvSpPr/>
          <p:nvPr/>
        </p:nvSpPr>
        <p:spPr>
          <a:xfrm>
            <a:off x="7648589" y="5454275"/>
            <a:ext cx="195247" cy="797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6" name="图片 115">
            <a:extLst>
              <a:ext uri="{FF2B5EF4-FFF2-40B4-BE49-F238E27FC236}">
                <a16:creationId xmlns:a16="http://schemas.microsoft.com/office/drawing/2014/main" id="{EDC468DA-D911-5C1B-F090-D0EA9A2191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93" y="5467541"/>
            <a:ext cx="45719" cy="47243"/>
          </a:xfrm>
          <a:prstGeom prst="rect">
            <a:avLst/>
          </a:prstGeom>
        </p:spPr>
      </p:pic>
      <p:sp>
        <p:nvSpPr>
          <p:cNvPr id="117" name="矩形 116">
            <a:extLst>
              <a:ext uri="{FF2B5EF4-FFF2-40B4-BE49-F238E27FC236}">
                <a16:creationId xmlns:a16="http://schemas.microsoft.com/office/drawing/2014/main" id="{68C3A8CF-053B-111E-3D7A-90D0E22DF1AF}"/>
              </a:ext>
            </a:extLst>
          </p:cNvPr>
          <p:cNvSpPr/>
          <p:nvPr/>
        </p:nvSpPr>
        <p:spPr>
          <a:xfrm>
            <a:off x="7570786" y="5448301"/>
            <a:ext cx="69588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3AD5702-9421-86C1-1823-620DEEED3C90}"/>
              </a:ext>
            </a:extLst>
          </p:cNvPr>
          <p:cNvSpPr txBox="1"/>
          <p:nvPr/>
        </p:nvSpPr>
        <p:spPr>
          <a:xfrm>
            <a:off x="7481504" y="5415687"/>
            <a:ext cx="26161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经纬度：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C4FEAC7-3FA5-9D0E-C1E2-14E009C0A1D2}"/>
              </a:ext>
            </a:extLst>
          </p:cNvPr>
          <p:cNvSpPr/>
          <p:nvPr/>
        </p:nvSpPr>
        <p:spPr>
          <a:xfrm>
            <a:off x="7524836" y="5553766"/>
            <a:ext cx="221376" cy="175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A990591A-2465-1A8E-17A4-B8B900E29EF7}"/>
              </a:ext>
            </a:extLst>
          </p:cNvPr>
          <p:cNvSpPr txBox="1"/>
          <p:nvPr/>
        </p:nvSpPr>
        <p:spPr>
          <a:xfrm>
            <a:off x="7495652" y="5501198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经度：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49DADCA-B4E8-661E-468D-571F7043A298}"/>
              </a:ext>
            </a:extLst>
          </p:cNvPr>
          <p:cNvSpPr txBox="1"/>
          <p:nvPr/>
        </p:nvSpPr>
        <p:spPr>
          <a:xfrm>
            <a:off x="7490866" y="5547292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纬度：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8FD94FE-2FE4-45FF-03A5-9ED23E97B858}"/>
              </a:ext>
            </a:extLst>
          </p:cNvPr>
          <p:cNvSpPr/>
          <p:nvPr/>
        </p:nvSpPr>
        <p:spPr>
          <a:xfrm>
            <a:off x="7647332" y="5551320"/>
            <a:ext cx="195247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9BF68BB-C377-2651-B7B3-1454C7B3BA8F}"/>
              </a:ext>
            </a:extLst>
          </p:cNvPr>
          <p:cNvSpPr/>
          <p:nvPr/>
        </p:nvSpPr>
        <p:spPr>
          <a:xfrm>
            <a:off x="7649923" y="5597717"/>
            <a:ext cx="195247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2E31555-F888-DDB9-CD49-5F318521BD62}"/>
              </a:ext>
            </a:extLst>
          </p:cNvPr>
          <p:cNvSpPr txBox="1"/>
          <p:nvPr/>
        </p:nvSpPr>
        <p:spPr>
          <a:xfrm>
            <a:off x="7487821" y="5593232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类型：</a:t>
            </a: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F8B63E9F-3C27-6A95-988D-AEC35172880A}"/>
              </a:ext>
            </a:extLst>
          </p:cNvPr>
          <p:cNvSpPr/>
          <p:nvPr/>
        </p:nvSpPr>
        <p:spPr>
          <a:xfrm flipH="1" flipV="1">
            <a:off x="7651485" y="5639289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321BDCC8-52EE-6EA4-C195-8480EF2AB83F}"/>
              </a:ext>
            </a:extLst>
          </p:cNvPr>
          <p:cNvSpPr txBox="1"/>
          <p:nvPr/>
        </p:nvSpPr>
        <p:spPr>
          <a:xfrm>
            <a:off x="7596855" y="5589964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</a:t>
            </a:r>
            <a:endParaRPr lang="zh-CN" altLang="en-US" sz="2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22F72804-B336-1090-B57B-2C845976586A}"/>
              </a:ext>
            </a:extLst>
          </p:cNvPr>
          <p:cNvSpPr txBox="1"/>
          <p:nvPr/>
        </p:nvSpPr>
        <p:spPr>
          <a:xfrm>
            <a:off x="7597366" y="5642396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</a:t>
            </a:r>
            <a:endParaRPr lang="zh-CN" altLang="en-US" sz="2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604C3A80-990C-8B0D-E69E-24BEDF7DEE45}"/>
              </a:ext>
            </a:extLst>
          </p:cNvPr>
          <p:cNvSpPr/>
          <p:nvPr/>
        </p:nvSpPr>
        <p:spPr>
          <a:xfrm flipH="1" flipV="1">
            <a:off x="7651391" y="5690157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C76C36C-63ED-A990-B3B1-7ECCBC15D88B}"/>
              </a:ext>
            </a:extLst>
          </p:cNvPr>
          <p:cNvSpPr/>
          <p:nvPr/>
        </p:nvSpPr>
        <p:spPr>
          <a:xfrm flipH="1" flipV="1">
            <a:off x="7715972" y="5641947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E5D5782-4F6C-F51F-1B24-DA3AA877981F}"/>
              </a:ext>
            </a:extLst>
          </p:cNvPr>
          <p:cNvSpPr/>
          <p:nvPr/>
        </p:nvSpPr>
        <p:spPr>
          <a:xfrm flipH="1" flipV="1">
            <a:off x="7778200" y="5643981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E513379-0724-D460-6501-EEFC8852B0E0}"/>
              </a:ext>
            </a:extLst>
          </p:cNvPr>
          <p:cNvSpPr/>
          <p:nvPr/>
        </p:nvSpPr>
        <p:spPr>
          <a:xfrm flipH="1" flipV="1">
            <a:off x="7715262" y="5690157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05F6F6A-F7EB-5B33-AAF6-C2C9F9528518}"/>
              </a:ext>
            </a:extLst>
          </p:cNvPr>
          <p:cNvSpPr/>
          <p:nvPr/>
        </p:nvSpPr>
        <p:spPr>
          <a:xfrm flipH="1" flipV="1">
            <a:off x="7778990" y="5688810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0A81E131-2F3D-E5E6-D0C8-540D601445AF}"/>
              </a:ext>
            </a:extLst>
          </p:cNvPr>
          <p:cNvSpPr txBox="1"/>
          <p:nvPr/>
        </p:nvSpPr>
        <p:spPr>
          <a:xfrm>
            <a:off x="7658205" y="5639289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</a:t>
            </a:r>
            <a:endParaRPr lang="zh-CN" altLang="en-US" sz="2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452B72C-1C43-0BB5-9CDC-6D4305147360}"/>
              </a:ext>
            </a:extLst>
          </p:cNvPr>
          <p:cNvSpPr txBox="1"/>
          <p:nvPr/>
        </p:nvSpPr>
        <p:spPr>
          <a:xfrm>
            <a:off x="7660292" y="5589677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</a:t>
            </a:r>
            <a:endParaRPr lang="zh-CN" altLang="en-US" sz="2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C379CD3-6E4D-FF3A-62B8-83C6A2615CD9}"/>
              </a:ext>
            </a:extLst>
          </p:cNvPr>
          <p:cNvSpPr txBox="1"/>
          <p:nvPr/>
        </p:nvSpPr>
        <p:spPr>
          <a:xfrm>
            <a:off x="7729010" y="5589384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</a:t>
            </a:r>
            <a:endParaRPr lang="zh-CN" altLang="en-US" sz="200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AC012B1F-569D-8DD1-77EF-795CA1772D8A}"/>
              </a:ext>
            </a:extLst>
          </p:cNvPr>
          <p:cNvSpPr txBox="1"/>
          <p:nvPr/>
        </p:nvSpPr>
        <p:spPr>
          <a:xfrm>
            <a:off x="7726394" y="5637350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</a:t>
            </a:r>
            <a:endParaRPr lang="zh-CN" altLang="en-US" sz="200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DADABA78-16B8-808A-278D-D0716BFE39F5}"/>
              </a:ext>
            </a:extLst>
          </p:cNvPr>
          <p:cNvSpPr txBox="1"/>
          <p:nvPr/>
        </p:nvSpPr>
        <p:spPr>
          <a:xfrm>
            <a:off x="7447945" y="5634164"/>
            <a:ext cx="287258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适合人群</a:t>
            </a:r>
            <a:r>
              <a:rPr lang="zh-CN" altLang="en-US" sz="200" dirty="0"/>
              <a:t>：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BB4AB98E-ED48-C65A-0E41-2D7A2591EC60}"/>
              </a:ext>
            </a:extLst>
          </p:cNvPr>
          <p:cNvSpPr/>
          <p:nvPr/>
        </p:nvSpPr>
        <p:spPr>
          <a:xfrm>
            <a:off x="7524836" y="5740400"/>
            <a:ext cx="330859" cy="174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B30DF050-B110-3DC3-61A8-B44F32BC6781}"/>
              </a:ext>
            </a:extLst>
          </p:cNvPr>
          <p:cNvSpPr/>
          <p:nvPr/>
        </p:nvSpPr>
        <p:spPr>
          <a:xfrm>
            <a:off x="4940388" y="5740400"/>
            <a:ext cx="355280" cy="173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88444DF1-EE4D-18DF-D006-976EC569A5E5}"/>
              </a:ext>
            </a:extLst>
          </p:cNvPr>
          <p:cNvSpPr/>
          <p:nvPr/>
        </p:nvSpPr>
        <p:spPr>
          <a:xfrm>
            <a:off x="7654405" y="5727061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CFA76EA-ECC7-7E94-5902-43477C88DBA9}"/>
              </a:ext>
            </a:extLst>
          </p:cNvPr>
          <p:cNvSpPr/>
          <p:nvPr/>
        </p:nvSpPr>
        <p:spPr>
          <a:xfrm>
            <a:off x="7653342" y="5760065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7BF95ED6-9474-E28E-8ED4-0C93BD1D968E}"/>
              </a:ext>
            </a:extLst>
          </p:cNvPr>
          <p:cNvSpPr/>
          <p:nvPr/>
        </p:nvSpPr>
        <p:spPr>
          <a:xfrm>
            <a:off x="7653341" y="5791463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E4AC1A2D-73F9-9E42-C4FD-3F8326756339}"/>
              </a:ext>
            </a:extLst>
          </p:cNvPr>
          <p:cNvSpPr/>
          <p:nvPr/>
        </p:nvSpPr>
        <p:spPr>
          <a:xfrm>
            <a:off x="7653340" y="5824891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2A91AEBB-C62B-595A-F722-EAED94391EC8}"/>
              </a:ext>
            </a:extLst>
          </p:cNvPr>
          <p:cNvSpPr/>
          <p:nvPr/>
        </p:nvSpPr>
        <p:spPr>
          <a:xfrm>
            <a:off x="7653339" y="5858281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85412AEE-2FF3-8301-F410-53D54DD74495}"/>
              </a:ext>
            </a:extLst>
          </p:cNvPr>
          <p:cNvSpPr txBox="1"/>
          <p:nvPr/>
        </p:nvSpPr>
        <p:spPr>
          <a:xfrm>
            <a:off x="7458135" y="5690644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开放时间：</a:t>
            </a: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F64627B6-4C1B-DFE3-E95D-2E6C80376791}"/>
              </a:ext>
            </a:extLst>
          </p:cNvPr>
          <p:cNvSpPr txBox="1"/>
          <p:nvPr/>
        </p:nvSpPr>
        <p:spPr>
          <a:xfrm>
            <a:off x="7458134" y="5716167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关闭时间：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FEDCE1A9-4363-400A-2EB8-0F813D187A8A}"/>
              </a:ext>
            </a:extLst>
          </p:cNvPr>
          <p:cNvSpPr txBox="1"/>
          <p:nvPr/>
        </p:nvSpPr>
        <p:spPr>
          <a:xfrm>
            <a:off x="7419663" y="5748115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单次游玩时间：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2E1507D0-4C89-F1A5-F9F6-D1B875949D3D}"/>
              </a:ext>
            </a:extLst>
          </p:cNvPr>
          <p:cNvSpPr txBox="1"/>
          <p:nvPr/>
        </p:nvSpPr>
        <p:spPr>
          <a:xfrm>
            <a:off x="7419662" y="5779783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单次游玩人数：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1CDAC494-5598-5875-8530-39922A220F16}"/>
              </a:ext>
            </a:extLst>
          </p:cNvPr>
          <p:cNvSpPr txBox="1"/>
          <p:nvPr/>
        </p:nvSpPr>
        <p:spPr>
          <a:xfrm>
            <a:off x="7496607" y="5811009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介绍：</a:t>
            </a: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3B27CC0C-A566-A765-96E4-500E3D09137C}"/>
              </a:ext>
            </a:extLst>
          </p:cNvPr>
          <p:cNvSpPr txBox="1"/>
          <p:nvPr/>
        </p:nvSpPr>
        <p:spPr>
          <a:xfrm>
            <a:off x="7460498" y="5849171"/>
            <a:ext cx="29046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游玩须知：</a:t>
            </a: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86D0B7F3-71C0-2E79-A278-ACB12EBAC858}"/>
              </a:ext>
            </a:extLst>
          </p:cNvPr>
          <p:cNvSpPr/>
          <p:nvPr/>
        </p:nvSpPr>
        <p:spPr>
          <a:xfrm>
            <a:off x="7653339" y="5889962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99F32259-5589-741B-9E6A-3AB1E9222BDD}"/>
              </a:ext>
            </a:extLst>
          </p:cNvPr>
          <p:cNvSpPr/>
          <p:nvPr/>
        </p:nvSpPr>
        <p:spPr>
          <a:xfrm>
            <a:off x="5067518" y="5726324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46E2CAB-3580-CE53-F142-8E24B43096B6}"/>
              </a:ext>
            </a:extLst>
          </p:cNvPr>
          <p:cNvSpPr/>
          <p:nvPr/>
        </p:nvSpPr>
        <p:spPr>
          <a:xfrm>
            <a:off x="5066455" y="5759328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D67329A3-9F19-4DF7-826C-03D29D973A42}"/>
              </a:ext>
            </a:extLst>
          </p:cNvPr>
          <p:cNvSpPr/>
          <p:nvPr/>
        </p:nvSpPr>
        <p:spPr>
          <a:xfrm>
            <a:off x="5066454" y="5790726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3555D4BC-8389-9461-2C2D-F9150493F43B}"/>
              </a:ext>
            </a:extLst>
          </p:cNvPr>
          <p:cNvSpPr/>
          <p:nvPr/>
        </p:nvSpPr>
        <p:spPr>
          <a:xfrm>
            <a:off x="5066453" y="5824154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BD160B5B-93F8-2EC9-27BD-C6C5D04A4FC3}"/>
              </a:ext>
            </a:extLst>
          </p:cNvPr>
          <p:cNvSpPr/>
          <p:nvPr/>
        </p:nvSpPr>
        <p:spPr>
          <a:xfrm>
            <a:off x="5066452" y="5857544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0141199F-6569-257C-3DBC-F2B51924AB0A}"/>
              </a:ext>
            </a:extLst>
          </p:cNvPr>
          <p:cNvSpPr txBox="1"/>
          <p:nvPr/>
        </p:nvSpPr>
        <p:spPr>
          <a:xfrm>
            <a:off x="4871248" y="5689907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开放时间：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71DFA2F-9B40-F4B7-5CE1-9727AA138DFF}"/>
              </a:ext>
            </a:extLst>
          </p:cNvPr>
          <p:cNvSpPr txBox="1"/>
          <p:nvPr/>
        </p:nvSpPr>
        <p:spPr>
          <a:xfrm>
            <a:off x="4871247" y="5715430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关闭时间：</a:t>
            </a: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DEFBB540-4B15-C89C-4437-66313171E368}"/>
              </a:ext>
            </a:extLst>
          </p:cNvPr>
          <p:cNvSpPr txBox="1"/>
          <p:nvPr/>
        </p:nvSpPr>
        <p:spPr>
          <a:xfrm>
            <a:off x="4832776" y="5747378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单次游玩时间：</a:t>
            </a: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F08A1353-4900-7CE5-74FA-081F19192222}"/>
              </a:ext>
            </a:extLst>
          </p:cNvPr>
          <p:cNvSpPr txBox="1"/>
          <p:nvPr/>
        </p:nvSpPr>
        <p:spPr>
          <a:xfrm>
            <a:off x="4832775" y="5779046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单次游玩人数：</a:t>
            </a: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197DAF6F-0F20-CADD-E604-8C9DBD0EC8A7}"/>
              </a:ext>
            </a:extLst>
          </p:cNvPr>
          <p:cNvSpPr txBox="1"/>
          <p:nvPr/>
        </p:nvSpPr>
        <p:spPr>
          <a:xfrm>
            <a:off x="4909720" y="5810272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介绍：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E0B670A5-6FFC-DE19-3507-8A5CD348458F}"/>
              </a:ext>
            </a:extLst>
          </p:cNvPr>
          <p:cNvSpPr txBox="1"/>
          <p:nvPr/>
        </p:nvSpPr>
        <p:spPr>
          <a:xfrm>
            <a:off x="4873611" y="5848434"/>
            <a:ext cx="29046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游玩须知：</a:t>
            </a: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25311ACE-785A-9E70-1C1B-AF4F65DFE547}"/>
              </a:ext>
            </a:extLst>
          </p:cNvPr>
          <p:cNvSpPr/>
          <p:nvPr/>
        </p:nvSpPr>
        <p:spPr>
          <a:xfrm>
            <a:off x="5066452" y="5889225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6A0434E1-F5A6-14C0-388A-6D6C47DB89A0}"/>
              </a:ext>
            </a:extLst>
          </p:cNvPr>
          <p:cNvSpPr txBox="1"/>
          <p:nvPr/>
        </p:nvSpPr>
        <p:spPr>
          <a:xfrm>
            <a:off x="7689047" y="5641929"/>
            <a:ext cx="210314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" dirty="0"/>
              <a:t>√</a:t>
            </a: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DB32BE0D-F7D0-1D59-5175-FEF61622A471}"/>
              </a:ext>
            </a:extLst>
          </p:cNvPr>
          <p:cNvSpPr txBox="1"/>
          <p:nvPr/>
        </p:nvSpPr>
        <p:spPr>
          <a:xfrm>
            <a:off x="7623853" y="5641930"/>
            <a:ext cx="210314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" dirty="0"/>
              <a:t>√</a:t>
            </a: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EAF74476-3A2A-C1C3-137B-B282E17A8457}"/>
              </a:ext>
            </a:extLst>
          </p:cNvPr>
          <p:cNvSpPr txBox="1"/>
          <p:nvPr/>
        </p:nvSpPr>
        <p:spPr>
          <a:xfrm>
            <a:off x="7621398" y="5594538"/>
            <a:ext cx="210314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" dirty="0"/>
              <a:t>√</a:t>
            </a: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1D0C2D79-DD3C-DA2E-F58C-2BC32D746CF4}"/>
              </a:ext>
            </a:extLst>
          </p:cNvPr>
          <p:cNvSpPr txBox="1"/>
          <p:nvPr/>
        </p:nvSpPr>
        <p:spPr>
          <a:xfrm>
            <a:off x="7559086" y="5637023"/>
            <a:ext cx="210314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" dirty="0"/>
              <a:t>√</a:t>
            </a: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5FDD564C-AB5F-406B-DAD9-AB727599090C}"/>
              </a:ext>
            </a:extLst>
          </p:cNvPr>
          <p:cNvSpPr txBox="1"/>
          <p:nvPr/>
        </p:nvSpPr>
        <p:spPr>
          <a:xfrm>
            <a:off x="7558775" y="5592086"/>
            <a:ext cx="210314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" dirty="0"/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59391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345E761F-07DD-F93C-13C3-F00771CE3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39" y="275301"/>
            <a:ext cx="1899811" cy="1106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09B21BB-F6D7-4094-9C74-1CF6FFADE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560" y="275301"/>
            <a:ext cx="2195275" cy="1091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C80D620-93CB-56E7-64BA-3963ACDB9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24" y="275302"/>
            <a:ext cx="1899811" cy="1091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051F520-ABA5-99DC-2D26-CC3C553243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77" y="275301"/>
            <a:ext cx="1899811" cy="1091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F1498E3-0CCB-C061-A863-98B5D5702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77" y="1888197"/>
            <a:ext cx="1899811" cy="1091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DA1946A-39C0-5753-1762-7B27B626DC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24" y="1882278"/>
            <a:ext cx="1899811" cy="1091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DBEA78E-1FC3-D7BB-2482-FD67830122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39" y="1882278"/>
            <a:ext cx="1899811" cy="1106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2815C44-B3D9-72F6-F991-FEEB8DD019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77" y="3501093"/>
            <a:ext cx="1899812" cy="1091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5321BC9-D410-A04B-F31E-7D4970107B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556" y="1882278"/>
            <a:ext cx="2195276" cy="1091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49FAEA2-C0FC-9F07-B40A-34701A7F0A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24" y="3501094"/>
            <a:ext cx="1899811" cy="1106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F80EF7A-3F54-2D3F-DD8B-91EFED56B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76" y="5113989"/>
            <a:ext cx="1899811" cy="1091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7C3596A1-F1F9-A856-C7AF-46B862B0E6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24" y="5113990"/>
            <a:ext cx="1899811" cy="10913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82AD22E-9936-CA9F-CE6B-85D64ADAB3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39" y="5113989"/>
            <a:ext cx="1899811" cy="11066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9412603E-53B5-18A1-67AF-7E2AB43D95E4}"/>
              </a:ext>
            </a:extLst>
          </p:cNvPr>
          <p:cNvSpPr/>
          <p:nvPr/>
        </p:nvSpPr>
        <p:spPr>
          <a:xfrm>
            <a:off x="2082859" y="670991"/>
            <a:ext cx="134937" cy="1143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72FDF0C-E682-AD42-610D-56DDDFF5BCBE}"/>
              </a:ext>
            </a:extLst>
          </p:cNvPr>
          <p:cNvSpPr/>
          <p:nvPr/>
        </p:nvSpPr>
        <p:spPr>
          <a:xfrm>
            <a:off x="4769627" y="538605"/>
            <a:ext cx="95250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8DAFF9A-626B-F17E-4E95-3A64DC291D7F}"/>
              </a:ext>
            </a:extLst>
          </p:cNvPr>
          <p:cNvSpPr/>
          <p:nvPr/>
        </p:nvSpPr>
        <p:spPr>
          <a:xfrm>
            <a:off x="7843470" y="639241"/>
            <a:ext cx="71018" cy="492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8DC6C71-F2F1-D82D-2497-63C683B636FA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7796" y="728141"/>
            <a:ext cx="2440945" cy="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1524A91-C34D-5AC0-857C-CAAE4985EF9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864877" y="561465"/>
            <a:ext cx="2627995" cy="2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4C7A0A1-C55F-917F-39DF-BB697D6BB4E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914488" y="663847"/>
            <a:ext cx="1852115" cy="1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6D27EEDF-7CD7-431D-112B-3A43FDC02263}"/>
              </a:ext>
            </a:extLst>
          </p:cNvPr>
          <p:cNvSpPr txBox="1"/>
          <p:nvPr/>
        </p:nvSpPr>
        <p:spPr>
          <a:xfrm>
            <a:off x="3717665" y="55612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选中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2737F9F-809A-6E23-83FF-A7422DE66C8A}"/>
              </a:ext>
            </a:extLst>
          </p:cNvPr>
          <p:cNvSpPr txBox="1"/>
          <p:nvPr/>
        </p:nvSpPr>
        <p:spPr>
          <a:xfrm>
            <a:off x="6267259" y="39606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FA70611-D0C2-90A4-6D02-99D707D255E6}"/>
              </a:ext>
            </a:extLst>
          </p:cNvPr>
          <p:cNvSpPr txBox="1"/>
          <p:nvPr/>
        </p:nvSpPr>
        <p:spPr>
          <a:xfrm>
            <a:off x="8786780" y="56326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2A089F9-30D9-58B8-4E6D-92F35A5F7F18}"/>
              </a:ext>
            </a:extLst>
          </p:cNvPr>
          <p:cNvSpPr txBox="1"/>
          <p:nvPr/>
        </p:nvSpPr>
        <p:spPr>
          <a:xfrm>
            <a:off x="1763608" y="616847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5.1.5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E21882D-A54D-DA8C-8BED-7A27A4F80150}"/>
              </a:ext>
            </a:extLst>
          </p:cNvPr>
          <p:cNvSpPr txBox="1"/>
          <p:nvPr/>
        </p:nvSpPr>
        <p:spPr>
          <a:xfrm>
            <a:off x="2281020" y="9728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游乐设施管理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771BA86-7686-F8E3-A2CD-0B8C0A71EB79}"/>
              </a:ext>
            </a:extLst>
          </p:cNvPr>
          <p:cNvSpPr txBox="1"/>
          <p:nvPr/>
        </p:nvSpPr>
        <p:spPr>
          <a:xfrm>
            <a:off x="7443360" y="9476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游乐设施管理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EE39C58-7AA5-02CE-8159-5946A1572CFF}"/>
              </a:ext>
            </a:extLst>
          </p:cNvPr>
          <p:cNvSpPr txBox="1"/>
          <p:nvPr/>
        </p:nvSpPr>
        <p:spPr>
          <a:xfrm>
            <a:off x="4877067" y="9476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游乐设施管理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065A132-6485-E286-7ABB-80237A059BD2}"/>
              </a:ext>
            </a:extLst>
          </p:cNvPr>
          <p:cNvSpPr txBox="1"/>
          <p:nvPr/>
        </p:nvSpPr>
        <p:spPr>
          <a:xfrm>
            <a:off x="10009653" y="82729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游乐设施管理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402721-005B-3CC1-33B7-E37393852A99}"/>
              </a:ext>
            </a:extLst>
          </p:cNvPr>
          <p:cNvSpPr txBox="1"/>
          <p:nvPr/>
        </p:nvSpPr>
        <p:spPr>
          <a:xfrm>
            <a:off x="2281019" y="169460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游乐设施管理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E88E2DF-1938-FC82-498A-14294869E71F}"/>
              </a:ext>
            </a:extLst>
          </p:cNvPr>
          <p:cNvSpPr txBox="1"/>
          <p:nvPr/>
        </p:nvSpPr>
        <p:spPr>
          <a:xfrm>
            <a:off x="4877067" y="169460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游乐设施管理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FC7EE81-76FA-EEE1-C2ED-15C503937650}"/>
              </a:ext>
            </a:extLst>
          </p:cNvPr>
          <p:cNvSpPr txBox="1"/>
          <p:nvPr/>
        </p:nvSpPr>
        <p:spPr>
          <a:xfrm>
            <a:off x="7442525" y="169460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游乐设施管理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31D2848-1B59-18DA-6809-A23018A4D809}"/>
              </a:ext>
            </a:extLst>
          </p:cNvPr>
          <p:cNvSpPr txBox="1"/>
          <p:nvPr/>
        </p:nvSpPr>
        <p:spPr>
          <a:xfrm>
            <a:off x="10009653" y="1694362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游乐设施管理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7CC9B2-5EA3-4A07-ECFE-E55800C29FE2}"/>
              </a:ext>
            </a:extLst>
          </p:cNvPr>
          <p:cNvSpPr/>
          <p:nvPr/>
        </p:nvSpPr>
        <p:spPr>
          <a:xfrm>
            <a:off x="3232209" y="2271432"/>
            <a:ext cx="61912" cy="555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616471D-3417-01BA-58ED-C72F33A97684}"/>
              </a:ext>
            </a:extLst>
          </p:cNvPr>
          <p:cNvCxnSpPr>
            <a:stCxn id="65" idx="3"/>
          </p:cNvCxnSpPr>
          <p:nvPr/>
        </p:nvCxnSpPr>
        <p:spPr>
          <a:xfrm>
            <a:off x="3294121" y="2299213"/>
            <a:ext cx="1431925" cy="2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D73D47C-2709-A2FA-DE3A-5DC9AC49991B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5199839" y="2782993"/>
            <a:ext cx="226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F56F408-1F8B-02F3-0729-6EE8BC84AAFF}"/>
              </a:ext>
            </a:extLst>
          </p:cNvPr>
          <p:cNvCxnSpPr>
            <a:cxnSpLocks/>
          </p:cNvCxnSpPr>
          <p:nvPr/>
        </p:nvCxnSpPr>
        <p:spPr>
          <a:xfrm>
            <a:off x="7699841" y="2782992"/>
            <a:ext cx="2407114" cy="2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B3E7E69-09CF-9871-7253-30D41DCCF998}"/>
              </a:ext>
            </a:extLst>
          </p:cNvPr>
          <p:cNvSpPr txBox="1"/>
          <p:nvPr/>
        </p:nvSpPr>
        <p:spPr>
          <a:xfrm>
            <a:off x="3603204" y="212847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点击弹出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88B7A66-9DD6-81DA-F603-6B1358BF5C73}"/>
              </a:ext>
            </a:extLst>
          </p:cNvPr>
          <p:cNvSpPr txBox="1"/>
          <p:nvPr/>
        </p:nvSpPr>
        <p:spPr>
          <a:xfrm>
            <a:off x="8684185" y="259959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点击图片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AF9D865-5272-C633-B2C5-3DA2433C2DEC}"/>
              </a:ext>
            </a:extLst>
          </p:cNvPr>
          <p:cNvSpPr txBox="1"/>
          <p:nvPr/>
        </p:nvSpPr>
        <p:spPr>
          <a:xfrm>
            <a:off x="3701931" y="394667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C354606-C0F2-32C1-41E3-3211DBF20959}"/>
              </a:ext>
            </a:extLst>
          </p:cNvPr>
          <p:cNvSpPr txBox="1"/>
          <p:nvPr/>
        </p:nvSpPr>
        <p:spPr>
          <a:xfrm>
            <a:off x="3114653" y="2067843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5.1.6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9E44E4E-7959-BDC6-3437-49965C44B7FB}"/>
              </a:ext>
            </a:extLst>
          </p:cNvPr>
          <p:cNvSpPr txBox="1"/>
          <p:nvPr/>
        </p:nvSpPr>
        <p:spPr>
          <a:xfrm>
            <a:off x="6178044" y="260435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增加图片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A5E280A-E584-5CBD-B68F-68C297B2E5C8}"/>
              </a:ext>
            </a:extLst>
          </p:cNvPr>
          <p:cNvSpPr/>
          <p:nvPr/>
        </p:nvSpPr>
        <p:spPr>
          <a:xfrm>
            <a:off x="5087656" y="2760133"/>
            <a:ext cx="112183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9DBE2ED-7376-904D-0654-4034BB5CEED4}"/>
              </a:ext>
            </a:extLst>
          </p:cNvPr>
          <p:cNvSpPr/>
          <p:nvPr/>
        </p:nvSpPr>
        <p:spPr>
          <a:xfrm>
            <a:off x="10281359" y="2815043"/>
            <a:ext cx="86630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3C949C73-947A-6D87-4AF9-E1610935A298}"/>
              </a:ext>
            </a:extLst>
          </p:cNvPr>
          <p:cNvCxnSpPr>
            <a:cxnSpLocks/>
            <a:stCxn id="81" idx="2"/>
            <a:endCxn id="29" idx="0"/>
          </p:cNvCxnSpPr>
          <p:nvPr/>
        </p:nvCxnSpPr>
        <p:spPr>
          <a:xfrm rot="5400000">
            <a:off x="6149214" y="-674368"/>
            <a:ext cx="640331" cy="7710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C00B0C87-C01C-1AE5-5F98-A6591779B667}"/>
              </a:ext>
            </a:extLst>
          </p:cNvPr>
          <p:cNvSpPr txBox="1"/>
          <p:nvPr/>
        </p:nvSpPr>
        <p:spPr>
          <a:xfrm>
            <a:off x="6161622" y="299486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删除图片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1216676-84B8-1D5B-015B-CAF8DE0575F6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870200" y="3903477"/>
            <a:ext cx="1788541" cy="56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3D33CB9F-D0C2-7666-8BD9-00F05C1AB453}"/>
              </a:ext>
            </a:extLst>
          </p:cNvPr>
          <p:cNvSpPr txBox="1"/>
          <p:nvPr/>
        </p:nvSpPr>
        <p:spPr>
          <a:xfrm>
            <a:off x="2580013" y="3317702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游乐设施管理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ED4A8848-C848-3105-986F-857E452FA81E}"/>
              </a:ext>
            </a:extLst>
          </p:cNvPr>
          <p:cNvSpPr txBox="1"/>
          <p:nvPr/>
        </p:nvSpPr>
        <p:spPr>
          <a:xfrm>
            <a:off x="4877824" y="330167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游乐设施管理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840F679-FD26-34A7-A163-6194EFBEA7B7}"/>
              </a:ext>
            </a:extLst>
          </p:cNvPr>
          <p:cNvSpPr txBox="1"/>
          <p:nvPr/>
        </p:nvSpPr>
        <p:spPr>
          <a:xfrm>
            <a:off x="2281019" y="492334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游乐设施管理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EFCD432-5977-175F-18E8-9CC4B9F768E7}"/>
              </a:ext>
            </a:extLst>
          </p:cNvPr>
          <p:cNvSpPr txBox="1"/>
          <p:nvPr/>
        </p:nvSpPr>
        <p:spPr>
          <a:xfrm>
            <a:off x="4817252" y="4920552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游乐设施管理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A438388-323C-4A67-E6FF-9838593E8517}"/>
              </a:ext>
            </a:extLst>
          </p:cNvPr>
          <p:cNvSpPr txBox="1"/>
          <p:nvPr/>
        </p:nvSpPr>
        <p:spPr>
          <a:xfrm>
            <a:off x="7299727" y="4917939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游乐设施管理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6794C0C-ECDC-211F-708A-5893FCF8D3C8}"/>
              </a:ext>
            </a:extLst>
          </p:cNvPr>
          <p:cNvSpPr/>
          <p:nvPr/>
        </p:nvSpPr>
        <p:spPr>
          <a:xfrm>
            <a:off x="3294121" y="5822693"/>
            <a:ext cx="82550" cy="4571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FA6CBD78-8DAC-4960-901A-2D195B74F407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3376671" y="5448844"/>
            <a:ext cx="1629945" cy="39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D848F366-A57F-06D8-E32F-AC773F1321C0}"/>
              </a:ext>
            </a:extLst>
          </p:cNvPr>
          <p:cNvSpPr/>
          <p:nvPr/>
        </p:nvSpPr>
        <p:spPr>
          <a:xfrm>
            <a:off x="5315727" y="5478206"/>
            <a:ext cx="81630" cy="4571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3EE1F-94D2-425D-D3F1-77A90FB11FE0}"/>
              </a:ext>
            </a:extLst>
          </p:cNvPr>
          <p:cNvCxnSpPr>
            <a:stCxn id="98" idx="3"/>
          </p:cNvCxnSpPr>
          <p:nvPr/>
        </p:nvCxnSpPr>
        <p:spPr>
          <a:xfrm>
            <a:off x="5397357" y="5501066"/>
            <a:ext cx="1637632" cy="32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CAE53464-CD45-D5E6-D7A3-4313C82AFC21}"/>
              </a:ext>
            </a:extLst>
          </p:cNvPr>
          <p:cNvSpPr txBox="1"/>
          <p:nvPr/>
        </p:nvSpPr>
        <p:spPr>
          <a:xfrm>
            <a:off x="3207797" y="5824252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5.1.7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5363CE9-4CC7-2B82-4276-C0BDE9E72BDA}"/>
              </a:ext>
            </a:extLst>
          </p:cNvPr>
          <p:cNvSpPr txBox="1"/>
          <p:nvPr/>
        </p:nvSpPr>
        <p:spPr>
          <a:xfrm>
            <a:off x="3645895" y="548307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点击弹出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4A6E3B5-F66B-0DB6-E45B-EA3F7CB07726}"/>
              </a:ext>
            </a:extLst>
          </p:cNvPr>
          <p:cNvSpPr txBox="1"/>
          <p:nvPr/>
        </p:nvSpPr>
        <p:spPr>
          <a:xfrm>
            <a:off x="6329261" y="553947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660690-379E-7AFC-119D-8A8966C1A80A}"/>
              </a:ext>
            </a:extLst>
          </p:cNvPr>
          <p:cNvSpPr txBox="1"/>
          <p:nvPr/>
        </p:nvSpPr>
        <p:spPr>
          <a:xfrm>
            <a:off x="180073" y="728831"/>
            <a:ext cx="1283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5.1.5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游乐设施批量删除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8DD12C-22A8-C28A-2739-D8E711AECD3F}"/>
              </a:ext>
            </a:extLst>
          </p:cNvPr>
          <p:cNvSpPr txBox="1"/>
          <p:nvPr/>
        </p:nvSpPr>
        <p:spPr>
          <a:xfrm>
            <a:off x="177338" y="2371725"/>
            <a:ext cx="1298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5.1.6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游乐设施信息修改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BD8A51-6007-F363-03A0-58635407610B}"/>
              </a:ext>
            </a:extLst>
          </p:cNvPr>
          <p:cNvSpPr txBox="1"/>
          <p:nvPr/>
        </p:nvSpPr>
        <p:spPr>
          <a:xfrm>
            <a:off x="165024" y="5533670"/>
            <a:ext cx="1285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5.1.7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游乐设施单个删除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EF0F6D-7E65-48A4-DF76-C385A52B6B23}"/>
              </a:ext>
            </a:extLst>
          </p:cNvPr>
          <p:cNvSpPr/>
          <p:nvPr/>
        </p:nvSpPr>
        <p:spPr>
          <a:xfrm>
            <a:off x="2789238" y="4438743"/>
            <a:ext cx="80962" cy="5705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0E63831-0AFE-3AAA-040E-A7E27B43E1E3}"/>
              </a:ext>
            </a:extLst>
          </p:cNvPr>
          <p:cNvSpPr/>
          <p:nvPr/>
        </p:nvSpPr>
        <p:spPr>
          <a:xfrm>
            <a:off x="5078420" y="2222833"/>
            <a:ext cx="239480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B8C22-4AD6-CAF4-0036-92F46A1E623C}"/>
              </a:ext>
            </a:extLst>
          </p:cNvPr>
          <p:cNvSpPr/>
          <p:nvPr/>
        </p:nvSpPr>
        <p:spPr>
          <a:xfrm>
            <a:off x="5086373" y="2228807"/>
            <a:ext cx="195247" cy="797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63EA26-950E-8725-4473-9557BF7FEB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77" y="2242073"/>
            <a:ext cx="45719" cy="472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D2C5166-3E35-03C4-7CD4-0D3E03C16FAC}"/>
              </a:ext>
            </a:extLst>
          </p:cNvPr>
          <p:cNvSpPr/>
          <p:nvPr/>
        </p:nvSpPr>
        <p:spPr>
          <a:xfrm>
            <a:off x="5008570" y="2222833"/>
            <a:ext cx="69588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4B5FEB-805D-4924-408F-4753DF43282B}"/>
              </a:ext>
            </a:extLst>
          </p:cNvPr>
          <p:cNvSpPr txBox="1"/>
          <p:nvPr/>
        </p:nvSpPr>
        <p:spPr>
          <a:xfrm>
            <a:off x="4919288" y="2190219"/>
            <a:ext cx="26161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经纬度：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B4720B-C4C7-3A7E-AE7C-070F142B2ABF}"/>
              </a:ext>
            </a:extLst>
          </p:cNvPr>
          <p:cNvSpPr/>
          <p:nvPr/>
        </p:nvSpPr>
        <p:spPr>
          <a:xfrm>
            <a:off x="4962620" y="2328298"/>
            <a:ext cx="221376" cy="175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5D0AE7-B6DB-BF90-8CEB-AFD469361E31}"/>
              </a:ext>
            </a:extLst>
          </p:cNvPr>
          <p:cNvSpPr txBox="1"/>
          <p:nvPr/>
        </p:nvSpPr>
        <p:spPr>
          <a:xfrm>
            <a:off x="4933436" y="2275730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经度：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7F3DF5-A4D1-2C62-DF5F-CE3C69263948}"/>
              </a:ext>
            </a:extLst>
          </p:cNvPr>
          <p:cNvSpPr txBox="1"/>
          <p:nvPr/>
        </p:nvSpPr>
        <p:spPr>
          <a:xfrm>
            <a:off x="4928650" y="2321824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纬度：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1565AA-2BDD-72DF-AB0B-92291877083D}"/>
              </a:ext>
            </a:extLst>
          </p:cNvPr>
          <p:cNvSpPr/>
          <p:nvPr/>
        </p:nvSpPr>
        <p:spPr>
          <a:xfrm>
            <a:off x="5085116" y="2325852"/>
            <a:ext cx="195247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CC23CF-EA72-C1CB-4D6E-1F41D645AD81}"/>
              </a:ext>
            </a:extLst>
          </p:cNvPr>
          <p:cNvSpPr/>
          <p:nvPr/>
        </p:nvSpPr>
        <p:spPr>
          <a:xfrm>
            <a:off x="5087707" y="2372249"/>
            <a:ext cx="195247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B84B20-4674-B366-0520-70A4FA9FB805}"/>
              </a:ext>
            </a:extLst>
          </p:cNvPr>
          <p:cNvSpPr txBox="1"/>
          <p:nvPr/>
        </p:nvSpPr>
        <p:spPr>
          <a:xfrm>
            <a:off x="4925605" y="2367764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类型：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3FC6BF-CDCB-643F-92EF-1DB709C03DEC}"/>
              </a:ext>
            </a:extLst>
          </p:cNvPr>
          <p:cNvSpPr/>
          <p:nvPr/>
        </p:nvSpPr>
        <p:spPr>
          <a:xfrm flipH="1" flipV="1">
            <a:off x="5089269" y="2413821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CF0036-8BD5-750B-10CA-A2EAE1CDB420}"/>
              </a:ext>
            </a:extLst>
          </p:cNvPr>
          <p:cNvSpPr txBox="1"/>
          <p:nvPr/>
        </p:nvSpPr>
        <p:spPr>
          <a:xfrm>
            <a:off x="5034639" y="2364496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</a:t>
            </a:r>
            <a:endParaRPr lang="zh-CN" altLang="en-US" sz="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19158B-2F2F-1F0B-18D2-D55AB6E07903}"/>
              </a:ext>
            </a:extLst>
          </p:cNvPr>
          <p:cNvSpPr txBox="1"/>
          <p:nvPr/>
        </p:nvSpPr>
        <p:spPr>
          <a:xfrm>
            <a:off x="5035150" y="2416928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</a:t>
            </a:r>
            <a:endParaRPr lang="zh-CN" altLang="en-US" sz="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9009F8-13AD-54C8-BA8B-AE909457BFFE}"/>
              </a:ext>
            </a:extLst>
          </p:cNvPr>
          <p:cNvSpPr/>
          <p:nvPr/>
        </p:nvSpPr>
        <p:spPr>
          <a:xfrm flipH="1" flipV="1">
            <a:off x="5089175" y="2464689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7FD9D61-116B-374D-174E-6CD69FCF37D9}"/>
              </a:ext>
            </a:extLst>
          </p:cNvPr>
          <p:cNvSpPr/>
          <p:nvPr/>
        </p:nvSpPr>
        <p:spPr>
          <a:xfrm flipH="1" flipV="1">
            <a:off x="5153756" y="2416479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B5E26FE-05A9-1473-1933-F836379C076B}"/>
              </a:ext>
            </a:extLst>
          </p:cNvPr>
          <p:cNvSpPr/>
          <p:nvPr/>
        </p:nvSpPr>
        <p:spPr>
          <a:xfrm flipH="1" flipV="1">
            <a:off x="5215984" y="2418513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6DF0EF9-21BE-E7FE-0431-1C0E933BB0FE}"/>
              </a:ext>
            </a:extLst>
          </p:cNvPr>
          <p:cNvSpPr/>
          <p:nvPr/>
        </p:nvSpPr>
        <p:spPr>
          <a:xfrm flipH="1" flipV="1">
            <a:off x="5153046" y="2464689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39BB7A9-D232-6933-8845-85F6E03D8593}"/>
              </a:ext>
            </a:extLst>
          </p:cNvPr>
          <p:cNvSpPr/>
          <p:nvPr/>
        </p:nvSpPr>
        <p:spPr>
          <a:xfrm flipH="1" flipV="1">
            <a:off x="5216774" y="2463342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BEC3800-EB02-A7D7-D822-85674D4E6DCF}"/>
              </a:ext>
            </a:extLst>
          </p:cNvPr>
          <p:cNvSpPr txBox="1"/>
          <p:nvPr/>
        </p:nvSpPr>
        <p:spPr>
          <a:xfrm>
            <a:off x="5095989" y="2413821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</a:t>
            </a:r>
            <a:endParaRPr lang="zh-CN" altLang="en-US" sz="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CA7EE8-4D03-3473-FAC8-56FA76B13C76}"/>
              </a:ext>
            </a:extLst>
          </p:cNvPr>
          <p:cNvSpPr txBox="1"/>
          <p:nvPr/>
        </p:nvSpPr>
        <p:spPr>
          <a:xfrm>
            <a:off x="5098076" y="2364209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</a:t>
            </a:r>
            <a:endParaRPr lang="zh-CN" altLang="en-US" sz="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42CE89C-E1E2-5E42-90E0-B7592BFB5D4D}"/>
              </a:ext>
            </a:extLst>
          </p:cNvPr>
          <p:cNvSpPr txBox="1"/>
          <p:nvPr/>
        </p:nvSpPr>
        <p:spPr>
          <a:xfrm>
            <a:off x="5166794" y="2363916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</a:t>
            </a:r>
            <a:endParaRPr lang="zh-CN" altLang="en-US" sz="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A192136-6F1A-4FAE-657C-4167F108C849}"/>
              </a:ext>
            </a:extLst>
          </p:cNvPr>
          <p:cNvSpPr txBox="1"/>
          <p:nvPr/>
        </p:nvSpPr>
        <p:spPr>
          <a:xfrm>
            <a:off x="5164178" y="2411882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</a:t>
            </a:r>
            <a:endParaRPr lang="zh-CN" altLang="en-US" sz="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5D87109-5891-2E57-BAEF-14443AE97866}"/>
              </a:ext>
            </a:extLst>
          </p:cNvPr>
          <p:cNvSpPr txBox="1"/>
          <p:nvPr/>
        </p:nvSpPr>
        <p:spPr>
          <a:xfrm>
            <a:off x="4885729" y="2408696"/>
            <a:ext cx="287258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适合人群</a:t>
            </a:r>
            <a:r>
              <a:rPr lang="zh-CN" altLang="en-US" sz="200" dirty="0"/>
              <a:t>：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AF2F29B-EA74-F846-532A-AF4436BDAB9C}"/>
              </a:ext>
            </a:extLst>
          </p:cNvPr>
          <p:cNvSpPr/>
          <p:nvPr/>
        </p:nvSpPr>
        <p:spPr>
          <a:xfrm>
            <a:off x="7604131" y="2224072"/>
            <a:ext cx="239480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56FDE40-BD0E-7750-CED1-137DE136B2AB}"/>
              </a:ext>
            </a:extLst>
          </p:cNvPr>
          <p:cNvSpPr/>
          <p:nvPr/>
        </p:nvSpPr>
        <p:spPr>
          <a:xfrm>
            <a:off x="7612084" y="2230046"/>
            <a:ext cx="195247" cy="797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668514B1-3CB6-8155-628E-DDF6C7D842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988" y="2243312"/>
            <a:ext cx="45719" cy="47243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26F04103-4523-EED9-16B4-E3558095F813}"/>
              </a:ext>
            </a:extLst>
          </p:cNvPr>
          <p:cNvSpPr/>
          <p:nvPr/>
        </p:nvSpPr>
        <p:spPr>
          <a:xfrm>
            <a:off x="7534281" y="2224072"/>
            <a:ext cx="69588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EAAB0E1-7679-81AC-30D1-BC23F9C1CE03}"/>
              </a:ext>
            </a:extLst>
          </p:cNvPr>
          <p:cNvSpPr txBox="1"/>
          <p:nvPr/>
        </p:nvSpPr>
        <p:spPr>
          <a:xfrm>
            <a:off x="7444999" y="2191458"/>
            <a:ext cx="26161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经纬度：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6AA5E0D-91BF-A950-3E52-F51BDA100C87}"/>
              </a:ext>
            </a:extLst>
          </p:cNvPr>
          <p:cNvSpPr/>
          <p:nvPr/>
        </p:nvSpPr>
        <p:spPr>
          <a:xfrm>
            <a:off x="7488331" y="2329537"/>
            <a:ext cx="221376" cy="175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C4E5EB7-8673-FD85-F55A-3815A255396E}"/>
              </a:ext>
            </a:extLst>
          </p:cNvPr>
          <p:cNvSpPr txBox="1"/>
          <p:nvPr/>
        </p:nvSpPr>
        <p:spPr>
          <a:xfrm>
            <a:off x="7459147" y="2276969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经度：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618D1E6-A716-EBDE-82FA-0C974678FD73}"/>
              </a:ext>
            </a:extLst>
          </p:cNvPr>
          <p:cNvSpPr txBox="1"/>
          <p:nvPr/>
        </p:nvSpPr>
        <p:spPr>
          <a:xfrm>
            <a:off x="7454361" y="2323063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纬度：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7CD1B1A-CA40-E887-E4AC-8BFAC5727433}"/>
              </a:ext>
            </a:extLst>
          </p:cNvPr>
          <p:cNvSpPr/>
          <p:nvPr/>
        </p:nvSpPr>
        <p:spPr>
          <a:xfrm>
            <a:off x="7610827" y="2327091"/>
            <a:ext cx="195247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12131B3-A2A0-6F74-8C83-86F8231F72F6}"/>
              </a:ext>
            </a:extLst>
          </p:cNvPr>
          <p:cNvSpPr/>
          <p:nvPr/>
        </p:nvSpPr>
        <p:spPr>
          <a:xfrm>
            <a:off x="7613418" y="2373488"/>
            <a:ext cx="195247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DC0081F-BAE5-ED97-054F-A4D66196A2FA}"/>
              </a:ext>
            </a:extLst>
          </p:cNvPr>
          <p:cNvSpPr txBox="1"/>
          <p:nvPr/>
        </p:nvSpPr>
        <p:spPr>
          <a:xfrm>
            <a:off x="7451316" y="2369003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类型：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F1BE57C-7842-E131-ED8D-63B41449C869}"/>
              </a:ext>
            </a:extLst>
          </p:cNvPr>
          <p:cNvSpPr/>
          <p:nvPr/>
        </p:nvSpPr>
        <p:spPr>
          <a:xfrm flipH="1" flipV="1">
            <a:off x="7614980" y="2415060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7965318-2798-EF22-9F40-BA0B9E053B5A}"/>
              </a:ext>
            </a:extLst>
          </p:cNvPr>
          <p:cNvSpPr txBox="1"/>
          <p:nvPr/>
        </p:nvSpPr>
        <p:spPr>
          <a:xfrm>
            <a:off x="7560350" y="2365735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</a:t>
            </a:r>
            <a:endParaRPr lang="zh-CN" altLang="en-US" sz="2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CAF4437-F234-D91F-7DC9-B673FA3D8E84}"/>
              </a:ext>
            </a:extLst>
          </p:cNvPr>
          <p:cNvSpPr txBox="1"/>
          <p:nvPr/>
        </p:nvSpPr>
        <p:spPr>
          <a:xfrm>
            <a:off x="7560861" y="2418167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</a:t>
            </a:r>
            <a:endParaRPr lang="zh-CN" altLang="en-US" sz="2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4F633451-C11B-A7FB-7DA0-474366DD285D}"/>
              </a:ext>
            </a:extLst>
          </p:cNvPr>
          <p:cNvSpPr/>
          <p:nvPr/>
        </p:nvSpPr>
        <p:spPr>
          <a:xfrm flipH="1" flipV="1">
            <a:off x="7614886" y="2465928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052D4E0-2A37-6780-E837-6AA3D13662AE}"/>
              </a:ext>
            </a:extLst>
          </p:cNvPr>
          <p:cNvSpPr/>
          <p:nvPr/>
        </p:nvSpPr>
        <p:spPr>
          <a:xfrm flipH="1" flipV="1">
            <a:off x="7679467" y="2417718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9CB3F68-CAFB-D95E-9C0B-0509B3847D28}"/>
              </a:ext>
            </a:extLst>
          </p:cNvPr>
          <p:cNvSpPr/>
          <p:nvPr/>
        </p:nvSpPr>
        <p:spPr>
          <a:xfrm flipH="1" flipV="1">
            <a:off x="7741695" y="2419752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71BDD6EC-9CD9-A88C-BC8D-47294960D976}"/>
              </a:ext>
            </a:extLst>
          </p:cNvPr>
          <p:cNvSpPr/>
          <p:nvPr/>
        </p:nvSpPr>
        <p:spPr>
          <a:xfrm flipH="1" flipV="1">
            <a:off x="7678757" y="2465928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9C39303E-AA16-E657-6D76-6E14F9EDAA6D}"/>
              </a:ext>
            </a:extLst>
          </p:cNvPr>
          <p:cNvSpPr/>
          <p:nvPr/>
        </p:nvSpPr>
        <p:spPr>
          <a:xfrm flipH="1" flipV="1">
            <a:off x="7742485" y="2464581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8D789BA-65C7-F53D-458C-92B8D67AD72F}"/>
              </a:ext>
            </a:extLst>
          </p:cNvPr>
          <p:cNvSpPr txBox="1"/>
          <p:nvPr/>
        </p:nvSpPr>
        <p:spPr>
          <a:xfrm>
            <a:off x="7621700" y="2415060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</a:t>
            </a:r>
            <a:endParaRPr lang="zh-CN" altLang="en-US" sz="2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88124EA-E9DD-455C-659C-F17DFF1C9BB8}"/>
              </a:ext>
            </a:extLst>
          </p:cNvPr>
          <p:cNvSpPr txBox="1"/>
          <p:nvPr/>
        </p:nvSpPr>
        <p:spPr>
          <a:xfrm>
            <a:off x="7623787" y="2365448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</a:t>
            </a:r>
            <a:endParaRPr lang="zh-CN" altLang="en-US" sz="2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3887C13-0930-C38C-A61C-32E3231AA246}"/>
              </a:ext>
            </a:extLst>
          </p:cNvPr>
          <p:cNvSpPr txBox="1"/>
          <p:nvPr/>
        </p:nvSpPr>
        <p:spPr>
          <a:xfrm>
            <a:off x="7692505" y="2365155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</a:t>
            </a:r>
            <a:endParaRPr lang="zh-CN" altLang="en-US" sz="2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FED1853-120E-1F2F-0D6A-FCDC9402085C}"/>
              </a:ext>
            </a:extLst>
          </p:cNvPr>
          <p:cNvSpPr txBox="1"/>
          <p:nvPr/>
        </p:nvSpPr>
        <p:spPr>
          <a:xfrm>
            <a:off x="7689889" y="2413121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</a:t>
            </a:r>
            <a:endParaRPr lang="zh-CN" altLang="en-US" sz="2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E6CF9E6-FD59-F1B8-3F0E-8EFC8717E271}"/>
              </a:ext>
            </a:extLst>
          </p:cNvPr>
          <p:cNvSpPr txBox="1"/>
          <p:nvPr/>
        </p:nvSpPr>
        <p:spPr>
          <a:xfrm>
            <a:off x="7411440" y="2409935"/>
            <a:ext cx="287258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适合人群</a:t>
            </a:r>
            <a:r>
              <a:rPr lang="zh-CN" altLang="en-US" sz="200" dirty="0"/>
              <a:t>：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954E48A-9741-8B49-D9BC-979E60BF2D9F}"/>
              </a:ext>
            </a:extLst>
          </p:cNvPr>
          <p:cNvSpPr/>
          <p:nvPr/>
        </p:nvSpPr>
        <p:spPr>
          <a:xfrm>
            <a:off x="10253672" y="2220368"/>
            <a:ext cx="239480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DE7BE73-F1B8-988D-ABEC-F89509C64DE8}"/>
              </a:ext>
            </a:extLst>
          </p:cNvPr>
          <p:cNvSpPr/>
          <p:nvPr/>
        </p:nvSpPr>
        <p:spPr>
          <a:xfrm>
            <a:off x="10261625" y="2226342"/>
            <a:ext cx="195247" cy="797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6BD9BD05-14C2-2C8D-614A-483659B3AB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529" y="2239608"/>
            <a:ext cx="45719" cy="47243"/>
          </a:xfrm>
          <a:prstGeom prst="rect">
            <a:avLst/>
          </a:prstGeom>
        </p:spPr>
      </p:pic>
      <p:sp>
        <p:nvSpPr>
          <p:cNvPr id="114" name="矩形 113">
            <a:extLst>
              <a:ext uri="{FF2B5EF4-FFF2-40B4-BE49-F238E27FC236}">
                <a16:creationId xmlns:a16="http://schemas.microsoft.com/office/drawing/2014/main" id="{6BEF291D-934C-74A7-F91D-AB3C43D8E17F}"/>
              </a:ext>
            </a:extLst>
          </p:cNvPr>
          <p:cNvSpPr/>
          <p:nvPr/>
        </p:nvSpPr>
        <p:spPr>
          <a:xfrm>
            <a:off x="10183822" y="2220368"/>
            <a:ext cx="69588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C619441-151A-8AD0-6AAA-9DE0EBEE3B99}"/>
              </a:ext>
            </a:extLst>
          </p:cNvPr>
          <p:cNvSpPr txBox="1"/>
          <p:nvPr/>
        </p:nvSpPr>
        <p:spPr>
          <a:xfrm>
            <a:off x="10094540" y="2187754"/>
            <a:ext cx="26161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经纬度：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D50ECCFB-0942-2D38-4509-5E2AC0316CE6}"/>
              </a:ext>
            </a:extLst>
          </p:cNvPr>
          <p:cNvSpPr/>
          <p:nvPr/>
        </p:nvSpPr>
        <p:spPr>
          <a:xfrm>
            <a:off x="10137872" y="2325833"/>
            <a:ext cx="221376" cy="175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8DDDDA1-21AA-8C1F-F6ED-6F86B812C6C0}"/>
              </a:ext>
            </a:extLst>
          </p:cNvPr>
          <p:cNvSpPr txBox="1"/>
          <p:nvPr/>
        </p:nvSpPr>
        <p:spPr>
          <a:xfrm>
            <a:off x="10108688" y="2273265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经度：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46591F16-063B-3FD6-A4B2-EDECC1032FFF}"/>
              </a:ext>
            </a:extLst>
          </p:cNvPr>
          <p:cNvSpPr txBox="1"/>
          <p:nvPr/>
        </p:nvSpPr>
        <p:spPr>
          <a:xfrm>
            <a:off x="10103902" y="2319359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纬度：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5EB159F1-65EC-B9DB-4AFA-E75A1B6644B1}"/>
              </a:ext>
            </a:extLst>
          </p:cNvPr>
          <p:cNvSpPr/>
          <p:nvPr/>
        </p:nvSpPr>
        <p:spPr>
          <a:xfrm>
            <a:off x="10260368" y="2323387"/>
            <a:ext cx="195247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2809DCF-6A0E-4253-FF3F-008BD1B5F92B}"/>
              </a:ext>
            </a:extLst>
          </p:cNvPr>
          <p:cNvSpPr/>
          <p:nvPr/>
        </p:nvSpPr>
        <p:spPr>
          <a:xfrm>
            <a:off x="10262959" y="2369784"/>
            <a:ext cx="195247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0E21AB7-665E-27F4-6059-3FBC96716874}"/>
              </a:ext>
            </a:extLst>
          </p:cNvPr>
          <p:cNvSpPr txBox="1"/>
          <p:nvPr/>
        </p:nvSpPr>
        <p:spPr>
          <a:xfrm>
            <a:off x="10100857" y="2365299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类型：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49475E3-342D-ADE5-6DA8-79E1023BC344}"/>
              </a:ext>
            </a:extLst>
          </p:cNvPr>
          <p:cNvSpPr/>
          <p:nvPr/>
        </p:nvSpPr>
        <p:spPr>
          <a:xfrm flipH="1" flipV="1">
            <a:off x="10264521" y="2411356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2187B97-BE62-D83F-F5D6-8C46B852A972}"/>
              </a:ext>
            </a:extLst>
          </p:cNvPr>
          <p:cNvSpPr txBox="1"/>
          <p:nvPr/>
        </p:nvSpPr>
        <p:spPr>
          <a:xfrm>
            <a:off x="10209891" y="2362031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</a:t>
            </a:r>
            <a:endParaRPr lang="zh-CN" altLang="en-US" sz="200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04DA5F6-F94A-18FF-FE8F-19851266ABC8}"/>
              </a:ext>
            </a:extLst>
          </p:cNvPr>
          <p:cNvSpPr txBox="1"/>
          <p:nvPr/>
        </p:nvSpPr>
        <p:spPr>
          <a:xfrm>
            <a:off x="10210402" y="2414463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</a:t>
            </a:r>
            <a:endParaRPr lang="zh-CN" altLang="en-US" sz="2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9F6E637-B302-602A-3D34-9BE29279DC67}"/>
              </a:ext>
            </a:extLst>
          </p:cNvPr>
          <p:cNvSpPr/>
          <p:nvPr/>
        </p:nvSpPr>
        <p:spPr>
          <a:xfrm flipH="1" flipV="1">
            <a:off x="10264427" y="2462224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B3F37A40-502B-D46D-CF50-7C19AC13E7E5}"/>
              </a:ext>
            </a:extLst>
          </p:cNvPr>
          <p:cNvSpPr/>
          <p:nvPr/>
        </p:nvSpPr>
        <p:spPr>
          <a:xfrm flipH="1" flipV="1">
            <a:off x="10329008" y="2414014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41D17B8-078B-77A5-2154-C7E6D871B1A9}"/>
              </a:ext>
            </a:extLst>
          </p:cNvPr>
          <p:cNvSpPr/>
          <p:nvPr/>
        </p:nvSpPr>
        <p:spPr>
          <a:xfrm flipH="1" flipV="1">
            <a:off x="10391236" y="2416048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E055B0F-736F-A5B7-1AD2-7B412F027B47}"/>
              </a:ext>
            </a:extLst>
          </p:cNvPr>
          <p:cNvSpPr/>
          <p:nvPr/>
        </p:nvSpPr>
        <p:spPr>
          <a:xfrm flipH="1" flipV="1">
            <a:off x="10328298" y="2462224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A32F2C4-51B5-D012-EE12-FDFC1ECAFE0C}"/>
              </a:ext>
            </a:extLst>
          </p:cNvPr>
          <p:cNvSpPr/>
          <p:nvPr/>
        </p:nvSpPr>
        <p:spPr>
          <a:xfrm flipH="1" flipV="1">
            <a:off x="10392026" y="2460877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201D36F-B81A-369E-9E49-71A4F234E40C}"/>
              </a:ext>
            </a:extLst>
          </p:cNvPr>
          <p:cNvSpPr txBox="1"/>
          <p:nvPr/>
        </p:nvSpPr>
        <p:spPr>
          <a:xfrm>
            <a:off x="10271241" y="2411356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</a:t>
            </a:r>
            <a:endParaRPr lang="zh-CN" altLang="en-US" sz="2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C75BCB6-245E-4F0F-E7DB-6E344EC74493}"/>
              </a:ext>
            </a:extLst>
          </p:cNvPr>
          <p:cNvSpPr txBox="1"/>
          <p:nvPr/>
        </p:nvSpPr>
        <p:spPr>
          <a:xfrm>
            <a:off x="10273328" y="2361744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</a:t>
            </a:r>
            <a:endParaRPr lang="zh-CN" altLang="en-US" sz="2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E993A092-9FA8-3AF0-8632-33D7EEA668D9}"/>
              </a:ext>
            </a:extLst>
          </p:cNvPr>
          <p:cNvSpPr txBox="1"/>
          <p:nvPr/>
        </p:nvSpPr>
        <p:spPr>
          <a:xfrm>
            <a:off x="10342046" y="2361451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</a:t>
            </a:r>
            <a:endParaRPr lang="zh-CN" altLang="en-US" sz="2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8411E10-CDD2-6A15-EB29-1780371468A8}"/>
              </a:ext>
            </a:extLst>
          </p:cNvPr>
          <p:cNvSpPr txBox="1"/>
          <p:nvPr/>
        </p:nvSpPr>
        <p:spPr>
          <a:xfrm>
            <a:off x="10339430" y="2409417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</a:t>
            </a:r>
            <a:endParaRPr lang="zh-CN" altLang="en-US" sz="2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7931D01-883D-6E44-3C75-3E36C4FCC3BE}"/>
              </a:ext>
            </a:extLst>
          </p:cNvPr>
          <p:cNvSpPr txBox="1"/>
          <p:nvPr/>
        </p:nvSpPr>
        <p:spPr>
          <a:xfrm>
            <a:off x="10060981" y="2406231"/>
            <a:ext cx="287258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适合人群</a:t>
            </a:r>
            <a:r>
              <a:rPr lang="zh-CN" altLang="en-US" sz="200" dirty="0"/>
              <a:t>：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2F8C1B05-15E0-991B-AAF2-0C541C29EB39}"/>
              </a:ext>
            </a:extLst>
          </p:cNvPr>
          <p:cNvSpPr/>
          <p:nvPr/>
        </p:nvSpPr>
        <p:spPr>
          <a:xfrm>
            <a:off x="2493427" y="3831693"/>
            <a:ext cx="239480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3DE50D05-521E-98A1-5A1E-339E71793994}"/>
              </a:ext>
            </a:extLst>
          </p:cNvPr>
          <p:cNvSpPr/>
          <p:nvPr/>
        </p:nvSpPr>
        <p:spPr>
          <a:xfrm>
            <a:off x="2501380" y="3837667"/>
            <a:ext cx="195247" cy="797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7" name="图片 136">
            <a:extLst>
              <a:ext uri="{FF2B5EF4-FFF2-40B4-BE49-F238E27FC236}">
                <a16:creationId xmlns:a16="http://schemas.microsoft.com/office/drawing/2014/main" id="{59381176-903D-635C-3B05-57DDA15035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284" y="3850933"/>
            <a:ext cx="45719" cy="47243"/>
          </a:xfrm>
          <a:prstGeom prst="rect">
            <a:avLst/>
          </a:prstGeom>
        </p:spPr>
      </p:pic>
      <p:sp>
        <p:nvSpPr>
          <p:cNvPr id="138" name="矩形 137">
            <a:extLst>
              <a:ext uri="{FF2B5EF4-FFF2-40B4-BE49-F238E27FC236}">
                <a16:creationId xmlns:a16="http://schemas.microsoft.com/office/drawing/2014/main" id="{3C773C76-35CE-7B73-44BE-42E5FF6113DC}"/>
              </a:ext>
            </a:extLst>
          </p:cNvPr>
          <p:cNvSpPr/>
          <p:nvPr/>
        </p:nvSpPr>
        <p:spPr>
          <a:xfrm>
            <a:off x="2423577" y="3831693"/>
            <a:ext cx="69588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447907DD-97AA-7620-D764-37881EC5F337}"/>
              </a:ext>
            </a:extLst>
          </p:cNvPr>
          <p:cNvSpPr txBox="1"/>
          <p:nvPr/>
        </p:nvSpPr>
        <p:spPr>
          <a:xfrm>
            <a:off x="2334295" y="3799079"/>
            <a:ext cx="26161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经纬度：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644E886-D200-27B1-790B-E7E7FA53CF62}"/>
              </a:ext>
            </a:extLst>
          </p:cNvPr>
          <p:cNvSpPr/>
          <p:nvPr/>
        </p:nvSpPr>
        <p:spPr>
          <a:xfrm>
            <a:off x="2377627" y="3937158"/>
            <a:ext cx="221376" cy="175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F72C726-78DA-DD9A-E4BB-C936D7833556}"/>
              </a:ext>
            </a:extLst>
          </p:cNvPr>
          <p:cNvSpPr txBox="1"/>
          <p:nvPr/>
        </p:nvSpPr>
        <p:spPr>
          <a:xfrm>
            <a:off x="2348443" y="3884590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经度：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AEE6B31-D4E3-523A-813E-2D8E8328724C}"/>
              </a:ext>
            </a:extLst>
          </p:cNvPr>
          <p:cNvSpPr txBox="1"/>
          <p:nvPr/>
        </p:nvSpPr>
        <p:spPr>
          <a:xfrm>
            <a:off x="2343657" y="3930684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纬度：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2B3893E7-BA49-599B-B7E2-EB84498B9C11}"/>
              </a:ext>
            </a:extLst>
          </p:cNvPr>
          <p:cNvSpPr/>
          <p:nvPr/>
        </p:nvSpPr>
        <p:spPr>
          <a:xfrm>
            <a:off x="2500123" y="3934712"/>
            <a:ext cx="195247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8D673E9B-3C37-1526-63C1-306F9A06D68E}"/>
              </a:ext>
            </a:extLst>
          </p:cNvPr>
          <p:cNvSpPr/>
          <p:nvPr/>
        </p:nvSpPr>
        <p:spPr>
          <a:xfrm>
            <a:off x="2502714" y="3981109"/>
            <a:ext cx="195247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C5E9E7F5-D30E-6608-DB47-CE01EDE31223}"/>
              </a:ext>
            </a:extLst>
          </p:cNvPr>
          <p:cNvSpPr txBox="1"/>
          <p:nvPr/>
        </p:nvSpPr>
        <p:spPr>
          <a:xfrm>
            <a:off x="2340612" y="3976624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类型：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D402EB8-BEF5-7DB9-B957-CFD3B88ECA04}"/>
              </a:ext>
            </a:extLst>
          </p:cNvPr>
          <p:cNvSpPr/>
          <p:nvPr/>
        </p:nvSpPr>
        <p:spPr>
          <a:xfrm flipH="1" flipV="1">
            <a:off x="2504276" y="4022681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962812F-A2A5-FE2F-09E9-FCBBD0A3BF54}"/>
              </a:ext>
            </a:extLst>
          </p:cNvPr>
          <p:cNvSpPr txBox="1"/>
          <p:nvPr/>
        </p:nvSpPr>
        <p:spPr>
          <a:xfrm>
            <a:off x="2449646" y="3973356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</a:t>
            </a:r>
            <a:endParaRPr lang="zh-CN" altLang="en-US" sz="200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8657FBD-B048-DE31-F291-F8C039732F25}"/>
              </a:ext>
            </a:extLst>
          </p:cNvPr>
          <p:cNvSpPr txBox="1"/>
          <p:nvPr/>
        </p:nvSpPr>
        <p:spPr>
          <a:xfrm>
            <a:off x="2450157" y="4025788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</a:t>
            </a:r>
            <a:endParaRPr lang="zh-CN" altLang="en-US" sz="2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370B7917-ABFC-CE87-2C7B-4AE7231DEA54}"/>
              </a:ext>
            </a:extLst>
          </p:cNvPr>
          <p:cNvSpPr/>
          <p:nvPr/>
        </p:nvSpPr>
        <p:spPr>
          <a:xfrm flipH="1" flipV="1">
            <a:off x="2504182" y="4073549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0D6CEA9F-8228-3E8F-E39A-523016950FC7}"/>
              </a:ext>
            </a:extLst>
          </p:cNvPr>
          <p:cNvSpPr/>
          <p:nvPr/>
        </p:nvSpPr>
        <p:spPr>
          <a:xfrm flipH="1" flipV="1">
            <a:off x="2568763" y="4025339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83EB19F3-85DB-5DA1-4F95-A4AEA681F6AB}"/>
              </a:ext>
            </a:extLst>
          </p:cNvPr>
          <p:cNvSpPr/>
          <p:nvPr/>
        </p:nvSpPr>
        <p:spPr>
          <a:xfrm flipH="1" flipV="1">
            <a:off x="2630991" y="4027373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40BE4615-E6B5-4201-82DE-167108E8B5F0}"/>
              </a:ext>
            </a:extLst>
          </p:cNvPr>
          <p:cNvSpPr/>
          <p:nvPr/>
        </p:nvSpPr>
        <p:spPr>
          <a:xfrm flipH="1" flipV="1">
            <a:off x="2568053" y="4073549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0ACB366-6641-5FBC-D094-4AD94340DD83}"/>
              </a:ext>
            </a:extLst>
          </p:cNvPr>
          <p:cNvSpPr/>
          <p:nvPr/>
        </p:nvSpPr>
        <p:spPr>
          <a:xfrm flipH="1" flipV="1">
            <a:off x="2631781" y="4072202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C8AB020-5E34-302D-BEB2-998911ECC9A4}"/>
              </a:ext>
            </a:extLst>
          </p:cNvPr>
          <p:cNvSpPr txBox="1"/>
          <p:nvPr/>
        </p:nvSpPr>
        <p:spPr>
          <a:xfrm>
            <a:off x="2510996" y="4022681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</a:t>
            </a:r>
            <a:endParaRPr lang="zh-CN" altLang="en-US" sz="200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D7BECCC6-534F-75F0-407A-D6C8A121FC1A}"/>
              </a:ext>
            </a:extLst>
          </p:cNvPr>
          <p:cNvSpPr txBox="1"/>
          <p:nvPr/>
        </p:nvSpPr>
        <p:spPr>
          <a:xfrm>
            <a:off x="2513083" y="3973069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</a:t>
            </a:r>
            <a:endParaRPr lang="zh-CN" altLang="en-US" sz="200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A5D0EF7-60DB-738A-94F1-97D9824B39B3}"/>
              </a:ext>
            </a:extLst>
          </p:cNvPr>
          <p:cNvSpPr txBox="1"/>
          <p:nvPr/>
        </p:nvSpPr>
        <p:spPr>
          <a:xfrm>
            <a:off x="2581801" y="3972776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</a:t>
            </a:r>
            <a:endParaRPr lang="zh-CN" altLang="en-US" sz="20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A5AB83C-C5D4-67D9-1CB1-A23C92C46A55}"/>
              </a:ext>
            </a:extLst>
          </p:cNvPr>
          <p:cNvSpPr txBox="1"/>
          <p:nvPr/>
        </p:nvSpPr>
        <p:spPr>
          <a:xfrm>
            <a:off x="2579185" y="4020742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</a:t>
            </a:r>
            <a:endParaRPr lang="zh-CN" altLang="en-US" sz="2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5476EAA5-B648-B942-3155-7507226780E7}"/>
              </a:ext>
            </a:extLst>
          </p:cNvPr>
          <p:cNvSpPr txBox="1"/>
          <p:nvPr/>
        </p:nvSpPr>
        <p:spPr>
          <a:xfrm>
            <a:off x="2300736" y="4017556"/>
            <a:ext cx="287258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适合人群</a:t>
            </a:r>
            <a:r>
              <a:rPr lang="zh-CN" altLang="en-US" sz="200" dirty="0"/>
              <a:t>：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4CC1F9C8-3803-0834-0016-C6C1767ABC59}"/>
              </a:ext>
            </a:extLst>
          </p:cNvPr>
          <p:cNvSpPr/>
          <p:nvPr/>
        </p:nvSpPr>
        <p:spPr>
          <a:xfrm>
            <a:off x="7488331" y="2501036"/>
            <a:ext cx="355139" cy="197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19B7B24C-3D18-4E45-AA11-106F3025A0A4}"/>
              </a:ext>
            </a:extLst>
          </p:cNvPr>
          <p:cNvSpPr/>
          <p:nvPr/>
        </p:nvSpPr>
        <p:spPr>
          <a:xfrm>
            <a:off x="7620533" y="2506855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2EFE6FC6-7737-6F3E-FDA4-9054000165D3}"/>
              </a:ext>
            </a:extLst>
          </p:cNvPr>
          <p:cNvSpPr/>
          <p:nvPr/>
        </p:nvSpPr>
        <p:spPr>
          <a:xfrm>
            <a:off x="7619470" y="2539859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43050E81-0D2D-4EAA-AF96-75BB2E003F0F}"/>
              </a:ext>
            </a:extLst>
          </p:cNvPr>
          <p:cNvSpPr/>
          <p:nvPr/>
        </p:nvSpPr>
        <p:spPr>
          <a:xfrm>
            <a:off x="7619469" y="2571257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3F3DF4C3-91F2-35E3-9653-E0540E53DF2E}"/>
              </a:ext>
            </a:extLst>
          </p:cNvPr>
          <p:cNvSpPr/>
          <p:nvPr/>
        </p:nvSpPr>
        <p:spPr>
          <a:xfrm>
            <a:off x="7619468" y="2604685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12B78B64-8446-A960-7C91-DBEE50AD72B0}"/>
              </a:ext>
            </a:extLst>
          </p:cNvPr>
          <p:cNvSpPr/>
          <p:nvPr/>
        </p:nvSpPr>
        <p:spPr>
          <a:xfrm>
            <a:off x="7619467" y="2638075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D8EEBEB5-5236-1B37-98D8-9403D0568BC4}"/>
              </a:ext>
            </a:extLst>
          </p:cNvPr>
          <p:cNvSpPr txBox="1"/>
          <p:nvPr/>
        </p:nvSpPr>
        <p:spPr>
          <a:xfrm>
            <a:off x="7424263" y="2470438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开放时间：</a:t>
            </a: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CD4AEB01-BBF7-D819-53BE-F95A87DCA714}"/>
              </a:ext>
            </a:extLst>
          </p:cNvPr>
          <p:cNvSpPr txBox="1"/>
          <p:nvPr/>
        </p:nvSpPr>
        <p:spPr>
          <a:xfrm>
            <a:off x="7424262" y="2495961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关闭时间：</a:t>
            </a: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ED1AC24D-6E15-FCF4-D71F-3CB14D595297}"/>
              </a:ext>
            </a:extLst>
          </p:cNvPr>
          <p:cNvSpPr txBox="1"/>
          <p:nvPr/>
        </p:nvSpPr>
        <p:spPr>
          <a:xfrm>
            <a:off x="7385791" y="2527909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单次游玩时间：</a:t>
            </a: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CFFCDEFE-0710-D618-9D22-440448B38D81}"/>
              </a:ext>
            </a:extLst>
          </p:cNvPr>
          <p:cNvSpPr txBox="1"/>
          <p:nvPr/>
        </p:nvSpPr>
        <p:spPr>
          <a:xfrm>
            <a:off x="7385790" y="2559577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单次游玩人数：</a:t>
            </a: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93B077BA-E5BC-A12D-FBD6-DAA99CA93120}"/>
              </a:ext>
            </a:extLst>
          </p:cNvPr>
          <p:cNvSpPr txBox="1"/>
          <p:nvPr/>
        </p:nvSpPr>
        <p:spPr>
          <a:xfrm>
            <a:off x="7462735" y="2590803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介绍：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3CA62AA8-3653-9A79-3140-2B135DA75BFD}"/>
              </a:ext>
            </a:extLst>
          </p:cNvPr>
          <p:cNvSpPr txBox="1"/>
          <p:nvPr/>
        </p:nvSpPr>
        <p:spPr>
          <a:xfrm>
            <a:off x="7426626" y="2628965"/>
            <a:ext cx="29046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游玩须知：</a:t>
            </a: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0ACD72BF-94B2-BCA8-04BB-338934098B16}"/>
              </a:ext>
            </a:extLst>
          </p:cNvPr>
          <p:cNvSpPr/>
          <p:nvPr/>
        </p:nvSpPr>
        <p:spPr>
          <a:xfrm>
            <a:off x="7619467" y="2669756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5EC9DC0D-8027-D178-B8B3-7F4EE364581D}"/>
              </a:ext>
            </a:extLst>
          </p:cNvPr>
          <p:cNvSpPr/>
          <p:nvPr/>
        </p:nvSpPr>
        <p:spPr>
          <a:xfrm>
            <a:off x="10137872" y="2503501"/>
            <a:ext cx="399048" cy="185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F3AD8452-1B69-39C6-41E2-D2EF9B9365B8}"/>
              </a:ext>
            </a:extLst>
          </p:cNvPr>
          <p:cNvSpPr/>
          <p:nvPr/>
        </p:nvSpPr>
        <p:spPr>
          <a:xfrm>
            <a:off x="10268495" y="2500497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64532BEC-090A-43B5-28A7-7CD2230371F6}"/>
              </a:ext>
            </a:extLst>
          </p:cNvPr>
          <p:cNvSpPr/>
          <p:nvPr/>
        </p:nvSpPr>
        <p:spPr>
          <a:xfrm>
            <a:off x="10267432" y="2533501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9B144CB-CDF5-5424-3F6B-79436B7CB935}"/>
              </a:ext>
            </a:extLst>
          </p:cNvPr>
          <p:cNvSpPr/>
          <p:nvPr/>
        </p:nvSpPr>
        <p:spPr>
          <a:xfrm>
            <a:off x="10267431" y="2564899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22973E36-9657-0571-FAC9-CCDAFBC51EEA}"/>
              </a:ext>
            </a:extLst>
          </p:cNvPr>
          <p:cNvSpPr/>
          <p:nvPr/>
        </p:nvSpPr>
        <p:spPr>
          <a:xfrm>
            <a:off x="10267430" y="2598327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ED5879A1-D740-2C20-3454-7770B70137A3}"/>
              </a:ext>
            </a:extLst>
          </p:cNvPr>
          <p:cNvSpPr/>
          <p:nvPr/>
        </p:nvSpPr>
        <p:spPr>
          <a:xfrm>
            <a:off x="10267429" y="2631717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24DB58F6-C3ED-F51C-CD17-D27EBBF6458B}"/>
              </a:ext>
            </a:extLst>
          </p:cNvPr>
          <p:cNvSpPr txBox="1"/>
          <p:nvPr/>
        </p:nvSpPr>
        <p:spPr>
          <a:xfrm>
            <a:off x="10072225" y="2464080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开放时间：</a:t>
            </a: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DD7EFA5E-EDE3-FA29-5914-1A89276A0B2A}"/>
              </a:ext>
            </a:extLst>
          </p:cNvPr>
          <p:cNvSpPr txBox="1"/>
          <p:nvPr/>
        </p:nvSpPr>
        <p:spPr>
          <a:xfrm>
            <a:off x="10072224" y="2489603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关闭时间：</a:t>
            </a: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0B06833B-3AE8-D211-11E7-69DECA859DE9}"/>
              </a:ext>
            </a:extLst>
          </p:cNvPr>
          <p:cNvSpPr txBox="1"/>
          <p:nvPr/>
        </p:nvSpPr>
        <p:spPr>
          <a:xfrm>
            <a:off x="10033753" y="2521551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单次游玩时间：</a:t>
            </a: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E4AF5DE2-C575-03DE-14EF-E8DC6CD4BA53}"/>
              </a:ext>
            </a:extLst>
          </p:cNvPr>
          <p:cNvSpPr txBox="1"/>
          <p:nvPr/>
        </p:nvSpPr>
        <p:spPr>
          <a:xfrm>
            <a:off x="10033752" y="2553219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单次游玩人数：</a:t>
            </a: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2FA22624-5AD2-D806-16BD-F7F5C06D592E}"/>
              </a:ext>
            </a:extLst>
          </p:cNvPr>
          <p:cNvSpPr txBox="1"/>
          <p:nvPr/>
        </p:nvSpPr>
        <p:spPr>
          <a:xfrm>
            <a:off x="10110697" y="2584445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介绍：</a:t>
            </a: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26368CE6-6F11-BAA1-C28D-11A25542FCD5}"/>
              </a:ext>
            </a:extLst>
          </p:cNvPr>
          <p:cNvSpPr txBox="1"/>
          <p:nvPr/>
        </p:nvSpPr>
        <p:spPr>
          <a:xfrm>
            <a:off x="10074588" y="2622607"/>
            <a:ext cx="29046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游玩须知：</a:t>
            </a: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F4B9FFDB-F0BB-7922-181D-A16C5EE69C84}"/>
              </a:ext>
            </a:extLst>
          </p:cNvPr>
          <p:cNvSpPr/>
          <p:nvPr/>
        </p:nvSpPr>
        <p:spPr>
          <a:xfrm>
            <a:off x="10267429" y="2663398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1D87C0FC-8741-99C0-A3F4-67EB140431FB}"/>
              </a:ext>
            </a:extLst>
          </p:cNvPr>
          <p:cNvSpPr/>
          <p:nvPr/>
        </p:nvSpPr>
        <p:spPr>
          <a:xfrm>
            <a:off x="4984750" y="2521551"/>
            <a:ext cx="326414" cy="16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7E0226C5-D7F1-F6D4-D32A-CE49B7D40745}"/>
              </a:ext>
            </a:extLst>
          </p:cNvPr>
          <p:cNvSpPr/>
          <p:nvPr/>
        </p:nvSpPr>
        <p:spPr>
          <a:xfrm>
            <a:off x="5101180" y="2500508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5091E1BD-E62A-DA88-AB20-FDA547EA3C05}"/>
              </a:ext>
            </a:extLst>
          </p:cNvPr>
          <p:cNvSpPr/>
          <p:nvPr/>
        </p:nvSpPr>
        <p:spPr>
          <a:xfrm>
            <a:off x="5100117" y="2533512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FE5ADFA2-5196-C98B-4DF3-E0FA2057F5F2}"/>
              </a:ext>
            </a:extLst>
          </p:cNvPr>
          <p:cNvSpPr/>
          <p:nvPr/>
        </p:nvSpPr>
        <p:spPr>
          <a:xfrm>
            <a:off x="5100116" y="2564910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13E7E574-3A3D-3E9F-A3E0-6553C2684FB1}"/>
              </a:ext>
            </a:extLst>
          </p:cNvPr>
          <p:cNvSpPr/>
          <p:nvPr/>
        </p:nvSpPr>
        <p:spPr>
          <a:xfrm>
            <a:off x="5100115" y="2598338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277A3287-3A8E-3306-A352-B2B138E29E5D}"/>
              </a:ext>
            </a:extLst>
          </p:cNvPr>
          <p:cNvSpPr/>
          <p:nvPr/>
        </p:nvSpPr>
        <p:spPr>
          <a:xfrm>
            <a:off x="5100114" y="2631728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3F8F6EC7-CBE7-8045-20EB-2795E47D973F}"/>
              </a:ext>
            </a:extLst>
          </p:cNvPr>
          <p:cNvSpPr txBox="1"/>
          <p:nvPr/>
        </p:nvSpPr>
        <p:spPr>
          <a:xfrm>
            <a:off x="4904910" y="2464091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开放时间：</a:t>
            </a: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E5EB3CE2-0748-9CFD-47B6-07DA0060938D}"/>
              </a:ext>
            </a:extLst>
          </p:cNvPr>
          <p:cNvSpPr txBox="1"/>
          <p:nvPr/>
        </p:nvSpPr>
        <p:spPr>
          <a:xfrm>
            <a:off x="4904909" y="2489614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关闭时间：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0DECEAF2-73D7-4D2B-D32C-500379C6F753}"/>
              </a:ext>
            </a:extLst>
          </p:cNvPr>
          <p:cNvSpPr txBox="1"/>
          <p:nvPr/>
        </p:nvSpPr>
        <p:spPr>
          <a:xfrm>
            <a:off x="4866438" y="2521562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单次游玩时间：</a:t>
            </a: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CC1566ED-510A-D42C-79E9-318D6E8429FF}"/>
              </a:ext>
            </a:extLst>
          </p:cNvPr>
          <p:cNvSpPr txBox="1"/>
          <p:nvPr/>
        </p:nvSpPr>
        <p:spPr>
          <a:xfrm>
            <a:off x="4866437" y="2553230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单次游玩人数：</a:t>
            </a: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95B2745A-C619-5A4F-48F1-206FFF3048BC}"/>
              </a:ext>
            </a:extLst>
          </p:cNvPr>
          <p:cNvSpPr txBox="1"/>
          <p:nvPr/>
        </p:nvSpPr>
        <p:spPr>
          <a:xfrm>
            <a:off x="4943382" y="2584456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介绍：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B43DEB45-9849-1787-CC85-2A2AA84EB672}"/>
              </a:ext>
            </a:extLst>
          </p:cNvPr>
          <p:cNvSpPr txBox="1"/>
          <p:nvPr/>
        </p:nvSpPr>
        <p:spPr>
          <a:xfrm>
            <a:off x="4907273" y="2622618"/>
            <a:ext cx="29046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游玩须知：</a:t>
            </a: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5A969195-4572-3BC5-E65E-89D5FDB06159}"/>
              </a:ext>
            </a:extLst>
          </p:cNvPr>
          <p:cNvSpPr/>
          <p:nvPr/>
        </p:nvSpPr>
        <p:spPr>
          <a:xfrm>
            <a:off x="5100114" y="2663409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6978EAC2-580E-43A5-1530-66C03B73ECDD}"/>
              </a:ext>
            </a:extLst>
          </p:cNvPr>
          <p:cNvSpPr/>
          <p:nvPr/>
        </p:nvSpPr>
        <p:spPr>
          <a:xfrm>
            <a:off x="2403475" y="4129708"/>
            <a:ext cx="341251" cy="173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1089EB02-BA3D-9E99-9677-756AE60DE935}"/>
              </a:ext>
            </a:extLst>
          </p:cNvPr>
          <p:cNvSpPr/>
          <p:nvPr/>
        </p:nvSpPr>
        <p:spPr>
          <a:xfrm>
            <a:off x="2513556" y="4113406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0E3AAE3E-08EA-3764-38C8-E444E9F829B0}"/>
              </a:ext>
            </a:extLst>
          </p:cNvPr>
          <p:cNvSpPr/>
          <p:nvPr/>
        </p:nvSpPr>
        <p:spPr>
          <a:xfrm>
            <a:off x="2512493" y="4146410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9FC87E90-2CCB-5466-46FE-E9233274AE1D}"/>
              </a:ext>
            </a:extLst>
          </p:cNvPr>
          <p:cNvSpPr/>
          <p:nvPr/>
        </p:nvSpPr>
        <p:spPr>
          <a:xfrm>
            <a:off x="2512492" y="4177808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223CBA04-BBBF-A2B2-08D7-B47AEEBFD722}"/>
              </a:ext>
            </a:extLst>
          </p:cNvPr>
          <p:cNvSpPr/>
          <p:nvPr/>
        </p:nvSpPr>
        <p:spPr>
          <a:xfrm>
            <a:off x="2512491" y="4211236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C7C01ECC-87F3-CE86-8993-A3F567C40CD6}"/>
              </a:ext>
            </a:extLst>
          </p:cNvPr>
          <p:cNvSpPr/>
          <p:nvPr/>
        </p:nvSpPr>
        <p:spPr>
          <a:xfrm>
            <a:off x="2512490" y="4244626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8D792C58-6275-0E9A-97D0-F584824E734C}"/>
              </a:ext>
            </a:extLst>
          </p:cNvPr>
          <p:cNvSpPr txBox="1"/>
          <p:nvPr/>
        </p:nvSpPr>
        <p:spPr>
          <a:xfrm>
            <a:off x="2317286" y="4076989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开放时间：</a:t>
            </a: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F49E27C9-D0E9-25E6-61B4-F237185A0754}"/>
              </a:ext>
            </a:extLst>
          </p:cNvPr>
          <p:cNvSpPr txBox="1"/>
          <p:nvPr/>
        </p:nvSpPr>
        <p:spPr>
          <a:xfrm>
            <a:off x="2317285" y="4102512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关闭时间：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93F2B67B-607F-66B9-C79B-F2A8FFBB124B}"/>
              </a:ext>
            </a:extLst>
          </p:cNvPr>
          <p:cNvSpPr txBox="1"/>
          <p:nvPr/>
        </p:nvSpPr>
        <p:spPr>
          <a:xfrm>
            <a:off x="2278814" y="4134460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单次游玩时间：</a:t>
            </a: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28989A1F-08D3-A79F-001B-254200376F47}"/>
              </a:ext>
            </a:extLst>
          </p:cNvPr>
          <p:cNvSpPr txBox="1"/>
          <p:nvPr/>
        </p:nvSpPr>
        <p:spPr>
          <a:xfrm>
            <a:off x="2278813" y="4166128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单次游玩人数：</a:t>
            </a: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DFB957B9-5E0E-AEC5-6E89-0DE01F69A561}"/>
              </a:ext>
            </a:extLst>
          </p:cNvPr>
          <p:cNvSpPr txBox="1"/>
          <p:nvPr/>
        </p:nvSpPr>
        <p:spPr>
          <a:xfrm>
            <a:off x="2355758" y="4197354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介绍：</a:t>
            </a: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9D5007B3-E444-4BF8-AF07-D6FC24C5273A}"/>
              </a:ext>
            </a:extLst>
          </p:cNvPr>
          <p:cNvSpPr txBox="1"/>
          <p:nvPr/>
        </p:nvSpPr>
        <p:spPr>
          <a:xfrm>
            <a:off x="2319649" y="4235516"/>
            <a:ext cx="29046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游玩须知：</a:t>
            </a: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44B2D06B-8D0B-BBD3-03FC-BAF011D38E4F}"/>
              </a:ext>
            </a:extLst>
          </p:cNvPr>
          <p:cNvSpPr/>
          <p:nvPr/>
        </p:nvSpPr>
        <p:spPr>
          <a:xfrm>
            <a:off x="2512490" y="4276307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13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F1145FFF-7DE4-591C-C879-525FD3A02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06" y="260071"/>
            <a:ext cx="1899811" cy="1106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B7C96A8-84B0-DC20-F203-6040A237B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184" y="1867048"/>
            <a:ext cx="1899812" cy="1106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11A3D6A-A1D1-8C49-C34E-EE39E31ED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190" y="260071"/>
            <a:ext cx="1899811" cy="1091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4B1AAB0-29B9-B331-B6A3-3A415820E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05" y="1867048"/>
            <a:ext cx="1899811" cy="1106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5CBEE8E-7075-E8FC-FFFC-5BFD6DB5A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05" y="3490518"/>
            <a:ext cx="1899811" cy="1106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0C6AB47-2C2A-F3CF-AB34-2AD8E9DDD5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0" y="3490518"/>
            <a:ext cx="1899811" cy="1106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4155B1D-8C44-863B-744A-DFA459027A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557" y="3490518"/>
            <a:ext cx="1899812" cy="1106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C353A4F-CC77-93D8-BB0E-F6F0B866BD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003" y="3429000"/>
            <a:ext cx="2195277" cy="1168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18005DD-E0FF-8B2B-19F3-E1CF619FB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05" y="5113988"/>
            <a:ext cx="1899811" cy="1106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F07E4AC-43AD-8846-2E34-C90840A521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557" y="5113988"/>
            <a:ext cx="1899811" cy="1106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76CD58E-7BE1-A5CE-9D48-30C5EA3223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001" y="5112724"/>
            <a:ext cx="2195277" cy="1106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BD6DA05-461B-AC9F-A81D-94CC889D5F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0" y="5112724"/>
            <a:ext cx="1899811" cy="11066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63D5DBE0-FC55-D21C-7D5B-A62448C4A34F}"/>
              </a:ext>
            </a:extLst>
          </p:cNvPr>
          <p:cNvSpPr txBox="1"/>
          <p:nvPr/>
        </p:nvSpPr>
        <p:spPr>
          <a:xfrm>
            <a:off x="2237606" y="60119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美食设施管理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C4464F5-6568-F772-6F43-FB48FC9B3F9F}"/>
              </a:ext>
            </a:extLst>
          </p:cNvPr>
          <p:cNvSpPr txBox="1"/>
          <p:nvPr/>
        </p:nvSpPr>
        <p:spPr>
          <a:xfrm>
            <a:off x="4787332" y="7734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美食设施管理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ABF391-5707-7B5B-D10E-E8EBC52199A0}"/>
              </a:ext>
            </a:extLst>
          </p:cNvPr>
          <p:cNvSpPr/>
          <p:nvPr/>
        </p:nvSpPr>
        <p:spPr>
          <a:xfrm>
            <a:off x="2030754" y="608089"/>
            <a:ext cx="1368824" cy="4699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83D3D70-C863-1051-CEAA-7B1040DEE05C}"/>
              </a:ext>
            </a:extLst>
          </p:cNvPr>
          <p:cNvSpPr/>
          <p:nvPr/>
        </p:nvSpPr>
        <p:spPr>
          <a:xfrm>
            <a:off x="2097906" y="409305"/>
            <a:ext cx="279400" cy="7937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A7497AB-BFAE-CAA6-4C27-E99BEFE608A6}"/>
              </a:ext>
            </a:extLst>
          </p:cNvPr>
          <p:cNvSpPr/>
          <p:nvPr/>
        </p:nvSpPr>
        <p:spPr>
          <a:xfrm>
            <a:off x="4658855" y="400550"/>
            <a:ext cx="285750" cy="79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C13B8A-E4EF-061C-DB62-2A7D082BC612}"/>
              </a:ext>
            </a:extLst>
          </p:cNvPr>
          <p:cNvSpPr/>
          <p:nvPr/>
        </p:nvSpPr>
        <p:spPr>
          <a:xfrm>
            <a:off x="5205592" y="393744"/>
            <a:ext cx="82232" cy="79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0A6504B-77CE-BAD2-D51F-109566EC166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 flipV="1">
            <a:off x="2377306" y="440238"/>
            <a:ext cx="2281549" cy="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D3667DE-A21C-BD5B-8773-ADB7A670CADE}"/>
              </a:ext>
            </a:extLst>
          </p:cNvPr>
          <p:cNvSpPr txBox="1"/>
          <p:nvPr/>
        </p:nvSpPr>
        <p:spPr>
          <a:xfrm>
            <a:off x="5206002" y="40524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BB6ED5A-E3D8-6F73-6168-22C1554ED781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5246708" y="473119"/>
            <a:ext cx="0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235290D-9635-6F8C-B1C4-A4508C7B7614}"/>
              </a:ext>
            </a:extLst>
          </p:cNvPr>
          <p:cNvSpPr txBox="1"/>
          <p:nvPr/>
        </p:nvSpPr>
        <p:spPr>
          <a:xfrm>
            <a:off x="3652499" y="27556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编辑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D30C496-E6BF-69BF-130F-1A983FD82E66}"/>
              </a:ext>
            </a:extLst>
          </p:cNvPr>
          <p:cNvSpPr txBox="1"/>
          <p:nvPr/>
        </p:nvSpPr>
        <p:spPr>
          <a:xfrm>
            <a:off x="1764268" y="342109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5.2.2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F2749BF-A93C-4A4A-FA64-937383CA3526}"/>
              </a:ext>
            </a:extLst>
          </p:cNvPr>
          <p:cNvSpPr txBox="1"/>
          <p:nvPr/>
        </p:nvSpPr>
        <p:spPr>
          <a:xfrm>
            <a:off x="1719632" y="642691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5.2.1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1CD0DFE-ACDF-F201-8E03-507CB5E51FF1}"/>
              </a:ext>
            </a:extLst>
          </p:cNvPr>
          <p:cNvSpPr/>
          <p:nvPr/>
        </p:nvSpPr>
        <p:spPr>
          <a:xfrm>
            <a:off x="2380390" y="2028649"/>
            <a:ext cx="211666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3FAEE49-6794-A756-0202-1A32E327CB48}"/>
              </a:ext>
            </a:extLst>
          </p:cNvPr>
          <p:cNvSpPr/>
          <p:nvPr/>
        </p:nvSpPr>
        <p:spPr>
          <a:xfrm>
            <a:off x="4946143" y="2022540"/>
            <a:ext cx="211666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1CAE42B-043C-7F30-D5A7-6D6A19E2C314}"/>
              </a:ext>
            </a:extLst>
          </p:cNvPr>
          <p:cNvSpPr/>
          <p:nvPr/>
        </p:nvSpPr>
        <p:spPr>
          <a:xfrm>
            <a:off x="5187442" y="2016509"/>
            <a:ext cx="118533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8CD432B-120B-795F-B14B-00B4C0D07DC4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2592056" y="2045400"/>
            <a:ext cx="2354087" cy="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D81F72F5-B901-4A01-910E-0DC2F3F55054}"/>
              </a:ext>
            </a:extLst>
          </p:cNvPr>
          <p:cNvSpPr txBox="1"/>
          <p:nvPr/>
        </p:nvSpPr>
        <p:spPr>
          <a:xfrm>
            <a:off x="3585298" y="18736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选择类型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92F401B-DCA4-8AD6-1DC2-69E68661FD30}"/>
              </a:ext>
            </a:extLst>
          </p:cNvPr>
          <p:cNvSpPr txBox="1"/>
          <p:nvPr/>
        </p:nvSpPr>
        <p:spPr>
          <a:xfrm>
            <a:off x="5206002" y="200541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E1925D0-A731-433F-3F77-70E6D7572478}"/>
              </a:ext>
            </a:extLst>
          </p:cNvPr>
          <p:cNvCxnSpPr>
            <a:stCxn id="61" idx="2"/>
          </p:cNvCxnSpPr>
          <p:nvPr/>
        </p:nvCxnSpPr>
        <p:spPr>
          <a:xfrm flipH="1">
            <a:off x="5246708" y="2062228"/>
            <a:ext cx="1" cy="17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43415A97-9DE4-C11B-2DFD-16A2BC18EF58}"/>
              </a:ext>
            </a:extLst>
          </p:cNvPr>
          <p:cNvSpPr txBox="1"/>
          <p:nvPr/>
        </p:nvSpPr>
        <p:spPr>
          <a:xfrm>
            <a:off x="2289695" y="1857651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5.2.3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99C2FA2-EC57-D87A-2843-E78D0E108824}"/>
              </a:ext>
            </a:extLst>
          </p:cNvPr>
          <p:cNvSpPr txBox="1"/>
          <p:nvPr/>
        </p:nvSpPr>
        <p:spPr>
          <a:xfrm>
            <a:off x="2237606" y="1663649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美食设施管理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DDF0ABC-C605-FEF9-2B9F-8C20CA7C2628}"/>
              </a:ext>
            </a:extLst>
          </p:cNvPr>
          <p:cNvSpPr txBox="1"/>
          <p:nvPr/>
        </p:nvSpPr>
        <p:spPr>
          <a:xfrm>
            <a:off x="4777918" y="1675447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美食设施管理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DAD367D-BE13-5746-9B88-DC63178EDFC3}"/>
              </a:ext>
            </a:extLst>
          </p:cNvPr>
          <p:cNvSpPr txBox="1"/>
          <p:nvPr/>
        </p:nvSpPr>
        <p:spPr>
          <a:xfrm>
            <a:off x="2206007" y="328876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美食设施管理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FF68CC8-A07E-548B-00AB-472EFCBC1D39}"/>
              </a:ext>
            </a:extLst>
          </p:cNvPr>
          <p:cNvSpPr txBox="1"/>
          <p:nvPr/>
        </p:nvSpPr>
        <p:spPr>
          <a:xfrm>
            <a:off x="4846598" y="328579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美食设施管理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55FE715-44FE-5016-A9FD-8930C1EF8DBA}"/>
              </a:ext>
            </a:extLst>
          </p:cNvPr>
          <p:cNvSpPr txBox="1"/>
          <p:nvPr/>
        </p:nvSpPr>
        <p:spPr>
          <a:xfrm>
            <a:off x="7500744" y="3285442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美食设施管理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F6E6ECA-AE7A-DB6C-B17B-F5410B3D770B}"/>
              </a:ext>
            </a:extLst>
          </p:cNvPr>
          <p:cNvSpPr txBox="1"/>
          <p:nvPr/>
        </p:nvSpPr>
        <p:spPr>
          <a:xfrm>
            <a:off x="10235620" y="322245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美食设施管理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E73E651-CD68-EBCA-E12D-55E819CD8E2E}"/>
              </a:ext>
            </a:extLst>
          </p:cNvPr>
          <p:cNvSpPr/>
          <p:nvPr/>
        </p:nvSpPr>
        <p:spPr>
          <a:xfrm>
            <a:off x="2045727" y="3778971"/>
            <a:ext cx="93663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3FF89E1-C1DC-B725-C6FB-4E3A18AA3F1C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2139390" y="3801831"/>
            <a:ext cx="2771705" cy="1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4FF692D4-D08D-EF36-F7CF-3A0DE169E1E3}"/>
              </a:ext>
            </a:extLst>
          </p:cNvPr>
          <p:cNvSpPr txBox="1"/>
          <p:nvPr/>
        </p:nvSpPr>
        <p:spPr>
          <a:xfrm>
            <a:off x="3605805" y="363945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点击弹出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75F2C05-CDE0-BE24-8450-1077F68B5758}"/>
              </a:ext>
            </a:extLst>
          </p:cNvPr>
          <p:cNvSpPr txBox="1"/>
          <p:nvPr/>
        </p:nvSpPr>
        <p:spPr>
          <a:xfrm>
            <a:off x="6275234" y="36479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编辑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4FB53E6-FA24-BA62-6C97-88F70C3FC68D}"/>
              </a:ext>
            </a:extLst>
          </p:cNvPr>
          <p:cNvCxnSpPr>
            <a:cxnSpLocks/>
          </p:cNvCxnSpPr>
          <p:nvPr/>
        </p:nvCxnSpPr>
        <p:spPr>
          <a:xfrm>
            <a:off x="5414505" y="3824690"/>
            <a:ext cx="2117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C141EB2D-4D90-93B9-9FF9-C9AA3ED60FE8}"/>
              </a:ext>
            </a:extLst>
          </p:cNvPr>
          <p:cNvSpPr/>
          <p:nvPr/>
        </p:nvSpPr>
        <p:spPr>
          <a:xfrm>
            <a:off x="7942913" y="4282600"/>
            <a:ext cx="82550" cy="476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B09B8CF-17B8-08FD-62AA-4F35218EBB66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8025463" y="4282600"/>
            <a:ext cx="1845612" cy="2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009BEA5-2E81-B0AF-047F-936D1204E7A1}"/>
              </a:ext>
            </a:extLst>
          </p:cNvPr>
          <p:cNvSpPr txBox="1"/>
          <p:nvPr/>
        </p:nvSpPr>
        <p:spPr>
          <a:xfrm>
            <a:off x="8764668" y="412329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1825290-F62D-A0C2-7641-2C452DE579C2}"/>
              </a:ext>
            </a:extLst>
          </p:cNvPr>
          <p:cNvSpPr txBox="1"/>
          <p:nvPr/>
        </p:nvSpPr>
        <p:spPr>
          <a:xfrm>
            <a:off x="1701546" y="3694108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5.2.4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9DDEE61-717D-3252-CEC4-3ECAFFF9BA71}"/>
              </a:ext>
            </a:extLst>
          </p:cNvPr>
          <p:cNvSpPr/>
          <p:nvPr/>
        </p:nvSpPr>
        <p:spPr>
          <a:xfrm>
            <a:off x="2063190" y="5522130"/>
            <a:ext cx="134937" cy="1143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DFC16B8-1BAB-1C41-CC15-5C9209868889}"/>
              </a:ext>
            </a:extLst>
          </p:cNvPr>
          <p:cNvSpPr/>
          <p:nvPr/>
        </p:nvSpPr>
        <p:spPr>
          <a:xfrm>
            <a:off x="4730293" y="5389744"/>
            <a:ext cx="95250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15C5A8E-778E-7DD4-82CF-AC9A646E89F9}"/>
              </a:ext>
            </a:extLst>
          </p:cNvPr>
          <p:cNvSpPr/>
          <p:nvPr/>
        </p:nvSpPr>
        <p:spPr>
          <a:xfrm>
            <a:off x="7902459" y="5481914"/>
            <a:ext cx="71018" cy="492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7DA3CAC-F134-4D50-9231-BF729548F3AE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2198127" y="5579280"/>
            <a:ext cx="246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FFF2796-FA8B-BDC4-CFB1-E2F40EA64EAC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4825543" y="5412604"/>
            <a:ext cx="2743657" cy="2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1B1D6054-68EF-87E0-A66C-9CD156AB5F93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7973477" y="5506520"/>
            <a:ext cx="1897598" cy="15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FB4734E-12C6-1C53-9BDD-F7F45541525F}"/>
              </a:ext>
            </a:extLst>
          </p:cNvPr>
          <p:cNvSpPr txBox="1"/>
          <p:nvPr/>
        </p:nvSpPr>
        <p:spPr>
          <a:xfrm>
            <a:off x="3664588" y="541446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选中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338DAF9-EC50-26F3-DB26-68E777C1AF1A}"/>
              </a:ext>
            </a:extLst>
          </p:cNvPr>
          <p:cNvSpPr txBox="1"/>
          <p:nvPr/>
        </p:nvSpPr>
        <p:spPr>
          <a:xfrm>
            <a:off x="6264746" y="526061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FBE3A260-9D01-CF31-C757-5D658EE0B156}"/>
              </a:ext>
            </a:extLst>
          </p:cNvPr>
          <p:cNvSpPr txBox="1"/>
          <p:nvPr/>
        </p:nvSpPr>
        <p:spPr>
          <a:xfrm>
            <a:off x="8892481" y="54125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023044E-4F96-908F-1C48-2ED7A61F66C3}"/>
              </a:ext>
            </a:extLst>
          </p:cNvPr>
          <p:cNvSpPr txBox="1"/>
          <p:nvPr/>
        </p:nvSpPr>
        <p:spPr>
          <a:xfrm>
            <a:off x="1733358" y="5471558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5.2.5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3C81C47-7506-3DFD-347C-1AB3BD30B6A6}"/>
              </a:ext>
            </a:extLst>
          </p:cNvPr>
          <p:cNvSpPr txBox="1"/>
          <p:nvPr/>
        </p:nvSpPr>
        <p:spPr>
          <a:xfrm>
            <a:off x="2237605" y="493164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美食设施管理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BC4366E-740D-AACC-1E61-47D2272E19CE}"/>
              </a:ext>
            </a:extLst>
          </p:cNvPr>
          <p:cNvSpPr txBox="1"/>
          <p:nvPr/>
        </p:nvSpPr>
        <p:spPr>
          <a:xfrm>
            <a:off x="7430282" y="492806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美食设施管理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D285938-8D08-A06E-5A84-2D6AE51243D6}"/>
              </a:ext>
            </a:extLst>
          </p:cNvPr>
          <p:cNvSpPr txBox="1"/>
          <p:nvPr/>
        </p:nvSpPr>
        <p:spPr>
          <a:xfrm>
            <a:off x="4756455" y="492806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美食设施管理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60DBF81-8D77-88FB-C735-D53818ADB7AE}"/>
              </a:ext>
            </a:extLst>
          </p:cNvPr>
          <p:cNvSpPr txBox="1"/>
          <p:nvPr/>
        </p:nvSpPr>
        <p:spPr>
          <a:xfrm>
            <a:off x="10147385" y="492806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美食设施管理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533C96-0C88-4706-8731-1E0083DD345A}"/>
              </a:ext>
            </a:extLst>
          </p:cNvPr>
          <p:cNvSpPr txBox="1"/>
          <p:nvPr/>
        </p:nvSpPr>
        <p:spPr>
          <a:xfrm>
            <a:off x="180074" y="688858"/>
            <a:ext cx="129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5.2.1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美食设施表格展示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5.2.2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美食设施查找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AFB1FB-CD8C-462B-4F2D-937391350ABB}"/>
              </a:ext>
            </a:extLst>
          </p:cNvPr>
          <p:cNvSpPr txBox="1"/>
          <p:nvPr/>
        </p:nvSpPr>
        <p:spPr>
          <a:xfrm>
            <a:off x="177338" y="2371725"/>
            <a:ext cx="1298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5.2.3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条件筛选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017AF7-FCBA-5D68-5925-D9075B8202E5}"/>
              </a:ext>
            </a:extLst>
          </p:cNvPr>
          <p:cNvSpPr txBox="1"/>
          <p:nvPr/>
        </p:nvSpPr>
        <p:spPr>
          <a:xfrm>
            <a:off x="180074" y="3995942"/>
            <a:ext cx="11798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5.2.4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美食设施增加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BF61E3-28A4-159C-67C6-C627F79F91D2}"/>
              </a:ext>
            </a:extLst>
          </p:cNvPr>
          <p:cNvSpPr txBox="1"/>
          <p:nvPr/>
        </p:nvSpPr>
        <p:spPr>
          <a:xfrm>
            <a:off x="177338" y="5558307"/>
            <a:ext cx="1265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5.2.5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美食设施批量删除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A3D20FD-A3EE-AF4F-975C-299CD8DE7823}"/>
              </a:ext>
            </a:extLst>
          </p:cNvPr>
          <p:cNvSpPr/>
          <p:nvPr/>
        </p:nvSpPr>
        <p:spPr>
          <a:xfrm>
            <a:off x="7671888" y="3831397"/>
            <a:ext cx="210316" cy="913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A356A2-604B-3DF8-5317-3806689108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70" y="3863122"/>
            <a:ext cx="45719" cy="4724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AD36F22-3F72-322F-1E46-CBC9C45E16FF}"/>
              </a:ext>
            </a:extLst>
          </p:cNvPr>
          <p:cNvSpPr/>
          <p:nvPr/>
        </p:nvSpPr>
        <p:spPr>
          <a:xfrm>
            <a:off x="7584365" y="3820019"/>
            <a:ext cx="69588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B83D7C-87DF-FEFF-FDEC-69266319AAF9}"/>
              </a:ext>
            </a:extLst>
          </p:cNvPr>
          <p:cNvSpPr txBox="1"/>
          <p:nvPr/>
        </p:nvSpPr>
        <p:spPr>
          <a:xfrm>
            <a:off x="7503621" y="3794198"/>
            <a:ext cx="26161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经纬度：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1B1F84-8972-B302-19C4-97C76F3E58EA}"/>
              </a:ext>
            </a:extLst>
          </p:cNvPr>
          <p:cNvSpPr/>
          <p:nvPr/>
        </p:nvSpPr>
        <p:spPr>
          <a:xfrm>
            <a:off x="7582645" y="3937139"/>
            <a:ext cx="228144" cy="86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5F2C8E-626E-9D87-F102-F4A1D7EE5473}"/>
              </a:ext>
            </a:extLst>
          </p:cNvPr>
          <p:cNvSpPr txBox="1"/>
          <p:nvPr/>
        </p:nvSpPr>
        <p:spPr>
          <a:xfrm>
            <a:off x="7514196" y="3890553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经度：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9D007C-195E-0390-7823-1ADE3A6B61B7}"/>
              </a:ext>
            </a:extLst>
          </p:cNvPr>
          <p:cNvSpPr txBox="1"/>
          <p:nvPr/>
        </p:nvSpPr>
        <p:spPr>
          <a:xfrm>
            <a:off x="7513898" y="3928180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纬度：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3A335C-501B-2D33-EA97-DB55C21BF355}"/>
              </a:ext>
            </a:extLst>
          </p:cNvPr>
          <p:cNvSpPr txBox="1"/>
          <p:nvPr/>
        </p:nvSpPr>
        <p:spPr>
          <a:xfrm>
            <a:off x="7512282" y="3966318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类型：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AD0984-DA95-F773-F4F2-2FCB3A708409}"/>
              </a:ext>
            </a:extLst>
          </p:cNvPr>
          <p:cNvSpPr/>
          <p:nvPr/>
        </p:nvSpPr>
        <p:spPr>
          <a:xfrm flipH="1" flipV="1">
            <a:off x="7671517" y="4004826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7AF50D-92F3-2F1C-23B1-597CCDE6B648}"/>
              </a:ext>
            </a:extLst>
          </p:cNvPr>
          <p:cNvSpPr/>
          <p:nvPr/>
        </p:nvSpPr>
        <p:spPr>
          <a:xfrm flipH="1" flipV="1">
            <a:off x="7746542" y="4005093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C63DD2-1407-9A68-D8D2-5861AD1EC19E}"/>
              </a:ext>
            </a:extLst>
          </p:cNvPr>
          <p:cNvSpPr/>
          <p:nvPr/>
        </p:nvSpPr>
        <p:spPr>
          <a:xfrm flipH="1" flipV="1">
            <a:off x="7817368" y="4004826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7EB4CA-E3F5-95AA-9D69-544FA31A9496}"/>
              </a:ext>
            </a:extLst>
          </p:cNvPr>
          <p:cNvSpPr txBox="1"/>
          <p:nvPr/>
        </p:nvSpPr>
        <p:spPr>
          <a:xfrm>
            <a:off x="7634844" y="3958252"/>
            <a:ext cx="154073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" dirty="0"/>
              <a:t>1</a:t>
            </a:r>
            <a:endParaRPr lang="zh-CN" altLang="en-US" sz="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9EC9299-F121-F6F9-6DC5-99D9FF11AF1A}"/>
              </a:ext>
            </a:extLst>
          </p:cNvPr>
          <p:cNvSpPr txBox="1"/>
          <p:nvPr/>
        </p:nvSpPr>
        <p:spPr>
          <a:xfrm>
            <a:off x="7695569" y="3956778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</a:t>
            </a:r>
            <a:endParaRPr lang="zh-CN" altLang="en-US" sz="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0210DB3-600C-EB96-F411-DDA889FD1AD4}"/>
              </a:ext>
            </a:extLst>
          </p:cNvPr>
          <p:cNvSpPr txBox="1"/>
          <p:nvPr/>
        </p:nvSpPr>
        <p:spPr>
          <a:xfrm>
            <a:off x="7768835" y="3955153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</a:t>
            </a:r>
            <a:endParaRPr lang="zh-CN" altLang="en-US" sz="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485462-D2CD-BAE6-F1C8-10C0111064DA}"/>
              </a:ext>
            </a:extLst>
          </p:cNvPr>
          <p:cNvSpPr/>
          <p:nvPr/>
        </p:nvSpPr>
        <p:spPr>
          <a:xfrm>
            <a:off x="7673405" y="3937875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798C838-C882-D230-FD75-F48FB34C5160}"/>
              </a:ext>
            </a:extLst>
          </p:cNvPr>
          <p:cNvSpPr/>
          <p:nvPr/>
        </p:nvSpPr>
        <p:spPr>
          <a:xfrm>
            <a:off x="7671317" y="3974401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81DED04-2B04-B63F-DB66-D08C140715AB}"/>
              </a:ext>
            </a:extLst>
          </p:cNvPr>
          <p:cNvSpPr/>
          <p:nvPr/>
        </p:nvSpPr>
        <p:spPr>
          <a:xfrm>
            <a:off x="7610176" y="3878591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FE3A724-8630-D917-089F-2639F735C0D4}"/>
              </a:ext>
            </a:extLst>
          </p:cNvPr>
          <p:cNvSpPr/>
          <p:nvPr/>
        </p:nvSpPr>
        <p:spPr>
          <a:xfrm>
            <a:off x="5054098" y="3824520"/>
            <a:ext cx="210316" cy="913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744E8F51-2E2C-F5D2-1810-0EBF7DD0D9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80" y="3856245"/>
            <a:ext cx="45719" cy="47243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24A57270-78E4-A61A-DDF8-0A943B02872A}"/>
              </a:ext>
            </a:extLst>
          </p:cNvPr>
          <p:cNvSpPr/>
          <p:nvPr/>
        </p:nvSpPr>
        <p:spPr>
          <a:xfrm>
            <a:off x="4966575" y="3813142"/>
            <a:ext cx="69588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2239DD3-E06B-66D2-99FD-421BEE7B1A4A}"/>
              </a:ext>
            </a:extLst>
          </p:cNvPr>
          <p:cNvSpPr txBox="1"/>
          <p:nvPr/>
        </p:nvSpPr>
        <p:spPr>
          <a:xfrm>
            <a:off x="4885831" y="3787321"/>
            <a:ext cx="26161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经纬度：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91DFD16-C002-F683-45FF-80690EDB4955}"/>
              </a:ext>
            </a:extLst>
          </p:cNvPr>
          <p:cNvSpPr/>
          <p:nvPr/>
        </p:nvSpPr>
        <p:spPr>
          <a:xfrm>
            <a:off x="4964855" y="3930262"/>
            <a:ext cx="228144" cy="86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79B92FC-22EA-1480-2973-E9FF8534DDB8}"/>
              </a:ext>
            </a:extLst>
          </p:cNvPr>
          <p:cNvSpPr txBox="1"/>
          <p:nvPr/>
        </p:nvSpPr>
        <p:spPr>
          <a:xfrm>
            <a:off x="4896406" y="3883676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经度：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12BFF6-20E9-11BD-81DE-8CC6912E7C18}"/>
              </a:ext>
            </a:extLst>
          </p:cNvPr>
          <p:cNvSpPr txBox="1"/>
          <p:nvPr/>
        </p:nvSpPr>
        <p:spPr>
          <a:xfrm>
            <a:off x="4896108" y="3921303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纬度：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2062772-5F2F-0230-FB72-A7C99EE1DC59}"/>
              </a:ext>
            </a:extLst>
          </p:cNvPr>
          <p:cNvSpPr txBox="1"/>
          <p:nvPr/>
        </p:nvSpPr>
        <p:spPr>
          <a:xfrm>
            <a:off x="4894492" y="3959441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类型：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C32997D-9780-A9AE-A80C-464E08A3FB8A}"/>
              </a:ext>
            </a:extLst>
          </p:cNvPr>
          <p:cNvSpPr/>
          <p:nvPr/>
        </p:nvSpPr>
        <p:spPr>
          <a:xfrm flipH="1" flipV="1">
            <a:off x="5053727" y="3997949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77EB90E-76BE-89CD-E064-AAF748431238}"/>
              </a:ext>
            </a:extLst>
          </p:cNvPr>
          <p:cNvSpPr/>
          <p:nvPr/>
        </p:nvSpPr>
        <p:spPr>
          <a:xfrm flipH="1" flipV="1">
            <a:off x="5128752" y="3998216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0771750-ABA2-FC3A-7A38-BDCC6B1D4709}"/>
              </a:ext>
            </a:extLst>
          </p:cNvPr>
          <p:cNvSpPr/>
          <p:nvPr/>
        </p:nvSpPr>
        <p:spPr>
          <a:xfrm flipH="1" flipV="1">
            <a:off x="5199578" y="3997949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E897CD-E63A-2663-73A8-F5492E109D50}"/>
              </a:ext>
            </a:extLst>
          </p:cNvPr>
          <p:cNvSpPr txBox="1"/>
          <p:nvPr/>
        </p:nvSpPr>
        <p:spPr>
          <a:xfrm>
            <a:off x="5017054" y="3951375"/>
            <a:ext cx="154073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" dirty="0"/>
              <a:t>1</a:t>
            </a:r>
            <a:endParaRPr lang="zh-CN" altLang="en-US" sz="2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AC113BE-7566-E7CC-D15B-A70B3B7E0B7C}"/>
              </a:ext>
            </a:extLst>
          </p:cNvPr>
          <p:cNvSpPr txBox="1"/>
          <p:nvPr/>
        </p:nvSpPr>
        <p:spPr>
          <a:xfrm>
            <a:off x="5077779" y="3949901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</a:t>
            </a:r>
            <a:endParaRPr lang="zh-CN" altLang="en-US" sz="2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E7AD472-851E-C080-2CDB-E98EC80B4935}"/>
              </a:ext>
            </a:extLst>
          </p:cNvPr>
          <p:cNvSpPr txBox="1"/>
          <p:nvPr/>
        </p:nvSpPr>
        <p:spPr>
          <a:xfrm>
            <a:off x="5151045" y="3948276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</a:t>
            </a:r>
            <a:endParaRPr lang="zh-CN" altLang="en-US" sz="2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128C358-B8AF-5D82-1BCC-460C73806500}"/>
              </a:ext>
            </a:extLst>
          </p:cNvPr>
          <p:cNvSpPr/>
          <p:nvPr/>
        </p:nvSpPr>
        <p:spPr>
          <a:xfrm>
            <a:off x="5055615" y="3930998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51E0C52-D81D-0F96-6A94-068130BAF551}"/>
              </a:ext>
            </a:extLst>
          </p:cNvPr>
          <p:cNvSpPr/>
          <p:nvPr/>
        </p:nvSpPr>
        <p:spPr>
          <a:xfrm>
            <a:off x="5053527" y="3967524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B249155-3B86-C74C-13A4-852B839BD7BD}"/>
              </a:ext>
            </a:extLst>
          </p:cNvPr>
          <p:cNvSpPr/>
          <p:nvPr/>
        </p:nvSpPr>
        <p:spPr>
          <a:xfrm>
            <a:off x="4992386" y="3871714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EB0BBCAA-72B2-5612-7449-446D03E12081}"/>
              </a:ext>
            </a:extLst>
          </p:cNvPr>
          <p:cNvSpPr/>
          <p:nvPr/>
        </p:nvSpPr>
        <p:spPr>
          <a:xfrm>
            <a:off x="4964855" y="4030026"/>
            <a:ext cx="322969" cy="1451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BF559AB-AB66-78E0-3D73-3F0058AA7897}"/>
              </a:ext>
            </a:extLst>
          </p:cNvPr>
          <p:cNvSpPr/>
          <p:nvPr/>
        </p:nvSpPr>
        <p:spPr>
          <a:xfrm>
            <a:off x="5051851" y="4027954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131849BF-6907-88E1-67E2-8A42E7C257F1}"/>
              </a:ext>
            </a:extLst>
          </p:cNvPr>
          <p:cNvSpPr/>
          <p:nvPr/>
        </p:nvSpPr>
        <p:spPr>
          <a:xfrm>
            <a:off x="5050788" y="4060958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FCDEF509-FEB8-E89F-89DD-0768D8D1B0E5}"/>
              </a:ext>
            </a:extLst>
          </p:cNvPr>
          <p:cNvSpPr/>
          <p:nvPr/>
        </p:nvSpPr>
        <p:spPr>
          <a:xfrm>
            <a:off x="5050787" y="4092356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E1E72C2-BBAD-47E0-C507-7ABAC7E668D5}"/>
              </a:ext>
            </a:extLst>
          </p:cNvPr>
          <p:cNvSpPr/>
          <p:nvPr/>
        </p:nvSpPr>
        <p:spPr>
          <a:xfrm>
            <a:off x="5050786" y="4125784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928194E-D039-79D5-1E21-FF27AFA41F40}"/>
              </a:ext>
            </a:extLst>
          </p:cNvPr>
          <p:cNvSpPr/>
          <p:nvPr/>
        </p:nvSpPr>
        <p:spPr>
          <a:xfrm>
            <a:off x="5050785" y="4159174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A7A3E81-7C25-CAE3-EDE8-AE59B5F0DCBB}"/>
              </a:ext>
            </a:extLst>
          </p:cNvPr>
          <p:cNvSpPr txBox="1"/>
          <p:nvPr/>
        </p:nvSpPr>
        <p:spPr>
          <a:xfrm>
            <a:off x="4855581" y="3991537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开放时间：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07599FA-FC28-39E2-2D35-5404D8E139AE}"/>
              </a:ext>
            </a:extLst>
          </p:cNvPr>
          <p:cNvSpPr txBox="1"/>
          <p:nvPr/>
        </p:nvSpPr>
        <p:spPr>
          <a:xfrm>
            <a:off x="4855580" y="4017060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关闭时间：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10F0CFB-8B63-CB0E-26BC-9EDF0B510F50}"/>
              </a:ext>
            </a:extLst>
          </p:cNvPr>
          <p:cNvSpPr txBox="1"/>
          <p:nvPr/>
        </p:nvSpPr>
        <p:spPr>
          <a:xfrm>
            <a:off x="4817109" y="4049008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单次就餐时间：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8F3FBD4E-78D8-E5D4-E0E5-9B804D948565}"/>
              </a:ext>
            </a:extLst>
          </p:cNvPr>
          <p:cNvSpPr txBox="1"/>
          <p:nvPr/>
        </p:nvSpPr>
        <p:spPr>
          <a:xfrm>
            <a:off x="4817108" y="4080676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单次就餐人数：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505D61C-3E88-B610-4D68-E297B161BCA4}"/>
              </a:ext>
            </a:extLst>
          </p:cNvPr>
          <p:cNvSpPr txBox="1"/>
          <p:nvPr/>
        </p:nvSpPr>
        <p:spPr>
          <a:xfrm>
            <a:off x="4894053" y="4111902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介绍：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7143BA5-F0A2-0A70-84B6-20AA8AD14C89}"/>
              </a:ext>
            </a:extLst>
          </p:cNvPr>
          <p:cNvSpPr/>
          <p:nvPr/>
        </p:nvSpPr>
        <p:spPr>
          <a:xfrm>
            <a:off x="7569200" y="4038307"/>
            <a:ext cx="348929" cy="1381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335BEB5-C1F9-217F-F580-28214A0169F7}"/>
              </a:ext>
            </a:extLst>
          </p:cNvPr>
          <p:cNvSpPr/>
          <p:nvPr/>
        </p:nvSpPr>
        <p:spPr>
          <a:xfrm>
            <a:off x="7671280" y="4035904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C0D6BDF7-EEF0-0A45-A88C-1B887830BA42}"/>
              </a:ext>
            </a:extLst>
          </p:cNvPr>
          <p:cNvSpPr/>
          <p:nvPr/>
        </p:nvSpPr>
        <p:spPr>
          <a:xfrm>
            <a:off x="7670217" y="4068908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2A2E312B-DC80-7B74-2264-681B05DE7952}"/>
              </a:ext>
            </a:extLst>
          </p:cNvPr>
          <p:cNvSpPr/>
          <p:nvPr/>
        </p:nvSpPr>
        <p:spPr>
          <a:xfrm>
            <a:off x="7670216" y="4100306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BC46308-4095-AB0B-6970-DEB47B2C6CCB}"/>
              </a:ext>
            </a:extLst>
          </p:cNvPr>
          <p:cNvSpPr/>
          <p:nvPr/>
        </p:nvSpPr>
        <p:spPr>
          <a:xfrm>
            <a:off x="7670215" y="4133734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3CAE326-4475-E0EF-A223-BE999CA6BE0D}"/>
              </a:ext>
            </a:extLst>
          </p:cNvPr>
          <p:cNvSpPr/>
          <p:nvPr/>
        </p:nvSpPr>
        <p:spPr>
          <a:xfrm>
            <a:off x="7670214" y="4167124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6A95EA5-14B2-B6D5-0898-CEE20909D6E6}"/>
              </a:ext>
            </a:extLst>
          </p:cNvPr>
          <p:cNvSpPr txBox="1"/>
          <p:nvPr/>
        </p:nvSpPr>
        <p:spPr>
          <a:xfrm>
            <a:off x="7475010" y="3999487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开放时间：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25171CB-F02E-6D0D-AA4D-DC3506BDB28B}"/>
              </a:ext>
            </a:extLst>
          </p:cNvPr>
          <p:cNvSpPr txBox="1"/>
          <p:nvPr/>
        </p:nvSpPr>
        <p:spPr>
          <a:xfrm>
            <a:off x="7475009" y="4025010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关闭时间：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2314012-106C-16F1-A17F-4746C495745D}"/>
              </a:ext>
            </a:extLst>
          </p:cNvPr>
          <p:cNvSpPr txBox="1"/>
          <p:nvPr/>
        </p:nvSpPr>
        <p:spPr>
          <a:xfrm>
            <a:off x="7436538" y="4056958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单次就餐时间：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987BDBC-DD96-B4AE-9E55-7BC6FED0E2F2}"/>
              </a:ext>
            </a:extLst>
          </p:cNvPr>
          <p:cNvSpPr txBox="1"/>
          <p:nvPr/>
        </p:nvSpPr>
        <p:spPr>
          <a:xfrm>
            <a:off x="7436537" y="4088626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单次就餐人数：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DC477AFD-FB5E-C5E0-3575-363DE64E92C1}"/>
              </a:ext>
            </a:extLst>
          </p:cNvPr>
          <p:cNvSpPr txBox="1"/>
          <p:nvPr/>
        </p:nvSpPr>
        <p:spPr>
          <a:xfrm>
            <a:off x="7513482" y="4119852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介绍：</a:t>
            </a:r>
          </a:p>
        </p:txBody>
      </p:sp>
    </p:spTree>
    <p:extLst>
      <p:ext uri="{BB962C8B-B14F-4D97-AF65-F5344CB8AC3E}">
        <p14:creationId xmlns:p14="http://schemas.microsoft.com/office/powerpoint/2010/main" val="127478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7425FD-5F08-8217-B2ED-61F47810B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21" y="260071"/>
            <a:ext cx="1899811" cy="1106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585BACE-2CF0-AED3-0A0A-3FFB7EDC1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607" y="258739"/>
            <a:ext cx="1899811" cy="1106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7A7B1B1-1DCC-ED6E-C515-53F29B0EC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915" y="260071"/>
            <a:ext cx="1899811" cy="1168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5AE23E5-E99D-8330-C44D-53A8BA403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442" y="260071"/>
            <a:ext cx="1899811" cy="1168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5C7A5DE-3231-59F9-8EB1-14D0014AF5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69" y="3490517"/>
            <a:ext cx="1899811" cy="1168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FFF9ABC-BFD4-34A7-7D24-26159CC6F9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442" y="3490517"/>
            <a:ext cx="1899811" cy="1168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BE1EA17-6194-9D73-569E-B11495C8B6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20" y="1867048"/>
            <a:ext cx="1899811" cy="1106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54389F7-81DE-801A-3D32-5FA8E13C6C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69" y="1867048"/>
            <a:ext cx="1899811" cy="1106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D4900F2-A6B5-E757-2255-07D4370EE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19" y="3490517"/>
            <a:ext cx="1899811" cy="1106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45A93C20-4CCD-B11C-DF44-44E3040DDD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19" y="5113986"/>
            <a:ext cx="1899811" cy="1106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3419BE6-7F8C-1A35-886A-FC8F825AAC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69" y="5113986"/>
            <a:ext cx="1899811" cy="11681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0ABA953F-76D7-9E6C-CF41-823B663732A5}"/>
              </a:ext>
            </a:extLst>
          </p:cNvPr>
          <p:cNvSpPr txBox="1"/>
          <p:nvPr/>
        </p:nvSpPr>
        <p:spPr>
          <a:xfrm>
            <a:off x="2407445" y="83137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美食设施管理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A61434E-A68F-7E45-9798-9B0E0EFC05D1}"/>
              </a:ext>
            </a:extLst>
          </p:cNvPr>
          <p:cNvSpPr txBox="1"/>
          <p:nvPr/>
        </p:nvSpPr>
        <p:spPr>
          <a:xfrm>
            <a:off x="5006471" y="83137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美食设施管理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E26DC34-763F-E0C3-A4D4-72819B789061}"/>
              </a:ext>
            </a:extLst>
          </p:cNvPr>
          <p:cNvSpPr txBox="1"/>
          <p:nvPr/>
        </p:nvSpPr>
        <p:spPr>
          <a:xfrm>
            <a:off x="7505237" y="7578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美食设施管理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E132EFF-B27D-C144-433F-CA0D6A590438}"/>
              </a:ext>
            </a:extLst>
          </p:cNvPr>
          <p:cNvSpPr txBox="1"/>
          <p:nvPr/>
        </p:nvSpPr>
        <p:spPr>
          <a:xfrm>
            <a:off x="10124128" y="83137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美食设施管理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E72DAD1-4112-09CB-041D-0C72DF56109A}"/>
              </a:ext>
            </a:extLst>
          </p:cNvPr>
          <p:cNvSpPr/>
          <p:nvPr/>
        </p:nvSpPr>
        <p:spPr>
          <a:xfrm>
            <a:off x="3347931" y="657135"/>
            <a:ext cx="61912" cy="555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91AF39B-A017-AE79-6FC9-F3183F1E9C98}"/>
              </a:ext>
            </a:extLst>
          </p:cNvPr>
          <p:cNvCxnSpPr>
            <a:stCxn id="48" idx="3"/>
          </p:cNvCxnSpPr>
          <p:nvPr/>
        </p:nvCxnSpPr>
        <p:spPr>
          <a:xfrm>
            <a:off x="3409843" y="684916"/>
            <a:ext cx="1431925" cy="2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3A1EDDF-55BC-ADF7-8CC6-83896EF717AB}"/>
              </a:ext>
            </a:extLst>
          </p:cNvPr>
          <p:cNvCxnSpPr>
            <a:cxnSpLocks/>
          </p:cNvCxnSpPr>
          <p:nvPr/>
        </p:nvCxnSpPr>
        <p:spPr>
          <a:xfrm>
            <a:off x="7896764" y="1088288"/>
            <a:ext cx="2247900" cy="4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285152AE-96D7-0DEF-D543-394C10E59171}"/>
              </a:ext>
            </a:extLst>
          </p:cNvPr>
          <p:cNvSpPr txBox="1"/>
          <p:nvPr/>
        </p:nvSpPr>
        <p:spPr>
          <a:xfrm>
            <a:off x="3742844" y="52027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点击弹出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324C804-BB27-6910-0F6B-477E75936C55}"/>
              </a:ext>
            </a:extLst>
          </p:cNvPr>
          <p:cNvSpPr txBox="1"/>
          <p:nvPr/>
        </p:nvSpPr>
        <p:spPr>
          <a:xfrm>
            <a:off x="8915271" y="94427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点击图片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7456596-BD05-6790-28A1-EB13CCFB235E}"/>
              </a:ext>
            </a:extLst>
          </p:cNvPr>
          <p:cNvSpPr txBox="1"/>
          <p:nvPr/>
        </p:nvSpPr>
        <p:spPr>
          <a:xfrm>
            <a:off x="3757465" y="225611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B423EBE-91B2-654D-ED0A-7C21B071D578}"/>
              </a:ext>
            </a:extLst>
          </p:cNvPr>
          <p:cNvSpPr txBox="1"/>
          <p:nvPr/>
        </p:nvSpPr>
        <p:spPr>
          <a:xfrm>
            <a:off x="3198720" y="495470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5.2.6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6FC1233-40B3-96D3-7B27-F352D3C191E0}"/>
              </a:ext>
            </a:extLst>
          </p:cNvPr>
          <p:cNvSpPr txBox="1"/>
          <p:nvPr/>
        </p:nvSpPr>
        <p:spPr>
          <a:xfrm>
            <a:off x="6383643" y="67121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增加图片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A9A549C-1BB6-EFDE-CB71-8831CA561136}"/>
              </a:ext>
            </a:extLst>
          </p:cNvPr>
          <p:cNvSpPr/>
          <p:nvPr/>
        </p:nvSpPr>
        <p:spPr>
          <a:xfrm>
            <a:off x="5993595" y="787392"/>
            <a:ext cx="112183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55C27F7-FA1A-18BE-F41E-C82875FFDE25}"/>
              </a:ext>
            </a:extLst>
          </p:cNvPr>
          <p:cNvSpPr/>
          <p:nvPr/>
        </p:nvSpPr>
        <p:spPr>
          <a:xfrm>
            <a:off x="10437608" y="1120428"/>
            <a:ext cx="86630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CB8B77EA-195A-EEFE-CAE4-F37D88190C5B}"/>
              </a:ext>
            </a:extLst>
          </p:cNvPr>
          <p:cNvCxnSpPr>
            <a:cxnSpLocks/>
            <a:stCxn id="58" idx="2"/>
            <a:endCxn id="27" idx="0"/>
          </p:cNvCxnSpPr>
          <p:nvPr/>
        </p:nvCxnSpPr>
        <p:spPr>
          <a:xfrm rot="5400000">
            <a:off x="6255525" y="-2358351"/>
            <a:ext cx="700901" cy="77498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1EEF672-453B-D969-DF5C-94E8743194F3}"/>
              </a:ext>
            </a:extLst>
          </p:cNvPr>
          <p:cNvSpPr txBox="1"/>
          <p:nvPr/>
        </p:nvSpPr>
        <p:spPr>
          <a:xfrm>
            <a:off x="6356788" y="135851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删除图片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C80B5F3-8883-4E82-E435-6C6B9DE1CDDD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979267" y="2279842"/>
            <a:ext cx="1831107" cy="43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1BB1041E-2DCF-BDD1-120B-8936C0738DEF}"/>
              </a:ext>
            </a:extLst>
          </p:cNvPr>
          <p:cNvSpPr txBox="1"/>
          <p:nvPr/>
        </p:nvSpPr>
        <p:spPr>
          <a:xfrm>
            <a:off x="2691899" y="168256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美食设施管理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660DDF5-7A09-14C3-01D2-405DF38E90BD}"/>
              </a:ext>
            </a:extLst>
          </p:cNvPr>
          <p:cNvSpPr txBox="1"/>
          <p:nvPr/>
        </p:nvSpPr>
        <p:spPr>
          <a:xfrm>
            <a:off x="5006471" y="168697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美食设施管理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A0DE34F-15DB-65AD-2CD4-6A9192865CAF}"/>
              </a:ext>
            </a:extLst>
          </p:cNvPr>
          <p:cNvSpPr txBox="1"/>
          <p:nvPr/>
        </p:nvSpPr>
        <p:spPr>
          <a:xfrm>
            <a:off x="2358632" y="3285867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美食设施管理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AB729C0-F52D-7BC0-F66A-95D7FA531335}"/>
              </a:ext>
            </a:extLst>
          </p:cNvPr>
          <p:cNvSpPr txBox="1"/>
          <p:nvPr/>
        </p:nvSpPr>
        <p:spPr>
          <a:xfrm>
            <a:off x="5006471" y="3293512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美食设施管理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D76EA1E-0819-86BA-0E70-A6009F50E179}"/>
              </a:ext>
            </a:extLst>
          </p:cNvPr>
          <p:cNvSpPr txBox="1"/>
          <p:nvPr/>
        </p:nvSpPr>
        <p:spPr>
          <a:xfrm>
            <a:off x="7576857" y="327503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美食设施管理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8AEF868-4667-382E-FF85-83D88914095F}"/>
              </a:ext>
            </a:extLst>
          </p:cNvPr>
          <p:cNvSpPr/>
          <p:nvPr/>
        </p:nvSpPr>
        <p:spPr>
          <a:xfrm>
            <a:off x="3411067" y="4205358"/>
            <a:ext cx="82550" cy="4571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65B6C0-6610-ECB6-3CC6-297B910A1D2D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3493617" y="3846257"/>
            <a:ext cx="1602507" cy="38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E8D08091-8B19-E316-53A9-DD3F16335BAA}"/>
              </a:ext>
            </a:extLst>
          </p:cNvPr>
          <p:cNvSpPr/>
          <p:nvPr/>
        </p:nvSpPr>
        <p:spPr>
          <a:xfrm>
            <a:off x="5421561" y="3884158"/>
            <a:ext cx="81630" cy="4571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AC2A588-B7B7-2ACF-86FE-5187AF225A47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5503191" y="3907018"/>
            <a:ext cx="1850109" cy="26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5A20B10C-F5AA-D636-39C9-257F584CCDE3}"/>
              </a:ext>
            </a:extLst>
          </p:cNvPr>
          <p:cNvSpPr txBox="1"/>
          <p:nvPr/>
        </p:nvSpPr>
        <p:spPr>
          <a:xfrm>
            <a:off x="3322626" y="4235497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5.2.7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1AFDCDD-F57C-0B98-C701-6E73A4955FD2}"/>
              </a:ext>
            </a:extLst>
          </p:cNvPr>
          <p:cNvSpPr txBox="1"/>
          <p:nvPr/>
        </p:nvSpPr>
        <p:spPr>
          <a:xfrm>
            <a:off x="3716583" y="385238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点击弹出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AA86F38-7941-1BC3-4731-E532A4C21642}"/>
              </a:ext>
            </a:extLst>
          </p:cNvPr>
          <p:cNvSpPr txBox="1"/>
          <p:nvPr/>
        </p:nvSpPr>
        <p:spPr>
          <a:xfrm>
            <a:off x="6414436" y="38882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DC4F904-4A69-7A0F-BB21-9793FB6D0048}"/>
              </a:ext>
            </a:extLst>
          </p:cNvPr>
          <p:cNvSpPr/>
          <p:nvPr/>
        </p:nvSpPr>
        <p:spPr>
          <a:xfrm>
            <a:off x="2893542" y="2692400"/>
            <a:ext cx="85725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01A24E6-BB67-3CDC-BE48-5970B6A19C81}"/>
              </a:ext>
            </a:extLst>
          </p:cNvPr>
          <p:cNvSpPr txBox="1"/>
          <p:nvPr/>
        </p:nvSpPr>
        <p:spPr>
          <a:xfrm>
            <a:off x="2276752" y="4922192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洗手间设施管理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34BCF69-8888-7822-F4D1-5AF14862B585}"/>
              </a:ext>
            </a:extLst>
          </p:cNvPr>
          <p:cNvSpPr txBox="1"/>
          <p:nvPr/>
        </p:nvSpPr>
        <p:spPr>
          <a:xfrm>
            <a:off x="4923497" y="4907559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洗手间设施管理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231B118-6019-1700-E51D-73238A85D6C1}"/>
              </a:ext>
            </a:extLst>
          </p:cNvPr>
          <p:cNvSpPr/>
          <p:nvPr/>
        </p:nvSpPr>
        <p:spPr>
          <a:xfrm>
            <a:off x="2167369" y="5435026"/>
            <a:ext cx="1368824" cy="4699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4615055-F32A-8433-9F89-933FBBAC0E15}"/>
              </a:ext>
            </a:extLst>
          </p:cNvPr>
          <p:cNvSpPr/>
          <p:nvPr/>
        </p:nvSpPr>
        <p:spPr>
          <a:xfrm>
            <a:off x="2234521" y="5258467"/>
            <a:ext cx="279400" cy="7937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62F6745-1F66-6C47-CDE8-AEB394BA3DA1}"/>
              </a:ext>
            </a:extLst>
          </p:cNvPr>
          <p:cNvSpPr/>
          <p:nvPr/>
        </p:nvSpPr>
        <p:spPr>
          <a:xfrm>
            <a:off x="4810374" y="5271937"/>
            <a:ext cx="285750" cy="79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7EE76D3-FDB7-D9FE-E7C9-B70E75A8CEFA}"/>
              </a:ext>
            </a:extLst>
          </p:cNvPr>
          <p:cNvSpPr/>
          <p:nvPr/>
        </p:nvSpPr>
        <p:spPr>
          <a:xfrm>
            <a:off x="5112636" y="5268306"/>
            <a:ext cx="82232" cy="79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650EE85A-2857-CD43-4475-2FC5B6008F91}"/>
              </a:ext>
            </a:extLst>
          </p:cNvPr>
          <p:cNvCxnSpPr>
            <a:stCxn id="86" idx="3"/>
            <a:endCxn id="87" idx="1"/>
          </p:cNvCxnSpPr>
          <p:nvPr/>
        </p:nvCxnSpPr>
        <p:spPr>
          <a:xfrm>
            <a:off x="2513921" y="5298155"/>
            <a:ext cx="2296453" cy="13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167754CA-CB04-B65B-2C25-65EA7E69D628}"/>
              </a:ext>
            </a:extLst>
          </p:cNvPr>
          <p:cNvSpPr txBox="1"/>
          <p:nvPr/>
        </p:nvSpPr>
        <p:spPr>
          <a:xfrm>
            <a:off x="5104899" y="525846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593274A-994E-0289-FDDD-A53C693F475D}"/>
              </a:ext>
            </a:extLst>
          </p:cNvPr>
          <p:cNvCxnSpPr>
            <a:stCxn id="88" idx="2"/>
          </p:cNvCxnSpPr>
          <p:nvPr/>
        </p:nvCxnSpPr>
        <p:spPr>
          <a:xfrm>
            <a:off x="5153752" y="5347681"/>
            <a:ext cx="0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E1714D3F-E92A-4A71-DE9A-039ABE1081D7}"/>
              </a:ext>
            </a:extLst>
          </p:cNvPr>
          <p:cNvSpPr txBox="1"/>
          <p:nvPr/>
        </p:nvSpPr>
        <p:spPr>
          <a:xfrm>
            <a:off x="3827274" y="511445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编辑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D920AC2-C981-66F6-668F-1DA4E4014FBA}"/>
              </a:ext>
            </a:extLst>
          </p:cNvPr>
          <p:cNvSpPr txBox="1"/>
          <p:nvPr/>
        </p:nvSpPr>
        <p:spPr>
          <a:xfrm>
            <a:off x="1893871" y="5193469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5.3.2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FAFBEAA8-E1C9-0AD8-E8F3-CF6DFE051A13}"/>
              </a:ext>
            </a:extLst>
          </p:cNvPr>
          <p:cNvSpPr txBox="1"/>
          <p:nvPr/>
        </p:nvSpPr>
        <p:spPr>
          <a:xfrm>
            <a:off x="1828641" y="5556566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5.3.1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405F77-E62E-500F-2D8F-0283323310A9}"/>
              </a:ext>
            </a:extLst>
          </p:cNvPr>
          <p:cNvSpPr txBox="1"/>
          <p:nvPr/>
        </p:nvSpPr>
        <p:spPr>
          <a:xfrm>
            <a:off x="180074" y="728830"/>
            <a:ext cx="12956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5.2.6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美食设施信息修改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179342-606C-7783-2559-E9F0EA78FDC9}"/>
              </a:ext>
            </a:extLst>
          </p:cNvPr>
          <p:cNvSpPr txBox="1"/>
          <p:nvPr/>
        </p:nvSpPr>
        <p:spPr>
          <a:xfrm>
            <a:off x="180074" y="3995942"/>
            <a:ext cx="12956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5.2.7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单个美食设施删除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508661-797A-F6BA-7EE5-BF4977F45B97}"/>
              </a:ext>
            </a:extLst>
          </p:cNvPr>
          <p:cNvSpPr txBox="1"/>
          <p:nvPr/>
        </p:nvSpPr>
        <p:spPr>
          <a:xfrm>
            <a:off x="180074" y="5495011"/>
            <a:ext cx="1375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5.3.1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洗手间设施表格展示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5.3.2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洗手间设施查找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0FE21C5-1165-8878-3316-E64373C6225F}"/>
              </a:ext>
            </a:extLst>
          </p:cNvPr>
          <p:cNvSpPr/>
          <p:nvPr/>
        </p:nvSpPr>
        <p:spPr>
          <a:xfrm>
            <a:off x="5961848" y="135058"/>
            <a:ext cx="239480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121810-753C-A284-D028-1C7D021805D3}"/>
              </a:ext>
            </a:extLst>
          </p:cNvPr>
          <p:cNvSpPr/>
          <p:nvPr/>
        </p:nvSpPr>
        <p:spPr>
          <a:xfrm>
            <a:off x="5211245" y="600293"/>
            <a:ext cx="210316" cy="913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D7D7D6-11D9-7FCD-4F6E-E9C5E87301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663" y="625666"/>
            <a:ext cx="45719" cy="4724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4B75F5F-37EB-4B11-1DD3-A169A10DE240}"/>
              </a:ext>
            </a:extLst>
          </p:cNvPr>
          <p:cNvSpPr/>
          <p:nvPr/>
        </p:nvSpPr>
        <p:spPr>
          <a:xfrm>
            <a:off x="5118958" y="582563"/>
            <a:ext cx="69588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D91E66-BD9E-595A-1E80-74A90C64E056}"/>
              </a:ext>
            </a:extLst>
          </p:cNvPr>
          <p:cNvSpPr txBox="1"/>
          <p:nvPr/>
        </p:nvSpPr>
        <p:spPr>
          <a:xfrm>
            <a:off x="5038214" y="556742"/>
            <a:ext cx="26161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经纬度：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9D9047C-BB7E-24A7-C220-EC82FC06C89D}"/>
              </a:ext>
            </a:extLst>
          </p:cNvPr>
          <p:cNvSpPr/>
          <p:nvPr/>
        </p:nvSpPr>
        <p:spPr>
          <a:xfrm>
            <a:off x="5117238" y="699683"/>
            <a:ext cx="228144" cy="86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33EF904-F45D-ACB5-526F-792C936099FF}"/>
              </a:ext>
            </a:extLst>
          </p:cNvPr>
          <p:cNvSpPr txBox="1"/>
          <p:nvPr/>
        </p:nvSpPr>
        <p:spPr>
          <a:xfrm>
            <a:off x="5048789" y="653097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经度：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72B451C-7040-9FF2-8198-D792FA45933B}"/>
              </a:ext>
            </a:extLst>
          </p:cNvPr>
          <p:cNvSpPr txBox="1"/>
          <p:nvPr/>
        </p:nvSpPr>
        <p:spPr>
          <a:xfrm>
            <a:off x="5048491" y="690724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纬度：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A2F0F9B-D01B-DB71-C2A5-D5DF4B4C635F}"/>
              </a:ext>
            </a:extLst>
          </p:cNvPr>
          <p:cNvSpPr txBox="1"/>
          <p:nvPr/>
        </p:nvSpPr>
        <p:spPr>
          <a:xfrm>
            <a:off x="5046875" y="728862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类型：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5E144E8-2EC5-2F8A-E2FD-86AF9B57587B}"/>
              </a:ext>
            </a:extLst>
          </p:cNvPr>
          <p:cNvSpPr/>
          <p:nvPr/>
        </p:nvSpPr>
        <p:spPr>
          <a:xfrm flipH="1" flipV="1">
            <a:off x="5206110" y="767370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A7E6E9E-2F32-8B79-C256-AB4FF2E94560}"/>
              </a:ext>
            </a:extLst>
          </p:cNvPr>
          <p:cNvSpPr/>
          <p:nvPr/>
        </p:nvSpPr>
        <p:spPr>
          <a:xfrm flipH="1" flipV="1">
            <a:off x="5281135" y="767637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A457EC3-1247-1319-E287-71FDCF0C2251}"/>
              </a:ext>
            </a:extLst>
          </p:cNvPr>
          <p:cNvSpPr/>
          <p:nvPr/>
        </p:nvSpPr>
        <p:spPr>
          <a:xfrm flipH="1" flipV="1">
            <a:off x="5351961" y="767370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95C1154-B93D-C2BF-5360-F54E7983D79D}"/>
              </a:ext>
            </a:extLst>
          </p:cNvPr>
          <p:cNvSpPr txBox="1"/>
          <p:nvPr/>
        </p:nvSpPr>
        <p:spPr>
          <a:xfrm>
            <a:off x="5169437" y="720796"/>
            <a:ext cx="154073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" dirty="0"/>
              <a:t>1</a:t>
            </a:r>
            <a:endParaRPr lang="zh-CN" altLang="en-US" sz="2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96D2206-BAB7-7E4B-A5C0-ECF655046C13}"/>
              </a:ext>
            </a:extLst>
          </p:cNvPr>
          <p:cNvSpPr txBox="1"/>
          <p:nvPr/>
        </p:nvSpPr>
        <p:spPr>
          <a:xfrm>
            <a:off x="5230162" y="719322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</a:t>
            </a:r>
            <a:endParaRPr lang="zh-CN" altLang="en-US" sz="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AADD2C3-37AC-419E-5E1F-D7C9F4459AE4}"/>
              </a:ext>
            </a:extLst>
          </p:cNvPr>
          <p:cNvSpPr txBox="1"/>
          <p:nvPr/>
        </p:nvSpPr>
        <p:spPr>
          <a:xfrm>
            <a:off x="5303428" y="717697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</a:t>
            </a:r>
            <a:endParaRPr lang="zh-CN" altLang="en-US" sz="2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10F4065-28F9-3A46-7261-DFF0121B3AC4}"/>
              </a:ext>
            </a:extLst>
          </p:cNvPr>
          <p:cNvSpPr/>
          <p:nvPr/>
        </p:nvSpPr>
        <p:spPr>
          <a:xfrm>
            <a:off x="5207998" y="700419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742DE1D-A3DE-FE05-A796-D53A232089B3}"/>
              </a:ext>
            </a:extLst>
          </p:cNvPr>
          <p:cNvSpPr/>
          <p:nvPr/>
        </p:nvSpPr>
        <p:spPr>
          <a:xfrm>
            <a:off x="5205910" y="736945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527D72E-63AF-E185-4A6D-8B37570BD344}"/>
              </a:ext>
            </a:extLst>
          </p:cNvPr>
          <p:cNvSpPr/>
          <p:nvPr/>
        </p:nvSpPr>
        <p:spPr>
          <a:xfrm>
            <a:off x="5144769" y="641135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6251295-530A-A01E-C2F4-0E4C92272410}"/>
              </a:ext>
            </a:extLst>
          </p:cNvPr>
          <p:cNvSpPr/>
          <p:nvPr/>
        </p:nvSpPr>
        <p:spPr>
          <a:xfrm>
            <a:off x="7798902" y="622514"/>
            <a:ext cx="210316" cy="913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B91748B-CC0C-B5C1-9002-B559393DE2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084" y="654239"/>
            <a:ext cx="45719" cy="47243"/>
          </a:xfrm>
          <a:prstGeom prst="rect">
            <a:avLst/>
          </a:prstGeom>
        </p:spPr>
      </p:pic>
      <p:sp>
        <p:nvSpPr>
          <p:cNvPr id="114" name="矩形 113">
            <a:extLst>
              <a:ext uri="{FF2B5EF4-FFF2-40B4-BE49-F238E27FC236}">
                <a16:creationId xmlns:a16="http://schemas.microsoft.com/office/drawing/2014/main" id="{35EACAC0-3CCC-B428-9EB7-B76C8B0A598F}"/>
              </a:ext>
            </a:extLst>
          </p:cNvPr>
          <p:cNvSpPr/>
          <p:nvPr/>
        </p:nvSpPr>
        <p:spPr>
          <a:xfrm>
            <a:off x="7711379" y="611136"/>
            <a:ext cx="69588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1917A09-F881-FAFA-0F2D-7F7579858D37}"/>
              </a:ext>
            </a:extLst>
          </p:cNvPr>
          <p:cNvSpPr txBox="1"/>
          <p:nvPr/>
        </p:nvSpPr>
        <p:spPr>
          <a:xfrm>
            <a:off x="7630635" y="585315"/>
            <a:ext cx="26161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经纬度：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04132F8-CF6B-185D-11EA-2F9CE3FEE533}"/>
              </a:ext>
            </a:extLst>
          </p:cNvPr>
          <p:cNvSpPr/>
          <p:nvPr/>
        </p:nvSpPr>
        <p:spPr>
          <a:xfrm>
            <a:off x="7709659" y="728256"/>
            <a:ext cx="228144" cy="86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6DEF69E-C031-E047-FABE-54E408794127}"/>
              </a:ext>
            </a:extLst>
          </p:cNvPr>
          <p:cNvSpPr txBox="1"/>
          <p:nvPr/>
        </p:nvSpPr>
        <p:spPr>
          <a:xfrm>
            <a:off x="7641210" y="681670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经度：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65EBFD6-1FBB-AE53-10A8-BA4715321031}"/>
              </a:ext>
            </a:extLst>
          </p:cNvPr>
          <p:cNvSpPr txBox="1"/>
          <p:nvPr/>
        </p:nvSpPr>
        <p:spPr>
          <a:xfrm>
            <a:off x="7640912" y="719297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纬度：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3B1C37D-B21D-AC26-2B94-44FE923F0B18}"/>
              </a:ext>
            </a:extLst>
          </p:cNvPr>
          <p:cNvSpPr txBox="1"/>
          <p:nvPr/>
        </p:nvSpPr>
        <p:spPr>
          <a:xfrm>
            <a:off x="7639296" y="757435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类型：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47D63BD-2116-13C7-5933-BCFC3C249227}"/>
              </a:ext>
            </a:extLst>
          </p:cNvPr>
          <p:cNvSpPr/>
          <p:nvPr/>
        </p:nvSpPr>
        <p:spPr>
          <a:xfrm flipH="1" flipV="1">
            <a:off x="7798531" y="795943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5BF6A8F-D148-3E5F-7078-D0BEF227C7AF}"/>
              </a:ext>
            </a:extLst>
          </p:cNvPr>
          <p:cNvSpPr/>
          <p:nvPr/>
        </p:nvSpPr>
        <p:spPr>
          <a:xfrm flipH="1" flipV="1">
            <a:off x="7873556" y="796210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89C7485-0100-DC69-3503-F7913D4BB3E6}"/>
              </a:ext>
            </a:extLst>
          </p:cNvPr>
          <p:cNvSpPr/>
          <p:nvPr/>
        </p:nvSpPr>
        <p:spPr>
          <a:xfrm flipH="1" flipV="1">
            <a:off x="7944382" y="795943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190828C-5F02-0684-0DA8-C8350D5EE6E4}"/>
              </a:ext>
            </a:extLst>
          </p:cNvPr>
          <p:cNvSpPr txBox="1"/>
          <p:nvPr/>
        </p:nvSpPr>
        <p:spPr>
          <a:xfrm>
            <a:off x="7761858" y="749369"/>
            <a:ext cx="154073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" dirty="0"/>
              <a:t>1</a:t>
            </a:r>
            <a:endParaRPr lang="zh-CN" altLang="en-US" sz="200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B63B1AF3-EA34-F2D7-984D-C78827B760DB}"/>
              </a:ext>
            </a:extLst>
          </p:cNvPr>
          <p:cNvSpPr txBox="1"/>
          <p:nvPr/>
        </p:nvSpPr>
        <p:spPr>
          <a:xfrm>
            <a:off x="7822583" y="747895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</a:t>
            </a:r>
            <a:endParaRPr lang="zh-CN" altLang="en-US" sz="2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CD8C9CA5-040D-6017-C885-345EAB37C5EB}"/>
              </a:ext>
            </a:extLst>
          </p:cNvPr>
          <p:cNvSpPr txBox="1"/>
          <p:nvPr/>
        </p:nvSpPr>
        <p:spPr>
          <a:xfrm>
            <a:off x="7895849" y="746270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</a:t>
            </a:r>
            <a:endParaRPr lang="zh-CN" altLang="en-US" sz="200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C460910F-FD87-4C89-D8FC-F0B5FD16224D}"/>
              </a:ext>
            </a:extLst>
          </p:cNvPr>
          <p:cNvSpPr/>
          <p:nvPr/>
        </p:nvSpPr>
        <p:spPr>
          <a:xfrm>
            <a:off x="7800419" y="728992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24C8ABA-9C53-7433-389B-97241E91CFB8}"/>
              </a:ext>
            </a:extLst>
          </p:cNvPr>
          <p:cNvSpPr/>
          <p:nvPr/>
        </p:nvSpPr>
        <p:spPr>
          <a:xfrm>
            <a:off x="7798331" y="765518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6E6E5CB9-E4EE-D9DF-014B-4560E4D69AF2}"/>
              </a:ext>
            </a:extLst>
          </p:cNvPr>
          <p:cNvSpPr/>
          <p:nvPr/>
        </p:nvSpPr>
        <p:spPr>
          <a:xfrm>
            <a:off x="7737190" y="669708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3CAF1A1-F954-2D74-57FB-5CFD7DEABF95}"/>
              </a:ext>
            </a:extLst>
          </p:cNvPr>
          <p:cNvCxnSpPr>
            <a:cxnSpLocks/>
          </p:cNvCxnSpPr>
          <p:nvPr/>
        </p:nvCxnSpPr>
        <p:spPr>
          <a:xfrm>
            <a:off x="6105778" y="810252"/>
            <a:ext cx="1675189" cy="28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5291083A-6067-013F-25AD-1F5CC4C3D549}"/>
              </a:ext>
            </a:extLst>
          </p:cNvPr>
          <p:cNvSpPr/>
          <p:nvPr/>
        </p:nvSpPr>
        <p:spPr>
          <a:xfrm>
            <a:off x="10420207" y="619327"/>
            <a:ext cx="210316" cy="913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4" name="图片 133">
            <a:extLst>
              <a:ext uri="{FF2B5EF4-FFF2-40B4-BE49-F238E27FC236}">
                <a16:creationId xmlns:a16="http://schemas.microsoft.com/office/drawing/2014/main" id="{D12B6811-8EA2-C94E-11F2-DFF1F13BDB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89" y="651052"/>
            <a:ext cx="45719" cy="47243"/>
          </a:xfrm>
          <a:prstGeom prst="rect">
            <a:avLst/>
          </a:prstGeom>
        </p:spPr>
      </p:pic>
      <p:sp>
        <p:nvSpPr>
          <p:cNvPr id="135" name="矩形 134">
            <a:extLst>
              <a:ext uri="{FF2B5EF4-FFF2-40B4-BE49-F238E27FC236}">
                <a16:creationId xmlns:a16="http://schemas.microsoft.com/office/drawing/2014/main" id="{A747C219-B5B4-CE82-C521-7E71D4BDC909}"/>
              </a:ext>
            </a:extLst>
          </p:cNvPr>
          <p:cNvSpPr/>
          <p:nvPr/>
        </p:nvSpPr>
        <p:spPr>
          <a:xfrm>
            <a:off x="10332684" y="607949"/>
            <a:ext cx="69588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FD765D8D-AFB5-8C0F-05B2-9150685B0FB3}"/>
              </a:ext>
            </a:extLst>
          </p:cNvPr>
          <p:cNvSpPr txBox="1"/>
          <p:nvPr/>
        </p:nvSpPr>
        <p:spPr>
          <a:xfrm>
            <a:off x="10251940" y="582128"/>
            <a:ext cx="26161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经纬度：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207A90D-26DC-1876-020B-225A19A751D9}"/>
              </a:ext>
            </a:extLst>
          </p:cNvPr>
          <p:cNvSpPr/>
          <p:nvPr/>
        </p:nvSpPr>
        <p:spPr>
          <a:xfrm>
            <a:off x="10330964" y="725069"/>
            <a:ext cx="228144" cy="86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8C83376-69F8-BF6C-2A9E-BA4216A732A2}"/>
              </a:ext>
            </a:extLst>
          </p:cNvPr>
          <p:cNvSpPr txBox="1"/>
          <p:nvPr/>
        </p:nvSpPr>
        <p:spPr>
          <a:xfrm>
            <a:off x="10262515" y="678483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经度：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56D5EA61-3121-891F-904D-34902C35C5B1}"/>
              </a:ext>
            </a:extLst>
          </p:cNvPr>
          <p:cNvSpPr txBox="1"/>
          <p:nvPr/>
        </p:nvSpPr>
        <p:spPr>
          <a:xfrm>
            <a:off x="10262217" y="716110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纬度：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1335F3C6-BD17-0933-C40A-FFFA1851DB95}"/>
              </a:ext>
            </a:extLst>
          </p:cNvPr>
          <p:cNvSpPr txBox="1"/>
          <p:nvPr/>
        </p:nvSpPr>
        <p:spPr>
          <a:xfrm>
            <a:off x="10260601" y="754248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类型：</a:t>
            </a: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A75615E-B791-8B0C-0423-37F1A4AD1B78}"/>
              </a:ext>
            </a:extLst>
          </p:cNvPr>
          <p:cNvSpPr/>
          <p:nvPr/>
        </p:nvSpPr>
        <p:spPr>
          <a:xfrm flipH="1" flipV="1">
            <a:off x="10419836" y="792756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B1657D76-275C-6B6F-C4F3-753068FC272E}"/>
              </a:ext>
            </a:extLst>
          </p:cNvPr>
          <p:cNvSpPr/>
          <p:nvPr/>
        </p:nvSpPr>
        <p:spPr>
          <a:xfrm flipH="1" flipV="1">
            <a:off x="10494861" y="793023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1A16A0B4-1337-542F-CFDF-FCF74195A44B}"/>
              </a:ext>
            </a:extLst>
          </p:cNvPr>
          <p:cNvSpPr/>
          <p:nvPr/>
        </p:nvSpPr>
        <p:spPr>
          <a:xfrm flipH="1" flipV="1">
            <a:off x="10565687" y="792756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70D6B9FC-E7BE-7AA3-2015-0DDCC989013D}"/>
              </a:ext>
            </a:extLst>
          </p:cNvPr>
          <p:cNvSpPr txBox="1"/>
          <p:nvPr/>
        </p:nvSpPr>
        <p:spPr>
          <a:xfrm>
            <a:off x="10383163" y="746182"/>
            <a:ext cx="154073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" dirty="0"/>
              <a:t>1</a:t>
            </a:r>
            <a:endParaRPr lang="zh-CN" altLang="en-US" sz="200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08D78C86-C0D2-BA7C-CFEF-06E538F9ADB7}"/>
              </a:ext>
            </a:extLst>
          </p:cNvPr>
          <p:cNvSpPr txBox="1"/>
          <p:nvPr/>
        </p:nvSpPr>
        <p:spPr>
          <a:xfrm>
            <a:off x="10443888" y="744708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</a:t>
            </a:r>
            <a:endParaRPr lang="zh-CN" altLang="en-US" sz="200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F1E2C20A-F3FA-6029-8E59-0384AC8137EF}"/>
              </a:ext>
            </a:extLst>
          </p:cNvPr>
          <p:cNvSpPr txBox="1"/>
          <p:nvPr/>
        </p:nvSpPr>
        <p:spPr>
          <a:xfrm>
            <a:off x="10517154" y="743083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</a:t>
            </a:r>
            <a:endParaRPr lang="zh-CN" altLang="en-US" sz="2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3121D41-50B0-465A-6ACC-30BC7395E7C1}"/>
              </a:ext>
            </a:extLst>
          </p:cNvPr>
          <p:cNvSpPr/>
          <p:nvPr/>
        </p:nvSpPr>
        <p:spPr>
          <a:xfrm>
            <a:off x="10421724" y="725805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B84EDDE7-4A61-7171-048F-D7C4BB8A41D1}"/>
              </a:ext>
            </a:extLst>
          </p:cNvPr>
          <p:cNvSpPr/>
          <p:nvPr/>
        </p:nvSpPr>
        <p:spPr>
          <a:xfrm>
            <a:off x="10419636" y="762331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C20D529-7D1B-98D2-E34A-7FA4722479AD}"/>
              </a:ext>
            </a:extLst>
          </p:cNvPr>
          <p:cNvSpPr/>
          <p:nvPr/>
        </p:nvSpPr>
        <p:spPr>
          <a:xfrm>
            <a:off x="10358495" y="666521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22A7B8A9-205F-EC9E-107A-B51E763E3E3E}"/>
              </a:ext>
            </a:extLst>
          </p:cNvPr>
          <p:cNvSpPr/>
          <p:nvPr/>
        </p:nvSpPr>
        <p:spPr>
          <a:xfrm>
            <a:off x="2618367" y="2208437"/>
            <a:ext cx="210316" cy="913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1" name="图片 150">
            <a:extLst>
              <a:ext uri="{FF2B5EF4-FFF2-40B4-BE49-F238E27FC236}">
                <a16:creationId xmlns:a16="http://schemas.microsoft.com/office/drawing/2014/main" id="{F90D10DF-E751-25A8-F531-090934110D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549" y="2240162"/>
            <a:ext cx="45719" cy="47243"/>
          </a:xfrm>
          <a:prstGeom prst="rect">
            <a:avLst/>
          </a:prstGeom>
        </p:spPr>
      </p:pic>
      <p:sp>
        <p:nvSpPr>
          <p:cNvPr id="152" name="矩形 151">
            <a:extLst>
              <a:ext uri="{FF2B5EF4-FFF2-40B4-BE49-F238E27FC236}">
                <a16:creationId xmlns:a16="http://schemas.microsoft.com/office/drawing/2014/main" id="{FE235730-B046-58B7-1BE8-D9D343B00280}"/>
              </a:ext>
            </a:extLst>
          </p:cNvPr>
          <p:cNvSpPr/>
          <p:nvPr/>
        </p:nvSpPr>
        <p:spPr>
          <a:xfrm>
            <a:off x="2530844" y="2197059"/>
            <a:ext cx="69588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0848938F-6B88-93ED-BF28-9801BB9E1C32}"/>
              </a:ext>
            </a:extLst>
          </p:cNvPr>
          <p:cNvSpPr txBox="1"/>
          <p:nvPr/>
        </p:nvSpPr>
        <p:spPr>
          <a:xfrm>
            <a:off x="2450100" y="2171238"/>
            <a:ext cx="26161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经纬度：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FE6D41A-7672-024A-CE0A-CE469D037B05}"/>
              </a:ext>
            </a:extLst>
          </p:cNvPr>
          <p:cNvSpPr/>
          <p:nvPr/>
        </p:nvSpPr>
        <p:spPr>
          <a:xfrm>
            <a:off x="2529124" y="2314179"/>
            <a:ext cx="228144" cy="86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8E689EDC-17AA-89FA-4E59-CA9146D7A10A}"/>
              </a:ext>
            </a:extLst>
          </p:cNvPr>
          <p:cNvSpPr txBox="1"/>
          <p:nvPr/>
        </p:nvSpPr>
        <p:spPr>
          <a:xfrm>
            <a:off x="2460675" y="2267593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经度：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A16D612-23A9-3FBF-CF63-DFB8381019C0}"/>
              </a:ext>
            </a:extLst>
          </p:cNvPr>
          <p:cNvSpPr txBox="1"/>
          <p:nvPr/>
        </p:nvSpPr>
        <p:spPr>
          <a:xfrm>
            <a:off x="2460377" y="2305220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纬度：</a:t>
            </a: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E31CD2FE-41BE-165D-29CE-18C119A7F8F2}"/>
              </a:ext>
            </a:extLst>
          </p:cNvPr>
          <p:cNvSpPr txBox="1"/>
          <p:nvPr/>
        </p:nvSpPr>
        <p:spPr>
          <a:xfrm>
            <a:off x="2458761" y="2343358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类型：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744878D-AFCB-55A9-36EC-79FF8BE084E8}"/>
              </a:ext>
            </a:extLst>
          </p:cNvPr>
          <p:cNvSpPr/>
          <p:nvPr/>
        </p:nvSpPr>
        <p:spPr>
          <a:xfrm flipH="1" flipV="1">
            <a:off x="2617996" y="2381866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AF755CB2-BD95-1B24-7AFE-145E32DA9D52}"/>
              </a:ext>
            </a:extLst>
          </p:cNvPr>
          <p:cNvSpPr/>
          <p:nvPr/>
        </p:nvSpPr>
        <p:spPr>
          <a:xfrm flipH="1" flipV="1">
            <a:off x="2693021" y="2382133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886A4FE-BBE3-18A8-C82C-0D9DF17A7D35}"/>
              </a:ext>
            </a:extLst>
          </p:cNvPr>
          <p:cNvSpPr/>
          <p:nvPr/>
        </p:nvSpPr>
        <p:spPr>
          <a:xfrm flipH="1" flipV="1">
            <a:off x="2763847" y="2381866"/>
            <a:ext cx="25200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7FA44F56-B558-1D90-8784-AAAFA81217E4}"/>
              </a:ext>
            </a:extLst>
          </p:cNvPr>
          <p:cNvSpPr txBox="1"/>
          <p:nvPr/>
        </p:nvSpPr>
        <p:spPr>
          <a:xfrm>
            <a:off x="2581323" y="2335292"/>
            <a:ext cx="154073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" dirty="0"/>
              <a:t>1</a:t>
            </a:r>
            <a:endParaRPr lang="zh-CN" altLang="en-US" sz="200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8411FC13-A1CB-FC38-50AB-4114F7A1CCA0}"/>
              </a:ext>
            </a:extLst>
          </p:cNvPr>
          <p:cNvSpPr txBox="1"/>
          <p:nvPr/>
        </p:nvSpPr>
        <p:spPr>
          <a:xfrm>
            <a:off x="2642048" y="2333818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</a:t>
            </a:r>
            <a:endParaRPr lang="zh-CN" altLang="en-US" sz="2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AEAE9D6-C10F-C4E4-4982-2CED4B122221}"/>
              </a:ext>
            </a:extLst>
          </p:cNvPr>
          <p:cNvSpPr txBox="1"/>
          <p:nvPr/>
        </p:nvSpPr>
        <p:spPr>
          <a:xfrm>
            <a:off x="2715314" y="2332193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</a:t>
            </a:r>
            <a:endParaRPr lang="zh-CN" altLang="en-US" sz="200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41422070-21E5-C7D8-9304-C96296B00326}"/>
              </a:ext>
            </a:extLst>
          </p:cNvPr>
          <p:cNvSpPr/>
          <p:nvPr/>
        </p:nvSpPr>
        <p:spPr>
          <a:xfrm>
            <a:off x="2619884" y="2314915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0232723-BBEF-5B20-99A3-6E42D8B99A57}"/>
              </a:ext>
            </a:extLst>
          </p:cNvPr>
          <p:cNvSpPr/>
          <p:nvPr/>
        </p:nvSpPr>
        <p:spPr>
          <a:xfrm>
            <a:off x="2617796" y="2351441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D7A29616-957A-A294-4289-1C6215A777F1}"/>
              </a:ext>
            </a:extLst>
          </p:cNvPr>
          <p:cNvSpPr/>
          <p:nvPr/>
        </p:nvSpPr>
        <p:spPr>
          <a:xfrm>
            <a:off x="2556655" y="2255631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D8D063E8-6491-45AA-28FA-9D80367B0E6A}"/>
              </a:ext>
            </a:extLst>
          </p:cNvPr>
          <p:cNvSpPr/>
          <p:nvPr/>
        </p:nvSpPr>
        <p:spPr>
          <a:xfrm>
            <a:off x="5104899" y="804638"/>
            <a:ext cx="330254" cy="139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421C5961-1F10-B667-4049-0FAAAFF9E866}"/>
              </a:ext>
            </a:extLst>
          </p:cNvPr>
          <p:cNvSpPr/>
          <p:nvPr/>
        </p:nvSpPr>
        <p:spPr>
          <a:xfrm>
            <a:off x="5216961" y="799515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6591BC3D-DCC6-2141-3B83-E9D348420F98}"/>
              </a:ext>
            </a:extLst>
          </p:cNvPr>
          <p:cNvSpPr/>
          <p:nvPr/>
        </p:nvSpPr>
        <p:spPr>
          <a:xfrm>
            <a:off x="5215898" y="832519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AAEC56B4-C2DD-6C95-140E-0A2D363AB9E7}"/>
              </a:ext>
            </a:extLst>
          </p:cNvPr>
          <p:cNvSpPr/>
          <p:nvPr/>
        </p:nvSpPr>
        <p:spPr>
          <a:xfrm>
            <a:off x="5215897" y="863917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F24A58B-9D2A-0322-0D49-2CF3A63580D8}"/>
              </a:ext>
            </a:extLst>
          </p:cNvPr>
          <p:cNvSpPr/>
          <p:nvPr/>
        </p:nvSpPr>
        <p:spPr>
          <a:xfrm>
            <a:off x="5215896" y="897345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8A3A1E92-C5F2-E96C-3460-7CE144231749}"/>
              </a:ext>
            </a:extLst>
          </p:cNvPr>
          <p:cNvSpPr/>
          <p:nvPr/>
        </p:nvSpPr>
        <p:spPr>
          <a:xfrm>
            <a:off x="5215895" y="930735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0A74C804-94DF-4217-390A-27AEA91EF137}"/>
              </a:ext>
            </a:extLst>
          </p:cNvPr>
          <p:cNvSpPr txBox="1"/>
          <p:nvPr/>
        </p:nvSpPr>
        <p:spPr>
          <a:xfrm>
            <a:off x="5020691" y="763098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开放时间：</a:t>
            </a: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E72D9A01-6FB5-4837-EC36-1CCEFB6D1BD0}"/>
              </a:ext>
            </a:extLst>
          </p:cNvPr>
          <p:cNvSpPr txBox="1"/>
          <p:nvPr/>
        </p:nvSpPr>
        <p:spPr>
          <a:xfrm>
            <a:off x="5020690" y="788621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关闭时间：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B40A88B6-9B99-AABF-7A43-8ABA4207A5F4}"/>
              </a:ext>
            </a:extLst>
          </p:cNvPr>
          <p:cNvSpPr txBox="1"/>
          <p:nvPr/>
        </p:nvSpPr>
        <p:spPr>
          <a:xfrm>
            <a:off x="4982219" y="820569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单次就餐时间：</a:t>
            </a: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FAC2A071-CCDF-966C-FEF4-9598C8AF4520}"/>
              </a:ext>
            </a:extLst>
          </p:cNvPr>
          <p:cNvSpPr txBox="1"/>
          <p:nvPr/>
        </p:nvSpPr>
        <p:spPr>
          <a:xfrm>
            <a:off x="4982218" y="852237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单次就餐人数：</a:t>
            </a: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6CEA8EA5-11C5-C562-C380-3C3ECB3B57C7}"/>
              </a:ext>
            </a:extLst>
          </p:cNvPr>
          <p:cNvSpPr txBox="1"/>
          <p:nvPr/>
        </p:nvSpPr>
        <p:spPr>
          <a:xfrm>
            <a:off x="5059163" y="883463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介绍：</a:t>
            </a: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2A86BA5D-99F7-75B1-6965-245A4DE1DF80}"/>
              </a:ext>
            </a:extLst>
          </p:cNvPr>
          <p:cNvSpPr/>
          <p:nvPr/>
        </p:nvSpPr>
        <p:spPr>
          <a:xfrm>
            <a:off x="7685088" y="831526"/>
            <a:ext cx="361950" cy="161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7F004639-47CA-53FC-8F06-59A3F530F71A}"/>
              </a:ext>
            </a:extLst>
          </p:cNvPr>
          <p:cNvSpPr/>
          <p:nvPr/>
        </p:nvSpPr>
        <p:spPr>
          <a:xfrm>
            <a:off x="7814144" y="839214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2EFC0D62-434E-AEBB-7344-C5083F4FA4ED}"/>
              </a:ext>
            </a:extLst>
          </p:cNvPr>
          <p:cNvSpPr/>
          <p:nvPr/>
        </p:nvSpPr>
        <p:spPr>
          <a:xfrm>
            <a:off x="7813081" y="872218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1498BE63-741D-E110-6C2A-DB29800312E2}"/>
              </a:ext>
            </a:extLst>
          </p:cNvPr>
          <p:cNvSpPr/>
          <p:nvPr/>
        </p:nvSpPr>
        <p:spPr>
          <a:xfrm>
            <a:off x="7813080" y="903616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DB75D1D4-A7C0-ABC8-DDF0-95DA71122B5F}"/>
              </a:ext>
            </a:extLst>
          </p:cNvPr>
          <p:cNvSpPr/>
          <p:nvPr/>
        </p:nvSpPr>
        <p:spPr>
          <a:xfrm>
            <a:off x="7813079" y="937044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8D4D297C-8ABC-54F3-202C-5FF625E8E394}"/>
              </a:ext>
            </a:extLst>
          </p:cNvPr>
          <p:cNvSpPr/>
          <p:nvPr/>
        </p:nvSpPr>
        <p:spPr>
          <a:xfrm>
            <a:off x="7813078" y="970434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A0E5AD1C-FCF0-A2D5-2A47-16B0C84EA3D2}"/>
              </a:ext>
            </a:extLst>
          </p:cNvPr>
          <p:cNvSpPr txBox="1"/>
          <p:nvPr/>
        </p:nvSpPr>
        <p:spPr>
          <a:xfrm>
            <a:off x="7617874" y="802797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开放时间：</a:t>
            </a: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63B9BC8A-4818-523C-07BC-32CE60494699}"/>
              </a:ext>
            </a:extLst>
          </p:cNvPr>
          <p:cNvSpPr txBox="1"/>
          <p:nvPr/>
        </p:nvSpPr>
        <p:spPr>
          <a:xfrm>
            <a:off x="7617873" y="828320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关闭时间：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EE6F643D-DB48-6567-3793-0A5B0B30B804}"/>
              </a:ext>
            </a:extLst>
          </p:cNvPr>
          <p:cNvSpPr txBox="1"/>
          <p:nvPr/>
        </p:nvSpPr>
        <p:spPr>
          <a:xfrm>
            <a:off x="7579402" y="860268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单次就餐时间：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2D0CAF52-1381-67A1-CD0A-4447ACE623B4}"/>
              </a:ext>
            </a:extLst>
          </p:cNvPr>
          <p:cNvSpPr txBox="1"/>
          <p:nvPr/>
        </p:nvSpPr>
        <p:spPr>
          <a:xfrm>
            <a:off x="7579401" y="891936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单次就餐人数：</a:t>
            </a: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52AE23CA-46CC-B88D-A35F-BF7A6FE37CCB}"/>
              </a:ext>
            </a:extLst>
          </p:cNvPr>
          <p:cNvSpPr txBox="1"/>
          <p:nvPr/>
        </p:nvSpPr>
        <p:spPr>
          <a:xfrm>
            <a:off x="7656346" y="923162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介绍：</a:t>
            </a: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072978AB-6D0C-77C6-3BB8-E53827ADA447}"/>
              </a:ext>
            </a:extLst>
          </p:cNvPr>
          <p:cNvSpPr/>
          <p:nvPr/>
        </p:nvSpPr>
        <p:spPr>
          <a:xfrm>
            <a:off x="10313988" y="831526"/>
            <a:ext cx="369887" cy="167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72AC22A3-80D2-44ED-EA9C-8B371023CEB7}"/>
              </a:ext>
            </a:extLst>
          </p:cNvPr>
          <p:cNvSpPr/>
          <p:nvPr/>
        </p:nvSpPr>
        <p:spPr>
          <a:xfrm>
            <a:off x="10426611" y="836038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66E06699-830A-5527-4EF0-1B3AAE456168}"/>
              </a:ext>
            </a:extLst>
          </p:cNvPr>
          <p:cNvSpPr/>
          <p:nvPr/>
        </p:nvSpPr>
        <p:spPr>
          <a:xfrm>
            <a:off x="10425548" y="869042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76C78927-A4F4-1E0A-F2F1-77554CE18D24}"/>
              </a:ext>
            </a:extLst>
          </p:cNvPr>
          <p:cNvSpPr/>
          <p:nvPr/>
        </p:nvSpPr>
        <p:spPr>
          <a:xfrm>
            <a:off x="10425547" y="900440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1447AC33-2741-598A-9B76-3D2DEE602A1B}"/>
              </a:ext>
            </a:extLst>
          </p:cNvPr>
          <p:cNvSpPr/>
          <p:nvPr/>
        </p:nvSpPr>
        <p:spPr>
          <a:xfrm>
            <a:off x="10425546" y="933868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B10F2511-CB31-92C4-C284-42660D9DBCB7}"/>
              </a:ext>
            </a:extLst>
          </p:cNvPr>
          <p:cNvSpPr/>
          <p:nvPr/>
        </p:nvSpPr>
        <p:spPr>
          <a:xfrm>
            <a:off x="10425545" y="967258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25AC5303-B19F-BC6A-A484-7D5850D0ED65}"/>
              </a:ext>
            </a:extLst>
          </p:cNvPr>
          <p:cNvSpPr txBox="1"/>
          <p:nvPr/>
        </p:nvSpPr>
        <p:spPr>
          <a:xfrm>
            <a:off x="10230341" y="799621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开放时间：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36E393A0-8843-2FE6-D905-A6406DF61587}"/>
              </a:ext>
            </a:extLst>
          </p:cNvPr>
          <p:cNvSpPr txBox="1"/>
          <p:nvPr/>
        </p:nvSpPr>
        <p:spPr>
          <a:xfrm>
            <a:off x="10230340" y="825144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关闭时间：</a:t>
            </a: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F775EF39-2E79-B648-71DE-6035343B9C49}"/>
              </a:ext>
            </a:extLst>
          </p:cNvPr>
          <p:cNvSpPr txBox="1"/>
          <p:nvPr/>
        </p:nvSpPr>
        <p:spPr>
          <a:xfrm>
            <a:off x="10191869" y="857092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单次就餐时间：</a:t>
            </a: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B407112-1417-C9BF-33CC-6051E2883DC2}"/>
              </a:ext>
            </a:extLst>
          </p:cNvPr>
          <p:cNvSpPr txBox="1"/>
          <p:nvPr/>
        </p:nvSpPr>
        <p:spPr>
          <a:xfrm>
            <a:off x="10191868" y="888760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单次就餐人数：</a:t>
            </a: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4D505957-151E-5F3C-1CCC-6D031D2E6860}"/>
              </a:ext>
            </a:extLst>
          </p:cNvPr>
          <p:cNvSpPr txBox="1"/>
          <p:nvPr/>
        </p:nvSpPr>
        <p:spPr>
          <a:xfrm>
            <a:off x="10268813" y="919986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介绍：</a:t>
            </a: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843499F4-E651-F17F-32DC-EDBD31ABC103}"/>
              </a:ext>
            </a:extLst>
          </p:cNvPr>
          <p:cNvSpPr/>
          <p:nvPr/>
        </p:nvSpPr>
        <p:spPr>
          <a:xfrm>
            <a:off x="2513921" y="2413418"/>
            <a:ext cx="337798" cy="15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822B9659-5CBD-7EBD-6FE8-03481B6B051E}"/>
              </a:ext>
            </a:extLst>
          </p:cNvPr>
          <p:cNvSpPr/>
          <p:nvPr/>
        </p:nvSpPr>
        <p:spPr>
          <a:xfrm>
            <a:off x="2616121" y="2408187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12890F4B-6037-7783-B5DD-740480F21F39}"/>
              </a:ext>
            </a:extLst>
          </p:cNvPr>
          <p:cNvSpPr/>
          <p:nvPr/>
        </p:nvSpPr>
        <p:spPr>
          <a:xfrm>
            <a:off x="2615058" y="2441191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4CEE4F12-B431-2287-3EB6-635F9E5B1092}"/>
              </a:ext>
            </a:extLst>
          </p:cNvPr>
          <p:cNvSpPr/>
          <p:nvPr/>
        </p:nvSpPr>
        <p:spPr>
          <a:xfrm>
            <a:off x="2615057" y="2472589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E8D60621-2D3E-A557-0030-3FEF9A49BF73}"/>
              </a:ext>
            </a:extLst>
          </p:cNvPr>
          <p:cNvSpPr/>
          <p:nvPr/>
        </p:nvSpPr>
        <p:spPr>
          <a:xfrm>
            <a:off x="2615056" y="2506017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EAD4D69F-677C-6E71-D551-BAD93B56E34E}"/>
              </a:ext>
            </a:extLst>
          </p:cNvPr>
          <p:cNvSpPr/>
          <p:nvPr/>
        </p:nvSpPr>
        <p:spPr>
          <a:xfrm>
            <a:off x="2615055" y="2539407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FD2BA38B-2B5B-F032-802D-0F3553AC5395}"/>
              </a:ext>
            </a:extLst>
          </p:cNvPr>
          <p:cNvSpPr txBox="1"/>
          <p:nvPr/>
        </p:nvSpPr>
        <p:spPr>
          <a:xfrm>
            <a:off x="2419851" y="2371770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开放时间：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A7B57CB7-4A92-F879-E4D7-6B352E6A4F94}"/>
              </a:ext>
            </a:extLst>
          </p:cNvPr>
          <p:cNvSpPr txBox="1"/>
          <p:nvPr/>
        </p:nvSpPr>
        <p:spPr>
          <a:xfrm>
            <a:off x="2419850" y="2397293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关闭时间：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9014A927-E714-53F7-4363-A67A7CBC3A7E}"/>
              </a:ext>
            </a:extLst>
          </p:cNvPr>
          <p:cNvSpPr txBox="1"/>
          <p:nvPr/>
        </p:nvSpPr>
        <p:spPr>
          <a:xfrm>
            <a:off x="2381379" y="2429241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单次就餐时间：</a:t>
            </a: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2AE6F505-1A23-5287-D49C-C0DC2860BE7F}"/>
              </a:ext>
            </a:extLst>
          </p:cNvPr>
          <p:cNvSpPr txBox="1"/>
          <p:nvPr/>
        </p:nvSpPr>
        <p:spPr>
          <a:xfrm>
            <a:off x="2381378" y="2460909"/>
            <a:ext cx="31931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单次就餐人数：</a:t>
            </a: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F7C7B536-BBDD-B8B2-9F43-74C498F6A5AC}"/>
              </a:ext>
            </a:extLst>
          </p:cNvPr>
          <p:cNvSpPr txBox="1"/>
          <p:nvPr/>
        </p:nvSpPr>
        <p:spPr>
          <a:xfrm>
            <a:off x="2458323" y="2492135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介绍：</a:t>
            </a:r>
          </a:p>
        </p:txBody>
      </p:sp>
    </p:spTree>
    <p:extLst>
      <p:ext uri="{BB962C8B-B14F-4D97-AF65-F5344CB8AC3E}">
        <p14:creationId xmlns:p14="http://schemas.microsoft.com/office/powerpoint/2010/main" val="292258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43ADF328-BFD0-22F3-F0B7-69B7D583A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72" y="260072"/>
            <a:ext cx="1899811" cy="1106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F561B97-6D4B-F24D-2E2E-361B80F7E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295" y="272770"/>
            <a:ext cx="1899811" cy="1168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F7B7B5D-2376-04CD-A930-CA22380F7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022" y="260071"/>
            <a:ext cx="1899811" cy="1168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E762C7A-60E4-A154-7B8C-8057FC4A8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621" y="260071"/>
            <a:ext cx="1899811" cy="1168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D692ECD-6D4F-D640-690E-1D347E7C6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72" y="1875294"/>
            <a:ext cx="1899811" cy="1106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BB18CF0-E6BD-F7BB-B042-ACDD0A798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022" y="1875294"/>
            <a:ext cx="1899811" cy="1106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56176D4-3D71-1C70-AF03-FE2E25CE1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621" y="1875294"/>
            <a:ext cx="1899811" cy="1106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72475C5-972F-B652-4C94-81A3A9E1A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296" y="1875294"/>
            <a:ext cx="1899811" cy="1106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60B2DF7-68BC-8727-FFCA-C6E6320B2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71" y="3490516"/>
            <a:ext cx="1899811" cy="1106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E0FA776-2BF2-DB5F-725E-8509B61114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71" y="5044222"/>
            <a:ext cx="1899811" cy="1168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1E5E5A89-E9C6-6E22-4B11-1EDEEA7C5D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295" y="5044222"/>
            <a:ext cx="1899811" cy="11681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194E23DA-1B00-D643-9692-1F087D70985B}"/>
              </a:ext>
            </a:extLst>
          </p:cNvPr>
          <p:cNvSpPr txBox="1"/>
          <p:nvPr/>
        </p:nvSpPr>
        <p:spPr>
          <a:xfrm>
            <a:off x="2273463" y="64928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洗手间设施管理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B44C98A-50FA-EC7A-D5E6-F420560927EC}"/>
              </a:ext>
            </a:extLst>
          </p:cNvPr>
          <p:cNvSpPr txBox="1"/>
          <p:nvPr/>
        </p:nvSpPr>
        <p:spPr>
          <a:xfrm>
            <a:off x="4894684" y="57788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洗手间设施管理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0E76A90-E189-4F84-5302-029CB585DFD8}"/>
              </a:ext>
            </a:extLst>
          </p:cNvPr>
          <p:cNvSpPr txBox="1"/>
          <p:nvPr/>
        </p:nvSpPr>
        <p:spPr>
          <a:xfrm>
            <a:off x="7592222" y="80340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洗手间设施管理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1C9B19F-B957-F985-AD46-16CF3D109305}"/>
              </a:ext>
            </a:extLst>
          </p:cNvPr>
          <p:cNvSpPr txBox="1"/>
          <p:nvPr/>
        </p:nvSpPr>
        <p:spPr>
          <a:xfrm>
            <a:off x="10162236" y="57788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洗手间设施管理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C265D6F-B557-6706-6F08-28D1E1E022FE}"/>
              </a:ext>
            </a:extLst>
          </p:cNvPr>
          <p:cNvSpPr/>
          <p:nvPr/>
        </p:nvSpPr>
        <p:spPr>
          <a:xfrm>
            <a:off x="2095295" y="529874"/>
            <a:ext cx="93663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CC3A4E7-46C0-3E0C-5856-823A23A472CA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2188958" y="552734"/>
            <a:ext cx="2843566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A49F8EAB-9D39-3A41-8B05-E7F92099037C}"/>
              </a:ext>
            </a:extLst>
          </p:cNvPr>
          <p:cNvSpPr txBox="1"/>
          <p:nvPr/>
        </p:nvSpPr>
        <p:spPr>
          <a:xfrm>
            <a:off x="3643768" y="37441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点击弹出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DE19D1D-2245-AF19-1134-14336359D0AD}"/>
              </a:ext>
            </a:extLst>
          </p:cNvPr>
          <p:cNvSpPr txBox="1"/>
          <p:nvPr/>
        </p:nvSpPr>
        <p:spPr>
          <a:xfrm>
            <a:off x="6422694" y="37851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编辑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02FE7F8-2AB0-B311-09BA-696742943528}"/>
              </a:ext>
            </a:extLst>
          </p:cNvPr>
          <p:cNvCxnSpPr>
            <a:cxnSpLocks/>
          </p:cNvCxnSpPr>
          <p:nvPr/>
        </p:nvCxnSpPr>
        <p:spPr>
          <a:xfrm>
            <a:off x="5507851" y="581943"/>
            <a:ext cx="2168029" cy="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C0CD2753-4658-F809-20CF-EC2223E7F8CD}"/>
              </a:ext>
            </a:extLst>
          </p:cNvPr>
          <p:cNvSpPr/>
          <p:nvPr/>
        </p:nvSpPr>
        <p:spPr>
          <a:xfrm>
            <a:off x="8073616" y="1014453"/>
            <a:ext cx="82550" cy="476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81451BD-1DD9-1546-B82E-30AFEBE3FFF7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8156166" y="1038266"/>
            <a:ext cx="1917474" cy="8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0F77DF0-393D-0967-9984-0A5A983147BF}"/>
              </a:ext>
            </a:extLst>
          </p:cNvPr>
          <p:cNvSpPr txBox="1"/>
          <p:nvPr/>
        </p:nvSpPr>
        <p:spPr>
          <a:xfrm>
            <a:off x="8997311" y="8782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19D4B7C-AC18-1409-5874-98F376A860D2}"/>
              </a:ext>
            </a:extLst>
          </p:cNvPr>
          <p:cNvSpPr txBox="1"/>
          <p:nvPr/>
        </p:nvSpPr>
        <p:spPr>
          <a:xfrm>
            <a:off x="1773698" y="445011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5.3.3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0683E4A-55EC-B56C-4507-0B0557F6F4C5}"/>
              </a:ext>
            </a:extLst>
          </p:cNvPr>
          <p:cNvSpPr/>
          <p:nvPr/>
        </p:nvSpPr>
        <p:spPr>
          <a:xfrm>
            <a:off x="2112758" y="2279383"/>
            <a:ext cx="134937" cy="1143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74E1B5-37B9-FA24-96B4-385D3A284DD3}"/>
              </a:ext>
            </a:extLst>
          </p:cNvPr>
          <p:cNvSpPr/>
          <p:nvPr/>
        </p:nvSpPr>
        <p:spPr>
          <a:xfrm>
            <a:off x="4836338" y="2146997"/>
            <a:ext cx="95250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FD6B447-C609-8F84-E69D-1F3C01CAEC8B}"/>
              </a:ext>
            </a:extLst>
          </p:cNvPr>
          <p:cNvSpPr/>
          <p:nvPr/>
        </p:nvSpPr>
        <p:spPr>
          <a:xfrm>
            <a:off x="8028926" y="2239167"/>
            <a:ext cx="71018" cy="492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A18DDE9-11F9-3BBC-0827-24A54FE409AF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247695" y="2336533"/>
            <a:ext cx="2491110" cy="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870F47B-0576-0810-8842-854D25FAFBD8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4931588" y="2169857"/>
            <a:ext cx="2759278" cy="2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48F37EA-5E1F-AF06-B3A1-BBD20F183796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8099944" y="2263773"/>
            <a:ext cx="1973696" cy="16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45D34EAD-4D84-E067-29DC-74FF761B8794}"/>
              </a:ext>
            </a:extLst>
          </p:cNvPr>
          <p:cNvSpPr txBox="1"/>
          <p:nvPr/>
        </p:nvSpPr>
        <p:spPr>
          <a:xfrm>
            <a:off x="3754664" y="21628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选中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A6D983F-50D1-4CBB-F24E-0184D545DEAE}"/>
              </a:ext>
            </a:extLst>
          </p:cNvPr>
          <p:cNvSpPr txBox="1"/>
          <p:nvPr/>
        </p:nvSpPr>
        <p:spPr>
          <a:xfrm>
            <a:off x="6415726" y="197727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E0B28FC-9310-A99E-B118-A817EF185AE6}"/>
              </a:ext>
            </a:extLst>
          </p:cNvPr>
          <p:cNvSpPr txBox="1"/>
          <p:nvPr/>
        </p:nvSpPr>
        <p:spPr>
          <a:xfrm>
            <a:off x="9037352" y="215076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0BFD1A5-299C-0960-70E4-77805D200416}"/>
              </a:ext>
            </a:extLst>
          </p:cNvPr>
          <p:cNvSpPr txBox="1"/>
          <p:nvPr/>
        </p:nvSpPr>
        <p:spPr>
          <a:xfrm>
            <a:off x="1775519" y="2239167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5.3.4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4F7306B-8C86-DEAB-A477-80C1B752B149}"/>
              </a:ext>
            </a:extLst>
          </p:cNvPr>
          <p:cNvSpPr txBox="1"/>
          <p:nvPr/>
        </p:nvSpPr>
        <p:spPr>
          <a:xfrm>
            <a:off x="2330245" y="1688474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洗手间设施管理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995BE8B-790A-FF25-7EF4-67425372DAB9}"/>
              </a:ext>
            </a:extLst>
          </p:cNvPr>
          <p:cNvSpPr txBox="1"/>
          <p:nvPr/>
        </p:nvSpPr>
        <p:spPr>
          <a:xfrm>
            <a:off x="7592222" y="1689798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洗手间设施管理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CE1C6C5-55A4-C66A-EE05-0A8D2748A590}"/>
              </a:ext>
            </a:extLst>
          </p:cNvPr>
          <p:cNvSpPr txBox="1"/>
          <p:nvPr/>
        </p:nvSpPr>
        <p:spPr>
          <a:xfrm>
            <a:off x="4936230" y="1682200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洗手间设施管理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16035A3-822C-54CB-17D5-D17A94C0C5B9}"/>
              </a:ext>
            </a:extLst>
          </p:cNvPr>
          <p:cNvSpPr txBox="1"/>
          <p:nvPr/>
        </p:nvSpPr>
        <p:spPr>
          <a:xfrm>
            <a:off x="10168627" y="1677411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洗手间设施管理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B5E8766-B06C-46A6-1AF0-23D893406143}"/>
              </a:ext>
            </a:extLst>
          </p:cNvPr>
          <p:cNvSpPr txBox="1"/>
          <p:nvPr/>
        </p:nvSpPr>
        <p:spPr>
          <a:xfrm>
            <a:off x="2330245" y="3280716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洗手间设施管理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01AEE2E-E9BD-07F0-DC6D-364B46067710}"/>
              </a:ext>
            </a:extLst>
          </p:cNvPr>
          <p:cNvSpPr txBox="1"/>
          <p:nvPr/>
        </p:nvSpPr>
        <p:spPr>
          <a:xfrm>
            <a:off x="3707666" y="541733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393FB43-F4D2-5BC3-9D81-6921AC953C3E}"/>
              </a:ext>
            </a:extLst>
          </p:cNvPr>
          <p:cNvSpPr txBox="1"/>
          <p:nvPr/>
        </p:nvSpPr>
        <p:spPr>
          <a:xfrm>
            <a:off x="3092055" y="3697149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5.3.5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F9E9D31-D907-E20F-E231-876A34D741D5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2892220" y="5475792"/>
            <a:ext cx="1846585" cy="31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682FEA61-79BF-E028-A016-CA5517554D32}"/>
              </a:ext>
            </a:extLst>
          </p:cNvPr>
          <p:cNvSpPr txBox="1"/>
          <p:nvPr/>
        </p:nvSpPr>
        <p:spPr>
          <a:xfrm>
            <a:off x="2608646" y="4846954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洗手间设施管理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7D295A4-0F6A-631E-5C11-FA9343AE551C}"/>
              </a:ext>
            </a:extLst>
          </p:cNvPr>
          <p:cNvSpPr txBox="1"/>
          <p:nvPr/>
        </p:nvSpPr>
        <p:spPr>
          <a:xfrm>
            <a:off x="4894684" y="4865129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洗手间设施管理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6733EFD-57A1-86D6-131A-CE11D20C04C2}"/>
              </a:ext>
            </a:extLst>
          </p:cNvPr>
          <p:cNvSpPr/>
          <p:nvPr/>
        </p:nvSpPr>
        <p:spPr>
          <a:xfrm>
            <a:off x="2806495" y="5763494"/>
            <a:ext cx="85725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5A6F70-CC88-022F-FAA6-494FCE5E37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57" y="3496160"/>
            <a:ext cx="1909954" cy="1168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6C5797-7959-ACC9-8139-9E1E839C39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620" y="3488192"/>
            <a:ext cx="1899811" cy="10981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BC22D8-D06B-D692-24A8-EEAB4510CB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950" y="3488192"/>
            <a:ext cx="1909954" cy="11681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F9150E3-AAB6-86A4-FD6A-B64FBF4A42D4}"/>
              </a:ext>
            </a:extLst>
          </p:cNvPr>
          <p:cNvSpPr txBox="1"/>
          <p:nvPr/>
        </p:nvSpPr>
        <p:spPr>
          <a:xfrm>
            <a:off x="4936230" y="3283121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B6F1E1-F41F-C255-E17E-A2E6074CA9FA}"/>
              </a:ext>
            </a:extLst>
          </p:cNvPr>
          <p:cNvSpPr txBox="1"/>
          <p:nvPr/>
        </p:nvSpPr>
        <p:spPr>
          <a:xfrm>
            <a:off x="7577520" y="3262086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洗手间设施管理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08AACC-98EC-EDA0-6CF1-B8C829E7E5B1}"/>
              </a:ext>
            </a:extLst>
          </p:cNvPr>
          <p:cNvSpPr txBox="1"/>
          <p:nvPr/>
        </p:nvSpPr>
        <p:spPr>
          <a:xfrm>
            <a:off x="10183505" y="3280716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洗手间设施管理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82AB65-E6EB-E2E9-9C26-6D049239C769}"/>
              </a:ext>
            </a:extLst>
          </p:cNvPr>
          <p:cNvSpPr/>
          <p:nvPr/>
        </p:nvSpPr>
        <p:spPr>
          <a:xfrm>
            <a:off x="3260884" y="3891219"/>
            <a:ext cx="61912" cy="555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FCAF624-6B3C-0C6D-FDDB-7C158C29498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322796" y="3919000"/>
            <a:ext cx="1717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CC72A27-A0C5-235C-2A93-16CD7113002C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5495151" y="4157329"/>
            <a:ext cx="2180729" cy="7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C6B72FB-9CA8-FA09-AC39-4D84DC55E290}"/>
              </a:ext>
            </a:extLst>
          </p:cNvPr>
          <p:cNvCxnSpPr>
            <a:cxnSpLocks/>
          </p:cNvCxnSpPr>
          <p:nvPr/>
        </p:nvCxnSpPr>
        <p:spPr>
          <a:xfrm flipV="1">
            <a:off x="7870613" y="4157329"/>
            <a:ext cx="2526454" cy="1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36B4791-12FA-85C6-B589-2A2B782C71CB}"/>
              </a:ext>
            </a:extLst>
          </p:cNvPr>
          <p:cNvSpPr txBox="1"/>
          <p:nvPr/>
        </p:nvSpPr>
        <p:spPr>
          <a:xfrm>
            <a:off x="3668197" y="373677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点击弹出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3CEABB-B6B4-C75B-F369-D525CA4469E1}"/>
              </a:ext>
            </a:extLst>
          </p:cNvPr>
          <p:cNvSpPr txBox="1"/>
          <p:nvPr/>
        </p:nvSpPr>
        <p:spPr>
          <a:xfrm>
            <a:off x="8948527" y="397570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点击图片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BC3A578-6D4E-F79B-36B7-5E39EBC8508D}"/>
              </a:ext>
            </a:extLst>
          </p:cNvPr>
          <p:cNvSpPr txBox="1"/>
          <p:nvPr/>
        </p:nvSpPr>
        <p:spPr>
          <a:xfrm>
            <a:off x="6253473" y="402766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增加图片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36A87F-2B51-8F50-DA0F-9F00F7549F7C}"/>
              </a:ext>
            </a:extLst>
          </p:cNvPr>
          <p:cNvSpPr/>
          <p:nvPr/>
        </p:nvSpPr>
        <p:spPr>
          <a:xfrm>
            <a:off x="5382968" y="4209857"/>
            <a:ext cx="112183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402DDA-9D1D-CC32-8072-A535F0397925}"/>
              </a:ext>
            </a:extLst>
          </p:cNvPr>
          <p:cNvSpPr/>
          <p:nvPr/>
        </p:nvSpPr>
        <p:spPr>
          <a:xfrm>
            <a:off x="10475158" y="4151310"/>
            <a:ext cx="86630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3488B26-988C-4626-EF90-BEA1F320F75A}"/>
              </a:ext>
            </a:extLst>
          </p:cNvPr>
          <p:cNvSpPr txBox="1"/>
          <p:nvPr/>
        </p:nvSpPr>
        <p:spPr>
          <a:xfrm>
            <a:off x="6253473" y="464644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删除图片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BFFC83A-446A-E650-9DA7-4BE609B5AC31}"/>
              </a:ext>
            </a:extLst>
          </p:cNvPr>
          <p:cNvSpPr txBox="1"/>
          <p:nvPr/>
        </p:nvSpPr>
        <p:spPr>
          <a:xfrm>
            <a:off x="180073" y="728831"/>
            <a:ext cx="11798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5.3.3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洗手间设施增加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98D8B7E-C94F-48DA-72E1-98E3CE67C7B9}"/>
              </a:ext>
            </a:extLst>
          </p:cNvPr>
          <p:cNvSpPr txBox="1"/>
          <p:nvPr/>
        </p:nvSpPr>
        <p:spPr>
          <a:xfrm>
            <a:off x="177338" y="2371725"/>
            <a:ext cx="1355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5.3.4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洗手间设施批量删除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27E11C7-F102-EEF8-D394-B10EFD779E2D}"/>
              </a:ext>
            </a:extLst>
          </p:cNvPr>
          <p:cNvSpPr txBox="1"/>
          <p:nvPr/>
        </p:nvSpPr>
        <p:spPr>
          <a:xfrm>
            <a:off x="180074" y="3995942"/>
            <a:ext cx="1412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5.3.5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洗手间设施信息修改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B681C544-DB31-4FCB-CC4E-82685DFA62E0}"/>
              </a:ext>
            </a:extLst>
          </p:cNvPr>
          <p:cNvCxnSpPr>
            <a:stCxn id="25" idx="2"/>
            <a:endCxn id="37" idx="0"/>
          </p:cNvCxnSpPr>
          <p:nvPr/>
        </p:nvCxnSpPr>
        <p:spPr>
          <a:xfrm rot="5400000">
            <a:off x="6157629" y="683377"/>
            <a:ext cx="847193" cy="7874496"/>
          </a:xfrm>
          <a:prstGeom prst="bentConnector3">
            <a:avLst>
              <a:gd name="adj1" fmla="val 75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29F4C4B-ED61-E500-0FBA-BEA57692C0D4}"/>
              </a:ext>
            </a:extLst>
          </p:cNvPr>
          <p:cNvSpPr/>
          <p:nvPr/>
        </p:nvSpPr>
        <p:spPr>
          <a:xfrm>
            <a:off x="5141429" y="632552"/>
            <a:ext cx="210316" cy="929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066DD2-69D9-EB3C-3BE6-561D2F97E4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166" y="660924"/>
            <a:ext cx="45719" cy="4724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B4A5FFD-F5E4-676F-3F3F-E654030EA949}"/>
              </a:ext>
            </a:extLst>
          </p:cNvPr>
          <p:cNvSpPr/>
          <p:nvPr/>
        </p:nvSpPr>
        <p:spPr>
          <a:xfrm>
            <a:off x="5057587" y="623829"/>
            <a:ext cx="69588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1ED480-1C32-1EE9-BECF-EF191741C64D}"/>
              </a:ext>
            </a:extLst>
          </p:cNvPr>
          <p:cNvSpPr txBox="1"/>
          <p:nvPr/>
        </p:nvSpPr>
        <p:spPr>
          <a:xfrm>
            <a:off x="4976843" y="598008"/>
            <a:ext cx="26161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经纬度：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26EBDAB-ED25-63FC-ECF3-A61FC4C87DB6}"/>
              </a:ext>
            </a:extLst>
          </p:cNvPr>
          <p:cNvSpPr/>
          <p:nvPr/>
        </p:nvSpPr>
        <p:spPr>
          <a:xfrm>
            <a:off x="5040114" y="740949"/>
            <a:ext cx="342854" cy="92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9605C9C-CAB3-8FFA-3271-6196366FDFB5}"/>
              </a:ext>
            </a:extLst>
          </p:cNvPr>
          <p:cNvSpPr/>
          <p:nvPr/>
        </p:nvSpPr>
        <p:spPr>
          <a:xfrm>
            <a:off x="5066978" y="740934"/>
            <a:ext cx="228144" cy="86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10F9A45-413E-7EEC-F0C0-C6C21CEB3C78}"/>
              </a:ext>
            </a:extLst>
          </p:cNvPr>
          <p:cNvSpPr txBox="1"/>
          <p:nvPr/>
        </p:nvSpPr>
        <p:spPr>
          <a:xfrm>
            <a:off x="4998529" y="694348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经度：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D2B896C-C016-E81F-93B9-AE2A08FD0F97}"/>
              </a:ext>
            </a:extLst>
          </p:cNvPr>
          <p:cNvSpPr txBox="1"/>
          <p:nvPr/>
        </p:nvSpPr>
        <p:spPr>
          <a:xfrm>
            <a:off x="4996181" y="731382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纬度：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95BB035-DB1B-84D0-36A7-1FAB48B773E6}"/>
              </a:ext>
            </a:extLst>
          </p:cNvPr>
          <p:cNvSpPr/>
          <p:nvPr/>
        </p:nvSpPr>
        <p:spPr>
          <a:xfrm>
            <a:off x="5157738" y="741670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D3222E7-2A9E-7EEA-DB7F-612187D51208}"/>
              </a:ext>
            </a:extLst>
          </p:cNvPr>
          <p:cNvSpPr/>
          <p:nvPr/>
        </p:nvSpPr>
        <p:spPr>
          <a:xfrm>
            <a:off x="5155650" y="778196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E3862B2-F736-B16F-5CF6-C6FE2F5318B5}"/>
              </a:ext>
            </a:extLst>
          </p:cNvPr>
          <p:cNvSpPr/>
          <p:nvPr/>
        </p:nvSpPr>
        <p:spPr>
          <a:xfrm>
            <a:off x="5062215" y="821890"/>
            <a:ext cx="228144" cy="86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5E521B1-EA1D-B9F1-7C2E-D747B9B0D8EC}"/>
              </a:ext>
            </a:extLst>
          </p:cNvPr>
          <p:cNvSpPr txBox="1"/>
          <p:nvPr/>
        </p:nvSpPr>
        <p:spPr>
          <a:xfrm>
            <a:off x="4965951" y="770818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开放时间：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7980422-91CD-1F59-AA2F-076893E86DCF}"/>
              </a:ext>
            </a:extLst>
          </p:cNvPr>
          <p:cNvSpPr/>
          <p:nvPr/>
        </p:nvSpPr>
        <p:spPr>
          <a:xfrm>
            <a:off x="5153112" y="812331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B48FBAC-CB56-C9E5-A29B-4E6FACB26D58}"/>
              </a:ext>
            </a:extLst>
          </p:cNvPr>
          <p:cNvSpPr/>
          <p:nvPr/>
        </p:nvSpPr>
        <p:spPr>
          <a:xfrm>
            <a:off x="5153871" y="844597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C287E87-36A6-4FC9-EBA2-A3458A943B85}"/>
              </a:ext>
            </a:extLst>
          </p:cNvPr>
          <p:cNvSpPr txBox="1"/>
          <p:nvPr/>
        </p:nvSpPr>
        <p:spPr>
          <a:xfrm>
            <a:off x="4966861" y="802756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关闭时间：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711F495-ECAA-51E6-12B7-0CD5470011AB}"/>
              </a:ext>
            </a:extLst>
          </p:cNvPr>
          <p:cNvSpPr/>
          <p:nvPr/>
        </p:nvSpPr>
        <p:spPr>
          <a:xfrm>
            <a:off x="5127175" y="908370"/>
            <a:ext cx="185285" cy="58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54A7379-1453-AB3E-0866-3B2EF1E86535}"/>
              </a:ext>
            </a:extLst>
          </p:cNvPr>
          <p:cNvSpPr/>
          <p:nvPr/>
        </p:nvSpPr>
        <p:spPr>
          <a:xfrm>
            <a:off x="5151511" y="878994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4CAE559-9C55-3FAA-9CDB-9B3611BB2D5F}"/>
              </a:ext>
            </a:extLst>
          </p:cNvPr>
          <p:cNvSpPr/>
          <p:nvPr/>
        </p:nvSpPr>
        <p:spPr>
          <a:xfrm>
            <a:off x="5152270" y="911260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C2EF271-EEF4-74EB-7B9B-99EEFC0ECB23}"/>
              </a:ext>
            </a:extLst>
          </p:cNvPr>
          <p:cNvSpPr txBox="1"/>
          <p:nvPr/>
        </p:nvSpPr>
        <p:spPr>
          <a:xfrm>
            <a:off x="4931889" y="835801"/>
            <a:ext cx="32092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单次如厕时间：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DDC4335C-F5FF-2957-45EF-A2CD9634C095}"/>
              </a:ext>
            </a:extLst>
          </p:cNvPr>
          <p:cNvSpPr txBox="1"/>
          <p:nvPr/>
        </p:nvSpPr>
        <p:spPr>
          <a:xfrm>
            <a:off x="4947858" y="864771"/>
            <a:ext cx="30008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可容纳人数：</a:t>
            </a:r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FC88F00-A834-3A26-1A7D-E23ECFE9869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6"/>
          <a:stretch/>
        </p:blipFill>
        <p:spPr>
          <a:xfrm>
            <a:off x="5151595" y="945892"/>
            <a:ext cx="57183" cy="57600"/>
          </a:xfrm>
          <a:prstGeom prst="rect">
            <a:avLst/>
          </a:prstGeom>
        </p:spPr>
      </p:pic>
      <p:sp>
        <p:nvSpPr>
          <p:cNvPr id="116" name="文本框 115">
            <a:extLst>
              <a:ext uri="{FF2B5EF4-FFF2-40B4-BE49-F238E27FC236}">
                <a16:creationId xmlns:a16="http://schemas.microsoft.com/office/drawing/2014/main" id="{FB4190CE-D2E4-8FB5-E680-4ED93C68E5E8}"/>
              </a:ext>
            </a:extLst>
          </p:cNvPr>
          <p:cNvSpPr txBox="1"/>
          <p:nvPr/>
        </p:nvSpPr>
        <p:spPr>
          <a:xfrm>
            <a:off x="4959313" y="907399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设施图片：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49F8E61-B763-D76C-1BD1-185718AD2C59}"/>
              </a:ext>
            </a:extLst>
          </p:cNvPr>
          <p:cNvSpPr/>
          <p:nvPr/>
        </p:nvSpPr>
        <p:spPr>
          <a:xfrm>
            <a:off x="7787273" y="619841"/>
            <a:ext cx="210316" cy="929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8" name="图片 117">
            <a:extLst>
              <a:ext uri="{FF2B5EF4-FFF2-40B4-BE49-F238E27FC236}">
                <a16:creationId xmlns:a16="http://schemas.microsoft.com/office/drawing/2014/main" id="{503390E6-BE3F-E027-2FF9-C8D59BA322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10" y="648213"/>
            <a:ext cx="45719" cy="47243"/>
          </a:xfrm>
          <a:prstGeom prst="rect">
            <a:avLst/>
          </a:prstGeom>
        </p:spPr>
      </p:pic>
      <p:sp>
        <p:nvSpPr>
          <p:cNvPr id="119" name="矩形 118">
            <a:extLst>
              <a:ext uri="{FF2B5EF4-FFF2-40B4-BE49-F238E27FC236}">
                <a16:creationId xmlns:a16="http://schemas.microsoft.com/office/drawing/2014/main" id="{7BC332C3-8263-BEAD-2C93-A125949E34A8}"/>
              </a:ext>
            </a:extLst>
          </p:cNvPr>
          <p:cNvSpPr/>
          <p:nvPr/>
        </p:nvSpPr>
        <p:spPr>
          <a:xfrm>
            <a:off x="7703431" y="611118"/>
            <a:ext cx="69588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A266C5CC-4810-465F-1B6C-707DE7DAA5C4}"/>
              </a:ext>
            </a:extLst>
          </p:cNvPr>
          <p:cNvSpPr txBox="1"/>
          <p:nvPr/>
        </p:nvSpPr>
        <p:spPr>
          <a:xfrm>
            <a:off x="7622687" y="585297"/>
            <a:ext cx="26161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经纬度：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C9187E90-3D5D-0B38-E433-227EFCFEA7B7}"/>
              </a:ext>
            </a:extLst>
          </p:cNvPr>
          <p:cNvSpPr/>
          <p:nvPr/>
        </p:nvSpPr>
        <p:spPr>
          <a:xfrm>
            <a:off x="7685958" y="728238"/>
            <a:ext cx="342854" cy="92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324E92A-F7E8-4AA9-0740-D1BB9D030F73}"/>
              </a:ext>
            </a:extLst>
          </p:cNvPr>
          <p:cNvSpPr/>
          <p:nvPr/>
        </p:nvSpPr>
        <p:spPr>
          <a:xfrm>
            <a:off x="7712822" y="728223"/>
            <a:ext cx="228144" cy="86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F318C8E-7B31-F341-9386-EED4A4ADCB28}"/>
              </a:ext>
            </a:extLst>
          </p:cNvPr>
          <p:cNvSpPr txBox="1"/>
          <p:nvPr/>
        </p:nvSpPr>
        <p:spPr>
          <a:xfrm>
            <a:off x="7644373" y="681637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经度：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166011E-61FB-30DC-F13A-E64256502CB2}"/>
              </a:ext>
            </a:extLst>
          </p:cNvPr>
          <p:cNvSpPr txBox="1"/>
          <p:nvPr/>
        </p:nvSpPr>
        <p:spPr>
          <a:xfrm>
            <a:off x="7642025" y="718671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纬度：</a:t>
            </a: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41137E6-655F-36BC-BC55-1C086A963992}"/>
              </a:ext>
            </a:extLst>
          </p:cNvPr>
          <p:cNvSpPr/>
          <p:nvPr/>
        </p:nvSpPr>
        <p:spPr>
          <a:xfrm>
            <a:off x="7803582" y="728959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052CFCD-46B3-0935-6501-9F9E52DF12C2}"/>
              </a:ext>
            </a:extLst>
          </p:cNvPr>
          <p:cNvSpPr/>
          <p:nvPr/>
        </p:nvSpPr>
        <p:spPr>
          <a:xfrm>
            <a:off x="7801494" y="765485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98DC92AC-B9B8-7A49-925D-5D3C7AB4F98F}"/>
              </a:ext>
            </a:extLst>
          </p:cNvPr>
          <p:cNvSpPr/>
          <p:nvPr/>
        </p:nvSpPr>
        <p:spPr>
          <a:xfrm>
            <a:off x="7708059" y="809179"/>
            <a:ext cx="228144" cy="86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69C4C320-DA3F-1D59-7E74-65E17890F3BD}"/>
              </a:ext>
            </a:extLst>
          </p:cNvPr>
          <p:cNvSpPr txBox="1"/>
          <p:nvPr/>
        </p:nvSpPr>
        <p:spPr>
          <a:xfrm>
            <a:off x="7611795" y="758107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开放时间：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8E41ACB-26E6-495D-2556-A94169B0C369}"/>
              </a:ext>
            </a:extLst>
          </p:cNvPr>
          <p:cNvSpPr/>
          <p:nvPr/>
        </p:nvSpPr>
        <p:spPr>
          <a:xfrm>
            <a:off x="7798956" y="799620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043CC6B-B010-643F-8637-776A4935C22B}"/>
              </a:ext>
            </a:extLst>
          </p:cNvPr>
          <p:cNvSpPr/>
          <p:nvPr/>
        </p:nvSpPr>
        <p:spPr>
          <a:xfrm>
            <a:off x="7799715" y="831886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C7D496A-5970-FD3A-3ABE-2B3F8930193D}"/>
              </a:ext>
            </a:extLst>
          </p:cNvPr>
          <p:cNvSpPr txBox="1"/>
          <p:nvPr/>
        </p:nvSpPr>
        <p:spPr>
          <a:xfrm>
            <a:off x="7612705" y="790045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关闭时间：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3F2368A1-EF0A-F207-3F7B-93CBAD554F8D}"/>
              </a:ext>
            </a:extLst>
          </p:cNvPr>
          <p:cNvSpPr/>
          <p:nvPr/>
        </p:nvSpPr>
        <p:spPr>
          <a:xfrm>
            <a:off x="7773019" y="895659"/>
            <a:ext cx="185285" cy="58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A704A18-F8E8-F940-B6E8-15934087ACFB}"/>
              </a:ext>
            </a:extLst>
          </p:cNvPr>
          <p:cNvSpPr/>
          <p:nvPr/>
        </p:nvSpPr>
        <p:spPr>
          <a:xfrm>
            <a:off x="7797355" y="866283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B259BA14-10F0-55C5-DA3B-935701FA6F71}"/>
              </a:ext>
            </a:extLst>
          </p:cNvPr>
          <p:cNvSpPr/>
          <p:nvPr/>
        </p:nvSpPr>
        <p:spPr>
          <a:xfrm>
            <a:off x="7798114" y="898549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CA910C9-92FC-C737-FFA4-CBA4CA9F08E0}"/>
              </a:ext>
            </a:extLst>
          </p:cNvPr>
          <p:cNvSpPr txBox="1"/>
          <p:nvPr/>
        </p:nvSpPr>
        <p:spPr>
          <a:xfrm>
            <a:off x="7577733" y="823090"/>
            <a:ext cx="32092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单次如厕时间：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F22C1F68-DFEA-A26E-9E3E-7F2937DBD1DD}"/>
              </a:ext>
            </a:extLst>
          </p:cNvPr>
          <p:cNvSpPr txBox="1"/>
          <p:nvPr/>
        </p:nvSpPr>
        <p:spPr>
          <a:xfrm>
            <a:off x="7593702" y="852060"/>
            <a:ext cx="30008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可容纳人数：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5654FAE7-D1A2-287C-BB69-9B6BFC41A665}"/>
              </a:ext>
            </a:extLst>
          </p:cNvPr>
          <p:cNvSpPr txBox="1"/>
          <p:nvPr/>
        </p:nvSpPr>
        <p:spPr>
          <a:xfrm>
            <a:off x="7618271" y="888555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设施图片：</a:t>
            </a:r>
          </a:p>
        </p:txBody>
      </p:sp>
      <p:pic>
        <p:nvPicPr>
          <p:cNvPr id="140" name="图片 139">
            <a:extLst>
              <a:ext uri="{FF2B5EF4-FFF2-40B4-BE49-F238E27FC236}">
                <a16:creationId xmlns:a16="http://schemas.microsoft.com/office/drawing/2014/main" id="{C74D8CE6-8624-AF3A-501A-466108077F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60" y="932353"/>
            <a:ext cx="91780" cy="144000"/>
          </a:xfrm>
          <a:prstGeom prst="rect">
            <a:avLst/>
          </a:prstGeom>
        </p:spPr>
      </p:pic>
      <p:sp>
        <p:nvSpPr>
          <p:cNvPr id="141" name="矩形 140">
            <a:extLst>
              <a:ext uri="{FF2B5EF4-FFF2-40B4-BE49-F238E27FC236}">
                <a16:creationId xmlns:a16="http://schemas.microsoft.com/office/drawing/2014/main" id="{73B1879B-9940-50CA-9956-B9E968A1B95F}"/>
              </a:ext>
            </a:extLst>
          </p:cNvPr>
          <p:cNvSpPr/>
          <p:nvPr/>
        </p:nvSpPr>
        <p:spPr>
          <a:xfrm>
            <a:off x="7786947" y="3847050"/>
            <a:ext cx="210316" cy="929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2" name="图片 141">
            <a:extLst>
              <a:ext uri="{FF2B5EF4-FFF2-40B4-BE49-F238E27FC236}">
                <a16:creationId xmlns:a16="http://schemas.microsoft.com/office/drawing/2014/main" id="{AD040773-12F7-187E-A698-D60ABC1F3F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684" y="3875422"/>
            <a:ext cx="45719" cy="47243"/>
          </a:xfrm>
          <a:prstGeom prst="rect">
            <a:avLst/>
          </a:prstGeom>
        </p:spPr>
      </p:pic>
      <p:sp>
        <p:nvSpPr>
          <p:cNvPr id="143" name="矩形 142">
            <a:extLst>
              <a:ext uri="{FF2B5EF4-FFF2-40B4-BE49-F238E27FC236}">
                <a16:creationId xmlns:a16="http://schemas.microsoft.com/office/drawing/2014/main" id="{C0611598-B2AD-BE86-CE04-1B57AFBB3B3D}"/>
              </a:ext>
            </a:extLst>
          </p:cNvPr>
          <p:cNvSpPr/>
          <p:nvPr/>
        </p:nvSpPr>
        <p:spPr>
          <a:xfrm>
            <a:off x="7703105" y="3838327"/>
            <a:ext cx="69588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726E5CF-42D9-EC76-DCE7-F55CFE9569C6}"/>
              </a:ext>
            </a:extLst>
          </p:cNvPr>
          <p:cNvSpPr txBox="1"/>
          <p:nvPr/>
        </p:nvSpPr>
        <p:spPr>
          <a:xfrm>
            <a:off x="7622361" y="3812506"/>
            <a:ext cx="26161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经纬度：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5B83935-A9CC-F3D2-BF81-4CBBB01D2813}"/>
              </a:ext>
            </a:extLst>
          </p:cNvPr>
          <p:cNvSpPr/>
          <p:nvPr/>
        </p:nvSpPr>
        <p:spPr>
          <a:xfrm>
            <a:off x="7685632" y="3955447"/>
            <a:ext cx="342854" cy="92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7C93C3F-32B0-7E84-0C13-95AAA0154189}"/>
              </a:ext>
            </a:extLst>
          </p:cNvPr>
          <p:cNvSpPr/>
          <p:nvPr/>
        </p:nvSpPr>
        <p:spPr>
          <a:xfrm>
            <a:off x="7712496" y="3955432"/>
            <a:ext cx="228144" cy="86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6A46007-64F1-0E23-4958-46911B0295C1}"/>
              </a:ext>
            </a:extLst>
          </p:cNvPr>
          <p:cNvSpPr txBox="1"/>
          <p:nvPr/>
        </p:nvSpPr>
        <p:spPr>
          <a:xfrm>
            <a:off x="7644047" y="3908846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经度：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023A6675-52DB-A37C-93CF-C5E1412E9F8F}"/>
              </a:ext>
            </a:extLst>
          </p:cNvPr>
          <p:cNvSpPr txBox="1"/>
          <p:nvPr/>
        </p:nvSpPr>
        <p:spPr>
          <a:xfrm>
            <a:off x="7641699" y="3945880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纬度：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787716D5-CF7D-A8B8-52CA-AD1B374C5FA9}"/>
              </a:ext>
            </a:extLst>
          </p:cNvPr>
          <p:cNvSpPr/>
          <p:nvPr/>
        </p:nvSpPr>
        <p:spPr>
          <a:xfrm>
            <a:off x="7803256" y="3956168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0936DEF9-AA2A-4137-E382-7A0F08636DFA}"/>
              </a:ext>
            </a:extLst>
          </p:cNvPr>
          <p:cNvSpPr/>
          <p:nvPr/>
        </p:nvSpPr>
        <p:spPr>
          <a:xfrm>
            <a:off x="7801168" y="3992694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EA5FD096-8AFF-51E3-3C95-14A9E89E4722}"/>
              </a:ext>
            </a:extLst>
          </p:cNvPr>
          <p:cNvSpPr/>
          <p:nvPr/>
        </p:nvSpPr>
        <p:spPr>
          <a:xfrm>
            <a:off x="7707733" y="4036388"/>
            <a:ext cx="228144" cy="86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034C8CEA-8CEF-BE23-D463-B9B01773AF1A}"/>
              </a:ext>
            </a:extLst>
          </p:cNvPr>
          <p:cNvSpPr txBox="1"/>
          <p:nvPr/>
        </p:nvSpPr>
        <p:spPr>
          <a:xfrm>
            <a:off x="7611469" y="3985316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开放时间：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D3D6226-F14D-198C-53B9-3D329F33D8CA}"/>
              </a:ext>
            </a:extLst>
          </p:cNvPr>
          <p:cNvSpPr/>
          <p:nvPr/>
        </p:nvSpPr>
        <p:spPr>
          <a:xfrm>
            <a:off x="7798630" y="4026829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F628940-80CD-2393-2E41-D63E267D71E3}"/>
              </a:ext>
            </a:extLst>
          </p:cNvPr>
          <p:cNvSpPr/>
          <p:nvPr/>
        </p:nvSpPr>
        <p:spPr>
          <a:xfrm>
            <a:off x="7799389" y="4059095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EE9A5C30-1C68-C28D-0175-B0CB3149CB05}"/>
              </a:ext>
            </a:extLst>
          </p:cNvPr>
          <p:cNvSpPr txBox="1"/>
          <p:nvPr/>
        </p:nvSpPr>
        <p:spPr>
          <a:xfrm>
            <a:off x="7612379" y="4017254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关闭时间：</a:t>
            </a: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53E13101-6BEB-B573-5139-795E07886B84}"/>
              </a:ext>
            </a:extLst>
          </p:cNvPr>
          <p:cNvSpPr/>
          <p:nvPr/>
        </p:nvSpPr>
        <p:spPr>
          <a:xfrm>
            <a:off x="7772693" y="4122868"/>
            <a:ext cx="185285" cy="58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CAC155B4-8A1F-0A0C-A94B-7AA5278E5A05}"/>
              </a:ext>
            </a:extLst>
          </p:cNvPr>
          <p:cNvSpPr/>
          <p:nvPr/>
        </p:nvSpPr>
        <p:spPr>
          <a:xfrm>
            <a:off x="7797029" y="4093492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E42D0318-8DE0-6700-904A-CB7F2A24286C}"/>
              </a:ext>
            </a:extLst>
          </p:cNvPr>
          <p:cNvSpPr/>
          <p:nvPr/>
        </p:nvSpPr>
        <p:spPr>
          <a:xfrm>
            <a:off x="7797788" y="4125758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ECC99169-AE49-14D5-D073-E2AFEF28D787}"/>
              </a:ext>
            </a:extLst>
          </p:cNvPr>
          <p:cNvSpPr txBox="1"/>
          <p:nvPr/>
        </p:nvSpPr>
        <p:spPr>
          <a:xfrm>
            <a:off x="7577407" y="4050299"/>
            <a:ext cx="32092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单次如厕时间：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9F62DC8D-D432-12DA-FB9E-8E9F8E48EFE5}"/>
              </a:ext>
            </a:extLst>
          </p:cNvPr>
          <p:cNvSpPr txBox="1"/>
          <p:nvPr/>
        </p:nvSpPr>
        <p:spPr>
          <a:xfrm>
            <a:off x="7593376" y="4079269"/>
            <a:ext cx="30008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可容纳人数：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9EB40A8C-5FAC-C17F-48FC-DDD2C328BC17}"/>
              </a:ext>
            </a:extLst>
          </p:cNvPr>
          <p:cNvSpPr txBox="1"/>
          <p:nvPr/>
        </p:nvSpPr>
        <p:spPr>
          <a:xfrm>
            <a:off x="7617945" y="4115764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设施图片：</a:t>
            </a:r>
          </a:p>
        </p:txBody>
      </p:sp>
      <p:pic>
        <p:nvPicPr>
          <p:cNvPr id="162" name="图片 161">
            <a:extLst>
              <a:ext uri="{FF2B5EF4-FFF2-40B4-BE49-F238E27FC236}">
                <a16:creationId xmlns:a16="http://schemas.microsoft.com/office/drawing/2014/main" id="{5E18BC38-196F-5CF9-B71A-D241CFF8C7F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357" b="-65"/>
          <a:stretch/>
        </p:blipFill>
        <p:spPr>
          <a:xfrm>
            <a:off x="7798933" y="4159562"/>
            <a:ext cx="92107" cy="144092"/>
          </a:xfrm>
          <a:prstGeom prst="rect">
            <a:avLst/>
          </a:prstGeom>
        </p:spPr>
      </p:pic>
      <p:sp>
        <p:nvSpPr>
          <p:cNvPr id="163" name="矩形 162">
            <a:extLst>
              <a:ext uri="{FF2B5EF4-FFF2-40B4-BE49-F238E27FC236}">
                <a16:creationId xmlns:a16="http://schemas.microsoft.com/office/drawing/2014/main" id="{4936DAB8-FE1B-69CC-6684-620FAB1B96DE}"/>
              </a:ext>
            </a:extLst>
          </p:cNvPr>
          <p:cNvSpPr/>
          <p:nvPr/>
        </p:nvSpPr>
        <p:spPr>
          <a:xfrm>
            <a:off x="10469827" y="3812124"/>
            <a:ext cx="228144" cy="1010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4" name="图片 163">
            <a:extLst>
              <a:ext uri="{FF2B5EF4-FFF2-40B4-BE49-F238E27FC236}">
                <a16:creationId xmlns:a16="http://schemas.microsoft.com/office/drawing/2014/main" id="{509BA4B4-3D5F-EDA4-1BA2-01CB1772BC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564" y="3840496"/>
            <a:ext cx="45719" cy="47243"/>
          </a:xfrm>
          <a:prstGeom prst="rect">
            <a:avLst/>
          </a:prstGeom>
        </p:spPr>
      </p:pic>
      <p:sp>
        <p:nvSpPr>
          <p:cNvPr id="165" name="矩形 164">
            <a:extLst>
              <a:ext uri="{FF2B5EF4-FFF2-40B4-BE49-F238E27FC236}">
                <a16:creationId xmlns:a16="http://schemas.microsoft.com/office/drawing/2014/main" id="{1E038A3B-8D4D-FE0D-EB0F-B2605FB8242E}"/>
              </a:ext>
            </a:extLst>
          </p:cNvPr>
          <p:cNvSpPr/>
          <p:nvPr/>
        </p:nvSpPr>
        <p:spPr>
          <a:xfrm>
            <a:off x="10385985" y="3803401"/>
            <a:ext cx="69588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D4382C2-90AA-AA80-0EB7-7AE596729212}"/>
              </a:ext>
            </a:extLst>
          </p:cNvPr>
          <p:cNvSpPr txBox="1"/>
          <p:nvPr/>
        </p:nvSpPr>
        <p:spPr>
          <a:xfrm>
            <a:off x="10305241" y="3777580"/>
            <a:ext cx="26161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经纬度：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F5F5386A-AAB8-AD23-1E73-3E7777D6153A}"/>
              </a:ext>
            </a:extLst>
          </p:cNvPr>
          <p:cNvSpPr/>
          <p:nvPr/>
        </p:nvSpPr>
        <p:spPr>
          <a:xfrm>
            <a:off x="10368512" y="3920521"/>
            <a:ext cx="342854" cy="92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6D00E1AD-60DE-3FC2-DCBE-22F4E27503E9}"/>
              </a:ext>
            </a:extLst>
          </p:cNvPr>
          <p:cNvSpPr/>
          <p:nvPr/>
        </p:nvSpPr>
        <p:spPr>
          <a:xfrm>
            <a:off x="10395376" y="3920506"/>
            <a:ext cx="228144" cy="86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C7F0192-69C6-51D5-9AA7-039FF816F3E8}"/>
              </a:ext>
            </a:extLst>
          </p:cNvPr>
          <p:cNvSpPr txBox="1"/>
          <p:nvPr/>
        </p:nvSpPr>
        <p:spPr>
          <a:xfrm>
            <a:off x="10326927" y="3873920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经度：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CB747E89-4E9C-1DCE-391D-237EC2BB10B1}"/>
              </a:ext>
            </a:extLst>
          </p:cNvPr>
          <p:cNvSpPr txBox="1"/>
          <p:nvPr/>
        </p:nvSpPr>
        <p:spPr>
          <a:xfrm>
            <a:off x="10324579" y="3910954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纬度：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09CC792A-CE7F-ECB5-2971-01C3F1F6268B}"/>
              </a:ext>
            </a:extLst>
          </p:cNvPr>
          <p:cNvSpPr/>
          <p:nvPr/>
        </p:nvSpPr>
        <p:spPr>
          <a:xfrm>
            <a:off x="10486136" y="3921242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700D427E-CCB1-A523-6323-9B793971BCB0}"/>
              </a:ext>
            </a:extLst>
          </p:cNvPr>
          <p:cNvSpPr/>
          <p:nvPr/>
        </p:nvSpPr>
        <p:spPr>
          <a:xfrm>
            <a:off x="10484048" y="3957768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B6DE7A6F-532A-F155-0FD8-255B87F3EF83}"/>
              </a:ext>
            </a:extLst>
          </p:cNvPr>
          <p:cNvSpPr/>
          <p:nvPr/>
        </p:nvSpPr>
        <p:spPr>
          <a:xfrm>
            <a:off x="10390613" y="4001462"/>
            <a:ext cx="228144" cy="86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65D7756-3A63-CEE0-F07A-06BB1B835889}"/>
              </a:ext>
            </a:extLst>
          </p:cNvPr>
          <p:cNvSpPr txBox="1"/>
          <p:nvPr/>
        </p:nvSpPr>
        <p:spPr>
          <a:xfrm>
            <a:off x="10294349" y="3950390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开放时间：</a:t>
            </a: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D38F9753-6B09-39EF-CB93-510A3405B926}"/>
              </a:ext>
            </a:extLst>
          </p:cNvPr>
          <p:cNvSpPr/>
          <p:nvPr/>
        </p:nvSpPr>
        <p:spPr>
          <a:xfrm>
            <a:off x="10481510" y="3991903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B0511FEA-5C20-FEC5-B2D5-5F828D351A18}"/>
              </a:ext>
            </a:extLst>
          </p:cNvPr>
          <p:cNvSpPr/>
          <p:nvPr/>
        </p:nvSpPr>
        <p:spPr>
          <a:xfrm>
            <a:off x="10482269" y="4024169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C374814A-67AB-D90D-83A2-4CFA23F91A9E}"/>
              </a:ext>
            </a:extLst>
          </p:cNvPr>
          <p:cNvSpPr txBox="1"/>
          <p:nvPr/>
        </p:nvSpPr>
        <p:spPr>
          <a:xfrm>
            <a:off x="10295259" y="3982328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关闭时间：</a:t>
            </a: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820B6C83-7590-3F89-DD16-161443F9C98C}"/>
              </a:ext>
            </a:extLst>
          </p:cNvPr>
          <p:cNvSpPr/>
          <p:nvPr/>
        </p:nvSpPr>
        <p:spPr>
          <a:xfrm>
            <a:off x="10455573" y="4087942"/>
            <a:ext cx="185285" cy="58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34766BC9-62F5-E288-7DC8-61796E61EC54}"/>
              </a:ext>
            </a:extLst>
          </p:cNvPr>
          <p:cNvSpPr/>
          <p:nvPr/>
        </p:nvSpPr>
        <p:spPr>
          <a:xfrm>
            <a:off x="10479909" y="4058566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14BA0F70-AF36-597F-597F-EB42EC02DA25}"/>
              </a:ext>
            </a:extLst>
          </p:cNvPr>
          <p:cNvSpPr/>
          <p:nvPr/>
        </p:nvSpPr>
        <p:spPr>
          <a:xfrm>
            <a:off x="10480668" y="4090832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D3F8BED1-5A80-A653-EFE5-DBDEAB8F9757}"/>
              </a:ext>
            </a:extLst>
          </p:cNvPr>
          <p:cNvSpPr txBox="1"/>
          <p:nvPr/>
        </p:nvSpPr>
        <p:spPr>
          <a:xfrm>
            <a:off x="10260287" y="4015373"/>
            <a:ext cx="32092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单次如厕时间：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395610AC-FE47-CD01-2FAD-AA141A5AA99A}"/>
              </a:ext>
            </a:extLst>
          </p:cNvPr>
          <p:cNvSpPr txBox="1"/>
          <p:nvPr/>
        </p:nvSpPr>
        <p:spPr>
          <a:xfrm>
            <a:off x="10276256" y="4044343"/>
            <a:ext cx="30008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可容纳人数：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7C7A8B8E-DE90-FAC4-6928-D1BCA7F5CBF9}"/>
              </a:ext>
            </a:extLst>
          </p:cNvPr>
          <p:cNvSpPr txBox="1"/>
          <p:nvPr/>
        </p:nvSpPr>
        <p:spPr>
          <a:xfrm>
            <a:off x="10300825" y="4080838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设施图片：</a:t>
            </a:r>
          </a:p>
        </p:txBody>
      </p:sp>
      <p:pic>
        <p:nvPicPr>
          <p:cNvPr id="184" name="图片 183">
            <a:extLst>
              <a:ext uri="{FF2B5EF4-FFF2-40B4-BE49-F238E27FC236}">
                <a16:creationId xmlns:a16="http://schemas.microsoft.com/office/drawing/2014/main" id="{81543D47-BADB-050F-1C65-1931F149C0BC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44" b="45358"/>
          <a:stretch/>
        </p:blipFill>
        <p:spPr>
          <a:xfrm>
            <a:off x="10483401" y="4113519"/>
            <a:ext cx="61001" cy="45719"/>
          </a:xfrm>
          <a:prstGeom prst="rect">
            <a:avLst/>
          </a:prstGeom>
        </p:spPr>
      </p:pic>
      <p:sp>
        <p:nvSpPr>
          <p:cNvPr id="185" name="矩形 184">
            <a:extLst>
              <a:ext uri="{FF2B5EF4-FFF2-40B4-BE49-F238E27FC236}">
                <a16:creationId xmlns:a16="http://schemas.microsoft.com/office/drawing/2014/main" id="{3929C2F8-DF4E-7CA0-A0ED-655F7BB20C99}"/>
              </a:ext>
            </a:extLst>
          </p:cNvPr>
          <p:cNvSpPr/>
          <p:nvPr/>
        </p:nvSpPr>
        <p:spPr>
          <a:xfrm>
            <a:off x="10368512" y="3856578"/>
            <a:ext cx="87061" cy="50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77B385DE-4D14-97A3-6A73-8FB74C40C374}"/>
              </a:ext>
            </a:extLst>
          </p:cNvPr>
          <p:cNvSpPr/>
          <p:nvPr/>
        </p:nvSpPr>
        <p:spPr>
          <a:xfrm>
            <a:off x="5110427" y="3850227"/>
            <a:ext cx="222541" cy="985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8" name="图片 187">
            <a:extLst>
              <a:ext uri="{FF2B5EF4-FFF2-40B4-BE49-F238E27FC236}">
                <a16:creationId xmlns:a16="http://schemas.microsoft.com/office/drawing/2014/main" id="{7C0690F8-4E96-7474-4FCE-BE5BFB2C18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65" y="3878599"/>
            <a:ext cx="45719" cy="47243"/>
          </a:xfrm>
          <a:prstGeom prst="rect">
            <a:avLst/>
          </a:prstGeom>
        </p:spPr>
      </p:pic>
      <p:sp>
        <p:nvSpPr>
          <p:cNvPr id="189" name="矩形 188">
            <a:extLst>
              <a:ext uri="{FF2B5EF4-FFF2-40B4-BE49-F238E27FC236}">
                <a16:creationId xmlns:a16="http://schemas.microsoft.com/office/drawing/2014/main" id="{5CAA6D95-AB4A-4DF7-D8CA-E4B9ECEADE52}"/>
              </a:ext>
            </a:extLst>
          </p:cNvPr>
          <p:cNvSpPr/>
          <p:nvPr/>
        </p:nvSpPr>
        <p:spPr>
          <a:xfrm>
            <a:off x="5026586" y="3841504"/>
            <a:ext cx="69588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46145AB5-BA50-706F-E123-08791D842F77}"/>
              </a:ext>
            </a:extLst>
          </p:cNvPr>
          <p:cNvSpPr txBox="1"/>
          <p:nvPr/>
        </p:nvSpPr>
        <p:spPr>
          <a:xfrm>
            <a:off x="4945842" y="3815683"/>
            <a:ext cx="26161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经纬度：</a:t>
            </a: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0EA98778-CC24-3648-00FF-64DA89F893FE}"/>
              </a:ext>
            </a:extLst>
          </p:cNvPr>
          <p:cNvSpPr/>
          <p:nvPr/>
        </p:nvSpPr>
        <p:spPr>
          <a:xfrm>
            <a:off x="5009113" y="3958624"/>
            <a:ext cx="342854" cy="92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4DEF9499-4146-3449-638C-45E2940E7BF8}"/>
              </a:ext>
            </a:extLst>
          </p:cNvPr>
          <p:cNvSpPr/>
          <p:nvPr/>
        </p:nvSpPr>
        <p:spPr>
          <a:xfrm>
            <a:off x="5035977" y="3958609"/>
            <a:ext cx="228144" cy="86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AC37C2CA-708C-7412-5891-90B92B54F451}"/>
              </a:ext>
            </a:extLst>
          </p:cNvPr>
          <p:cNvSpPr txBox="1"/>
          <p:nvPr/>
        </p:nvSpPr>
        <p:spPr>
          <a:xfrm>
            <a:off x="4967528" y="3912023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经度：</a:t>
            </a: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E15B9BED-6490-42E5-3BBD-2F0529E92AFD}"/>
              </a:ext>
            </a:extLst>
          </p:cNvPr>
          <p:cNvSpPr txBox="1"/>
          <p:nvPr/>
        </p:nvSpPr>
        <p:spPr>
          <a:xfrm>
            <a:off x="4965180" y="3949057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纬度：</a:t>
            </a: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731DD040-4432-567D-BED9-AE605932C21D}"/>
              </a:ext>
            </a:extLst>
          </p:cNvPr>
          <p:cNvSpPr/>
          <p:nvPr/>
        </p:nvSpPr>
        <p:spPr>
          <a:xfrm>
            <a:off x="5126737" y="3959345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1386FE4A-65F6-EE93-9E3C-5CE23E4B67A7}"/>
              </a:ext>
            </a:extLst>
          </p:cNvPr>
          <p:cNvSpPr/>
          <p:nvPr/>
        </p:nvSpPr>
        <p:spPr>
          <a:xfrm>
            <a:off x="5124649" y="3995871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82A6F2C1-5758-C0D9-501E-F6B28D1797FC}"/>
              </a:ext>
            </a:extLst>
          </p:cNvPr>
          <p:cNvSpPr/>
          <p:nvPr/>
        </p:nvSpPr>
        <p:spPr>
          <a:xfrm>
            <a:off x="5031214" y="4039565"/>
            <a:ext cx="228144" cy="86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09D281EA-B952-7FD1-F7D2-D808087D2975}"/>
              </a:ext>
            </a:extLst>
          </p:cNvPr>
          <p:cNvSpPr txBox="1"/>
          <p:nvPr/>
        </p:nvSpPr>
        <p:spPr>
          <a:xfrm>
            <a:off x="4934950" y="3988493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开放时间：</a:t>
            </a: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0A318E6E-9BFF-1F31-6F20-B7A7167246CF}"/>
              </a:ext>
            </a:extLst>
          </p:cNvPr>
          <p:cNvSpPr/>
          <p:nvPr/>
        </p:nvSpPr>
        <p:spPr>
          <a:xfrm>
            <a:off x="5122111" y="4030006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667BB481-B858-D68D-9669-AEE83C63B02E}"/>
              </a:ext>
            </a:extLst>
          </p:cNvPr>
          <p:cNvSpPr/>
          <p:nvPr/>
        </p:nvSpPr>
        <p:spPr>
          <a:xfrm>
            <a:off x="5122870" y="4062272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F8C89DFE-3E0C-DAC5-A028-F66D8F67AA24}"/>
              </a:ext>
            </a:extLst>
          </p:cNvPr>
          <p:cNvSpPr txBox="1"/>
          <p:nvPr/>
        </p:nvSpPr>
        <p:spPr>
          <a:xfrm>
            <a:off x="4935860" y="4020431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关闭时间：</a:t>
            </a: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6045A34F-AFE3-6413-90B8-41C1ED98401F}"/>
              </a:ext>
            </a:extLst>
          </p:cNvPr>
          <p:cNvSpPr/>
          <p:nvPr/>
        </p:nvSpPr>
        <p:spPr>
          <a:xfrm>
            <a:off x="5096174" y="4126045"/>
            <a:ext cx="185285" cy="58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3C474AAD-D936-5E78-8D4D-07AEEC98CAD9}"/>
              </a:ext>
            </a:extLst>
          </p:cNvPr>
          <p:cNvSpPr/>
          <p:nvPr/>
        </p:nvSpPr>
        <p:spPr>
          <a:xfrm>
            <a:off x="5120510" y="4096669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225DB90F-3E1D-53A3-E37C-93CADFEBC446}"/>
              </a:ext>
            </a:extLst>
          </p:cNvPr>
          <p:cNvSpPr/>
          <p:nvPr/>
        </p:nvSpPr>
        <p:spPr>
          <a:xfrm>
            <a:off x="5121269" y="4128935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1CD70EA4-3A0A-FAC2-6C43-9AB7FB2EBAC4}"/>
              </a:ext>
            </a:extLst>
          </p:cNvPr>
          <p:cNvSpPr txBox="1"/>
          <p:nvPr/>
        </p:nvSpPr>
        <p:spPr>
          <a:xfrm>
            <a:off x="4900888" y="4053476"/>
            <a:ext cx="32092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单次如厕时间：</a:t>
            </a: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5882F000-E9C8-4B7E-A346-81189774AF68}"/>
              </a:ext>
            </a:extLst>
          </p:cNvPr>
          <p:cNvSpPr txBox="1"/>
          <p:nvPr/>
        </p:nvSpPr>
        <p:spPr>
          <a:xfrm>
            <a:off x="4916857" y="4082446"/>
            <a:ext cx="30008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可容纳人数：</a:t>
            </a: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90617FD-EED6-6251-1955-D43ECDAACF6F}"/>
              </a:ext>
            </a:extLst>
          </p:cNvPr>
          <p:cNvSpPr txBox="1"/>
          <p:nvPr/>
        </p:nvSpPr>
        <p:spPr>
          <a:xfrm>
            <a:off x="4941426" y="4118941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设施图片：</a:t>
            </a:r>
          </a:p>
        </p:txBody>
      </p:sp>
      <p:pic>
        <p:nvPicPr>
          <p:cNvPr id="208" name="图片 207">
            <a:extLst>
              <a:ext uri="{FF2B5EF4-FFF2-40B4-BE49-F238E27FC236}">
                <a16:creationId xmlns:a16="http://schemas.microsoft.com/office/drawing/2014/main" id="{58C9AF64-BCC5-E598-226F-390CB8A5B298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" r="-1747" b="45358"/>
          <a:stretch/>
        </p:blipFill>
        <p:spPr>
          <a:xfrm>
            <a:off x="5122414" y="4162739"/>
            <a:ext cx="93382" cy="78684"/>
          </a:xfrm>
          <a:prstGeom prst="rect">
            <a:avLst/>
          </a:prstGeom>
        </p:spPr>
      </p:pic>
      <p:sp>
        <p:nvSpPr>
          <p:cNvPr id="209" name="矩形 208">
            <a:extLst>
              <a:ext uri="{FF2B5EF4-FFF2-40B4-BE49-F238E27FC236}">
                <a16:creationId xmlns:a16="http://schemas.microsoft.com/office/drawing/2014/main" id="{294AF5E5-343B-2994-8DD0-2EC725CA1DD4}"/>
              </a:ext>
            </a:extLst>
          </p:cNvPr>
          <p:cNvSpPr/>
          <p:nvPr/>
        </p:nvSpPr>
        <p:spPr>
          <a:xfrm>
            <a:off x="2527560" y="5407565"/>
            <a:ext cx="222541" cy="985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0" name="图片 209">
            <a:extLst>
              <a:ext uri="{FF2B5EF4-FFF2-40B4-BE49-F238E27FC236}">
                <a16:creationId xmlns:a16="http://schemas.microsoft.com/office/drawing/2014/main" id="{5CE20288-9CA4-F7D1-F99A-C5D8954B4E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474" y="5435937"/>
            <a:ext cx="45719" cy="47243"/>
          </a:xfrm>
          <a:prstGeom prst="rect">
            <a:avLst/>
          </a:prstGeom>
        </p:spPr>
      </p:pic>
      <p:sp>
        <p:nvSpPr>
          <p:cNvPr id="211" name="矩形 210">
            <a:extLst>
              <a:ext uri="{FF2B5EF4-FFF2-40B4-BE49-F238E27FC236}">
                <a16:creationId xmlns:a16="http://schemas.microsoft.com/office/drawing/2014/main" id="{9122627E-5EFB-7C3C-633B-7100DF827720}"/>
              </a:ext>
            </a:extLst>
          </p:cNvPr>
          <p:cNvSpPr/>
          <p:nvPr/>
        </p:nvSpPr>
        <p:spPr>
          <a:xfrm>
            <a:off x="2446895" y="5398842"/>
            <a:ext cx="69588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667063B0-9315-778A-617E-D131BB3D6DB1}"/>
              </a:ext>
            </a:extLst>
          </p:cNvPr>
          <p:cNvSpPr txBox="1"/>
          <p:nvPr/>
        </p:nvSpPr>
        <p:spPr>
          <a:xfrm>
            <a:off x="2366151" y="5373021"/>
            <a:ext cx="26161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经纬度：</a:t>
            </a: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F0AF8938-EF64-DEF2-35EF-0DE6DDA7D317}"/>
              </a:ext>
            </a:extLst>
          </p:cNvPr>
          <p:cNvSpPr/>
          <p:nvPr/>
        </p:nvSpPr>
        <p:spPr>
          <a:xfrm>
            <a:off x="2418306" y="5515962"/>
            <a:ext cx="342854" cy="92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6F918C38-842D-D1DC-E3F3-05F95924FB20}"/>
              </a:ext>
            </a:extLst>
          </p:cNvPr>
          <p:cNvSpPr/>
          <p:nvPr/>
        </p:nvSpPr>
        <p:spPr>
          <a:xfrm>
            <a:off x="2445170" y="5515947"/>
            <a:ext cx="228144" cy="86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F67F7D43-73D1-C7C3-33AF-9702944C9AF2}"/>
              </a:ext>
            </a:extLst>
          </p:cNvPr>
          <p:cNvSpPr txBox="1"/>
          <p:nvPr/>
        </p:nvSpPr>
        <p:spPr>
          <a:xfrm>
            <a:off x="2376721" y="5469361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经度：</a:t>
            </a: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ED436C8E-5710-4C70-579C-98582A851303}"/>
              </a:ext>
            </a:extLst>
          </p:cNvPr>
          <p:cNvSpPr txBox="1"/>
          <p:nvPr/>
        </p:nvSpPr>
        <p:spPr>
          <a:xfrm>
            <a:off x="2374373" y="5506395"/>
            <a:ext cx="2423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纬度：</a:t>
            </a: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03B50676-357F-A04A-D557-06A070074C58}"/>
              </a:ext>
            </a:extLst>
          </p:cNvPr>
          <p:cNvSpPr/>
          <p:nvPr/>
        </p:nvSpPr>
        <p:spPr>
          <a:xfrm>
            <a:off x="2535930" y="5516683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696E0B16-DCD1-9AC5-361B-0F5585BDCE09}"/>
              </a:ext>
            </a:extLst>
          </p:cNvPr>
          <p:cNvSpPr/>
          <p:nvPr/>
        </p:nvSpPr>
        <p:spPr>
          <a:xfrm>
            <a:off x="2533842" y="5553209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35C2837D-FE7F-5A51-C843-91A152460155}"/>
              </a:ext>
            </a:extLst>
          </p:cNvPr>
          <p:cNvSpPr/>
          <p:nvPr/>
        </p:nvSpPr>
        <p:spPr>
          <a:xfrm>
            <a:off x="2440407" y="5596903"/>
            <a:ext cx="228144" cy="86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DF0007C2-FE90-9B32-EAC0-A6691D9E4FE5}"/>
              </a:ext>
            </a:extLst>
          </p:cNvPr>
          <p:cNvSpPr txBox="1"/>
          <p:nvPr/>
        </p:nvSpPr>
        <p:spPr>
          <a:xfrm>
            <a:off x="2344143" y="5545831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开放时间：</a:t>
            </a: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0D9A445E-7B03-F1B9-1D36-A9F1F5A74BBE}"/>
              </a:ext>
            </a:extLst>
          </p:cNvPr>
          <p:cNvSpPr/>
          <p:nvPr/>
        </p:nvSpPr>
        <p:spPr>
          <a:xfrm>
            <a:off x="2531304" y="5587344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78BA40E4-CE05-3FC9-FF75-609B55F17740}"/>
              </a:ext>
            </a:extLst>
          </p:cNvPr>
          <p:cNvSpPr/>
          <p:nvPr/>
        </p:nvSpPr>
        <p:spPr>
          <a:xfrm>
            <a:off x="2532063" y="5619610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984223CE-0632-7C3E-2D44-294C1BCC09CB}"/>
              </a:ext>
            </a:extLst>
          </p:cNvPr>
          <p:cNvSpPr txBox="1"/>
          <p:nvPr/>
        </p:nvSpPr>
        <p:spPr>
          <a:xfrm>
            <a:off x="2345053" y="5577769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关闭时间：</a:t>
            </a: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7461D998-233E-7CC3-6E3B-B6DDAAC2AE0B}"/>
              </a:ext>
            </a:extLst>
          </p:cNvPr>
          <p:cNvSpPr/>
          <p:nvPr/>
        </p:nvSpPr>
        <p:spPr>
          <a:xfrm>
            <a:off x="2505367" y="5683383"/>
            <a:ext cx="185285" cy="58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443EB31-6E6E-F3BE-908A-9CE483486979}"/>
              </a:ext>
            </a:extLst>
          </p:cNvPr>
          <p:cNvSpPr/>
          <p:nvPr/>
        </p:nvSpPr>
        <p:spPr>
          <a:xfrm>
            <a:off x="2529703" y="5654007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1DAC02C-5D5E-B883-EC89-F5933BBAE5AF}"/>
              </a:ext>
            </a:extLst>
          </p:cNvPr>
          <p:cNvSpPr/>
          <p:nvPr/>
        </p:nvSpPr>
        <p:spPr>
          <a:xfrm>
            <a:off x="2530462" y="5686273"/>
            <a:ext cx="195247" cy="2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27DDB9FB-D853-6015-9837-5F7EBA022435}"/>
              </a:ext>
            </a:extLst>
          </p:cNvPr>
          <p:cNvSpPr txBox="1"/>
          <p:nvPr/>
        </p:nvSpPr>
        <p:spPr>
          <a:xfrm>
            <a:off x="2310081" y="5610814"/>
            <a:ext cx="32092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单次如厕时间：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98980841-CF3B-BA92-A70A-A55DDC7A6256}"/>
              </a:ext>
            </a:extLst>
          </p:cNvPr>
          <p:cNvSpPr txBox="1"/>
          <p:nvPr/>
        </p:nvSpPr>
        <p:spPr>
          <a:xfrm>
            <a:off x="2326050" y="5639784"/>
            <a:ext cx="30008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可容纳人数：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3BD8A1BB-55B0-5F02-AE7D-C3CB5A91F1E0}"/>
              </a:ext>
            </a:extLst>
          </p:cNvPr>
          <p:cNvSpPr txBox="1"/>
          <p:nvPr/>
        </p:nvSpPr>
        <p:spPr>
          <a:xfrm>
            <a:off x="2350619" y="5676279"/>
            <a:ext cx="2808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" dirty="0"/>
              <a:t>设施图片：</a:t>
            </a:r>
          </a:p>
        </p:txBody>
      </p:sp>
      <p:pic>
        <p:nvPicPr>
          <p:cNvPr id="230" name="图片 229">
            <a:extLst>
              <a:ext uri="{FF2B5EF4-FFF2-40B4-BE49-F238E27FC236}">
                <a16:creationId xmlns:a16="http://schemas.microsoft.com/office/drawing/2014/main" id="{CAC0D20A-8668-26A5-C6EF-AD600D001541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" r="-1747" b="46472"/>
          <a:stretch/>
        </p:blipFill>
        <p:spPr>
          <a:xfrm>
            <a:off x="2531607" y="5721681"/>
            <a:ext cx="93382" cy="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1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875A6E54-F815-43E6-8663-530F8BC88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057" y="266137"/>
            <a:ext cx="1899811" cy="11005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5ED5B2A-77EB-8333-B8D1-79DF143C1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74" y="266138"/>
            <a:ext cx="1899812" cy="11005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9C62E9E-6C0C-968A-A119-D42516C9F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491" y="264630"/>
            <a:ext cx="1899811" cy="11005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D345254-304A-93A2-2A56-B26386F63A37}"/>
              </a:ext>
            </a:extLst>
          </p:cNvPr>
          <p:cNvSpPr txBox="1"/>
          <p:nvPr/>
        </p:nvSpPr>
        <p:spPr>
          <a:xfrm>
            <a:off x="2376672" y="68654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洗手间设施管理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59BFAE8-50AC-F443-81B6-210AC7C9836A}"/>
              </a:ext>
            </a:extLst>
          </p:cNvPr>
          <p:cNvSpPr txBox="1"/>
          <p:nvPr/>
        </p:nvSpPr>
        <p:spPr>
          <a:xfrm>
            <a:off x="4939733" y="61705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洗手间设施管理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152E0A0-2EF9-8581-3583-D6CD316F7424}"/>
              </a:ext>
            </a:extLst>
          </p:cNvPr>
          <p:cNvSpPr txBox="1"/>
          <p:nvPr/>
        </p:nvSpPr>
        <p:spPr>
          <a:xfrm>
            <a:off x="7536365" y="61705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洗手间设施管理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8CD9C70-370A-89DA-A48E-6697E3210A0E}"/>
              </a:ext>
            </a:extLst>
          </p:cNvPr>
          <p:cNvSpPr/>
          <p:nvPr/>
        </p:nvSpPr>
        <p:spPr>
          <a:xfrm>
            <a:off x="3484006" y="978493"/>
            <a:ext cx="82550" cy="4571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29F7612-3D58-489F-4809-D12F80058DE2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566556" y="620780"/>
            <a:ext cx="1538844" cy="38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1F66434-7CD2-E929-BBE4-BF29C5AA5748}"/>
              </a:ext>
            </a:extLst>
          </p:cNvPr>
          <p:cNvSpPr/>
          <p:nvPr/>
        </p:nvSpPr>
        <p:spPr>
          <a:xfrm>
            <a:off x="5444568" y="638243"/>
            <a:ext cx="81630" cy="4571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9F84B8E-761E-D357-8BD1-8D973E6EE44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526198" y="661103"/>
            <a:ext cx="1811035" cy="31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CFF33B4-A657-08B2-908A-08068E9B14A4}"/>
              </a:ext>
            </a:extLst>
          </p:cNvPr>
          <p:cNvSpPr txBox="1"/>
          <p:nvPr/>
        </p:nvSpPr>
        <p:spPr>
          <a:xfrm>
            <a:off x="3355698" y="978493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5.3.6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2B8BB81-7127-FEC4-7F48-33168FC8742B}"/>
              </a:ext>
            </a:extLst>
          </p:cNvPr>
          <p:cNvSpPr txBox="1"/>
          <p:nvPr/>
        </p:nvSpPr>
        <p:spPr>
          <a:xfrm>
            <a:off x="3794792" y="63162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点击弹出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8148E15-3D07-211D-A16B-450F63BB8BFF}"/>
              </a:ext>
            </a:extLst>
          </p:cNvPr>
          <p:cNvSpPr txBox="1"/>
          <p:nvPr/>
        </p:nvSpPr>
        <p:spPr>
          <a:xfrm>
            <a:off x="6408514" y="63162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8B18C1-CE87-BAF1-94A6-7CD6D841F9CE}"/>
              </a:ext>
            </a:extLst>
          </p:cNvPr>
          <p:cNvSpPr txBox="1"/>
          <p:nvPr/>
        </p:nvSpPr>
        <p:spPr>
          <a:xfrm>
            <a:off x="180074" y="728831"/>
            <a:ext cx="1362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5.3.6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单个洗手间设施删除</a:t>
            </a:r>
          </a:p>
        </p:txBody>
      </p:sp>
    </p:spTree>
    <p:extLst>
      <p:ext uri="{BB962C8B-B14F-4D97-AF65-F5344CB8AC3E}">
        <p14:creationId xmlns:p14="http://schemas.microsoft.com/office/powerpoint/2010/main" val="34425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1138</Words>
  <Application>Microsoft Office PowerPoint</Application>
  <PresentationFormat>宽屏</PresentationFormat>
  <Paragraphs>493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红梅 秦</dc:creator>
  <cp:lastModifiedBy>红梅 秦</cp:lastModifiedBy>
  <cp:revision>24</cp:revision>
  <dcterms:created xsi:type="dcterms:W3CDTF">2024-04-10T12:52:46Z</dcterms:created>
  <dcterms:modified xsi:type="dcterms:W3CDTF">2024-04-17T14:15:09Z</dcterms:modified>
</cp:coreProperties>
</file>