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Abril Fatface"/>
      <p:regular r:id="rId16"/>
    </p:embeddedFont>
    <p:embeddedFont>
      <p:font typeface="Inter"/>
      <p:regular r:id="rId17"/>
      <p:bold r:id="rId18"/>
    </p:embeddedFont>
    <p:embeddedFont>
      <p:font typeface="Anaheim"/>
      <p:regular r:id="rId19"/>
    </p:embeddedFont>
    <p:embeddedFont>
      <p:font typeface="PT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20" Type="http://schemas.openxmlformats.org/officeDocument/2006/relationships/font" Target="fonts/PTSans-regular.fntdata"/><Relationship Id="rId22" Type="http://schemas.openxmlformats.org/officeDocument/2006/relationships/font" Target="fonts/PTSans-italic.fntdata"/><Relationship Id="rId21" Type="http://schemas.openxmlformats.org/officeDocument/2006/relationships/font" Target="fonts/PTSans-bold.fntdata"/><Relationship Id="rId23" Type="http://schemas.openxmlformats.org/officeDocument/2006/relationships/font" Target="fonts/PT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Inter-regular.fntdata"/><Relationship Id="rId16" Type="http://schemas.openxmlformats.org/officeDocument/2006/relationships/font" Target="fonts/AbrilFatface-regular.fntdata"/><Relationship Id="rId19" Type="http://schemas.openxmlformats.org/officeDocument/2006/relationships/font" Target="fonts/Anaheim-regular.fntdata"/><Relationship Id="rId18" Type="http://schemas.openxmlformats.org/officeDocument/2006/relationships/font" Target="fonts/Inter-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4" name="Shape 1864"/>
        <p:cNvGrpSpPr/>
        <p:nvPr/>
      </p:nvGrpSpPr>
      <p:grpSpPr>
        <a:xfrm>
          <a:off x="0" y="0"/>
          <a:ext cx="0" cy="0"/>
          <a:chOff x="0" y="0"/>
          <a:chExt cx="0" cy="0"/>
        </a:xfrm>
      </p:grpSpPr>
      <p:sp>
        <p:nvSpPr>
          <p:cNvPr id="1865" name="Google Shape;1865;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6" name="Google Shape;1866;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7" name="Shape 4017"/>
        <p:cNvGrpSpPr/>
        <p:nvPr/>
      </p:nvGrpSpPr>
      <p:grpSpPr>
        <a:xfrm>
          <a:off x="0" y="0"/>
          <a:ext cx="0" cy="0"/>
          <a:chOff x="0" y="0"/>
          <a:chExt cx="0" cy="0"/>
        </a:xfrm>
      </p:grpSpPr>
      <p:sp>
        <p:nvSpPr>
          <p:cNvPr id="4018" name="Google Shape;4018;g2056445b9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9" name="Google Shape;4019;g2056445b9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8" name="Shape 4418"/>
        <p:cNvGrpSpPr/>
        <p:nvPr/>
      </p:nvGrpSpPr>
      <p:grpSpPr>
        <a:xfrm>
          <a:off x="0" y="0"/>
          <a:ext cx="0" cy="0"/>
          <a:chOff x="0" y="0"/>
          <a:chExt cx="0" cy="0"/>
        </a:xfrm>
      </p:grpSpPr>
      <p:sp>
        <p:nvSpPr>
          <p:cNvPr id="4419" name="Google Shape;4419;g2056445b9ad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0" name="Google Shape;4420;g2056445b9ad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0" name="Shape 2200"/>
        <p:cNvGrpSpPr/>
        <p:nvPr/>
      </p:nvGrpSpPr>
      <p:grpSpPr>
        <a:xfrm>
          <a:off x="0" y="0"/>
          <a:ext cx="0" cy="0"/>
          <a:chOff x="0" y="0"/>
          <a:chExt cx="0" cy="0"/>
        </a:xfrm>
      </p:grpSpPr>
      <p:sp>
        <p:nvSpPr>
          <p:cNvPr id="2201" name="Google Shape;2201;g152abb1741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2" name="Google Shape;2202;g152abb1741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sz="1200">
                <a:solidFill>
                  <a:srgbClr val="595959"/>
                </a:solidFill>
                <a:latin typeface="Anaheim"/>
                <a:ea typeface="Anaheim"/>
                <a:cs typeface="Anaheim"/>
                <a:sym typeface="Anaheim"/>
              </a:rPr>
              <a:t>Note: you can add between 3 and 6 sections, the structure can vary. The numbers have to be kept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5" name="Shape 2355"/>
        <p:cNvGrpSpPr/>
        <p:nvPr/>
      </p:nvGrpSpPr>
      <p:grpSpPr>
        <a:xfrm>
          <a:off x="0" y="0"/>
          <a:ext cx="0" cy="0"/>
          <a:chOff x="0" y="0"/>
          <a:chExt cx="0" cy="0"/>
        </a:xfrm>
      </p:grpSpPr>
      <p:sp>
        <p:nvSpPr>
          <p:cNvPr id="2356" name="Google Shape;2356;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7" name="Google Shape;2357;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6" name="Shape 2756"/>
        <p:cNvGrpSpPr/>
        <p:nvPr/>
      </p:nvGrpSpPr>
      <p:grpSpPr>
        <a:xfrm>
          <a:off x="0" y="0"/>
          <a:ext cx="0" cy="0"/>
          <a:chOff x="0" y="0"/>
          <a:chExt cx="0" cy="0"/>
        </a:xfrm>
      </p:grpSpPr>
      <p:sp>
        <p:nvSpPr>
          <p:cNvPr id="2757" name="Google Shape;2757;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8" name="Google Shape;2758;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0" name="Shape 2870"/>
        <p:cNvGrpSpPr/>
        <p:nvPr/>
      </p:nvGrpSpPr>
      <p:grpSpPr>
        <a:xfrm>
          <a:off x="0" y="0"/>
          <a:ext cx="0" cy="0"/>
          <a:chOff x="0" y="0"/>
          <a:chExt cx="0" cy="0"/>
        </a:xfrm>
      </p:grpSpPr>
      <p:sp>
        <p:nvSpPr>
          <p:cNvPr id="2871" name="Google Shape;2871;g202861439f1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2" name="Google Shape;2872;g202861439f1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1" name="Shape 3271"/>
        <p:cNvGrpSpPr/>
        <p:nvPr/>
      </p:nvGrpSpPr>
      <p:grpSpPr>
        <a:xfrm>
          <a:off x="0" y="0"/>
          <a:ext cx="0" cy="0"/>
          <a:chOff x="0" y="0"/>
          <a:chExt cx="0" cy="0"/>
        </a:xfrm>
      </p:grpSpPr>
      <p:sp>
        <p:nvSpPr>
          <p:cNvPr id="3272" name="Google Shape;3272;g202861439f1_0_8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3" name="Google Shape;3273;g202861439f1_0_8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5" name="Shape 3385"/>
        <p:cNvGrpSpPr/>
        <p:nvPr/>
      </p:nvGrpSpPr>
      <p:grpSpPr>
        <a:xfrm>
          <a:off x="0" y="0"/>
          <a:ext cx="0" cy="0"/>
          <a:chOff x="0" y="0"/>
          <a:chExt cx="0" cy="0"/>
        </a:xfrm>
      </p:grpSpPr>
      <p:sp>
        <p:nvSpPr>
          <p:cNvPr id="3386" name="Google Shape;3386;g202861439f1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7" name="Google Shape;3387;g202861439f1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0" name="Shape 3500"/>
        <p:cNvGrpSpPr/>
        <p:nvPr/>
      </p:nvGrpSpPr>
      <p:grpSpPr>
        <a:xfrm>
          <a:off x="0" y="0"/>
          <a:ext cx="0" cy="0"/>
          <a:chOff x="0" y="0"/>
          <a:chExt cx="0" cy="0"/>
        </a:xfrm>
      </p:grpSpPr>
      <p:sp>
        <p:nvSpPr>
          <p:cNvPr id="3501" name="Google Shape;3501;g20547ac461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2" name="Google Shape;3502;g20547ac461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6" name="Shape 3616"/>
        <p:cNvGrpSpPr/>
        <p:nvPr/>
      </p:nvGrpSpPr>
      <p:grpSpPr>
        <a:xfrm>
          <a:off x="0" y="0"/>
          <a:ext cx="0" cy="0"/>
          <a:chOff x="0" y="0"/>
          <a:chExt cx="0" cy="0"/>
        </a:xfrm>
      </p:grpSpPr>
      <p:sp>
        <p:nvSpPr>
          <p:cNvPr id="3617" name="Google Shape;3617;g20547ac461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8" name="Google Shape;3618;g20547ac461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8" name="Shape 8"/>
        <p:cNvGrpSpPr/>
        <p:nvPr/>
      </p:nvGrpSpPr>
      <p:grpSpPr>
        <a:xfrm>
          <a:off x="0" y="0"/>
          <a:ext cx="0" cy="0"/>
          <a:chOff x="0" y="0"/>
          <a:chExt cx="0" cy="0"/>
        </a:xfrm>
      </p:grpSpPr>
      <p:grpSp>
        <p:nvGrpSpPr>
          <p:cNvPr id="9" name="Google Shape;9;p2"/>
          <p:cNvGrpSpPr/>
          <p:nvPr/>
        </p:nvGrpSpPr>
        <p:grpSpPr>
          <a:xfrm>
            <a:off x="-540125" y="-9525"/>
            <a:ext cx="10224238" cy="5148650"/>
            <a:chOff x="-540125" y="-9525"/>
            <a:chExt cx="10224238" cy="5148650"/>
          </a:xfrm>
        </p:grpSpPr>
        <p:sp>
          <p:nvSpPr>
            <p:cNvPr id="10" name="Google Shape;10;p2"/>
            <p:cNvSpPr/>
            <p:nvPr/>
          </p:nvSpPr>
          <p:spPr>
            <a:xfrm>
              <a:off x="5025" y="1299850"/>
              <a:ext cx="9140707" cy="3522165"/>
            </a:xfrm>
            <a:custGeom>
              <a:rect b="b" l="l" r="r" t="t"/>
              <a:pathLst>
                <a:path extrusionOk="0" h="40289" w="27675">
                  <a:moveTo>
                    <a:pt x="1" y="0"/>
                  </a:moveTo>
                  <a:lnTo>
                    <a:pt x="1" y="40289"/>
                  </a:lnTo>
                  <a:lnTo>
                    <a:pt x="27674" y="40289"/>
                  </a:lnTo>
                  <a:lnTo>
                    <a:pt x="276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8972950" y="257125"/>
              <a:ext cx="169775" cy="4609241"/>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00" y="247650"/>
              <a:ext cx="169775" cy="461863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 name="Google Shape;13;p2"/>
            <p:cNvGrpSpPr/>
            <p:nvPr/>
          </p:nvGrpSpPr>
          <p:grpSpPr>
            <a:xfrm>
              <a:off x="169884" y="4505102"/>
              <a:ext cx="8807563" cy="318713"/>
              <a:chOff x="188112" y="4401147"/>
              <a:chExt cx="8663745" cy="305867"/>
            </a:xfrm>
          </p:grpSpPr>
          <p:sp>
            <p:nvSpPr>
              <p:cNvPr id="14" name="Google Shape;14;p2"/>
              <p:cNvSpPr/>
              <p:nvPr/>
            </p:nvSpPr>
            <p:spPr>
              <a:xfrm>
                <a:off x="188112" y="4401147"/>
                <a:ext cx="8663745" cy="305867"/>
              </a:xfrm>
              <a:custGeom>
                <a:rect b="b" l="l" r="r" t="t"/>
                <a:pathLst>
                  <a:path extrusionOk="0" h="3178" w="27171">
                    <a:moveTo>
                      <a:pt x="1" y="0"/>
                    </a:moveTo>
                    <a:lnTo>
                      <a:pt x="1" y="3177"/>
                    </a:lnTo>
                    <a:lnTo>
                      <a:pt x="27171" y="3177"/>
                    </a:lnTo>
                    <a:lnTo>
                      <a:pt x="27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2"/>
            <p:cNvSpPr/>
            <p:nvPr/>
          </p:nvSpPr>
          <p:spPr>
            <a:xfrm>
              <a:off x="169868" y="454400"/>
              <a:ext cx="8807154" cy="855436"/>
            </a:xfrm>
            <a:custGeom>
              <a:rect b="b" l="l" r="r" t="t"/>
              <a:pathLst>
                <a:path extrusionOk="0" h="40289" w="27675">
                  <a:moveTo>
                    <a:pt x="1" y="0"/>
                  </a:moveTo>
                  <a:lnTo>
                    <a:pt x="1" y="40289"/>
                  </a:lnTo>
                  <a:lnTo>
                    <a:pt x="27674" y="40289"/>
                  </a:lnTo>
                  <a:lnTo>
                    <a:pt x="276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9525" y="438375"/>
              <a:ext cx="9153523" cy="302799"/>
            </a:xfrm>
            <a:custGeom>
              <a:rect b="b" l="l" r="r" t="t"/>
              <a:pathLst>
                <a:path extrusionOk="0" h="1375" w="27423">
                  <a:moveTo>
                    <a:pt x="1" y="1"/>
                  </a:moveTo>
                  <a:lnTo>
                    <a:pt x="1" y="1374"/>
                  </a:lnTo>
                  <a:lnTo>
                    <a:pt x="27422" y="1374"/>
                  </a:lnTo>
                  <a:lnTo>
                    <a:pt x="274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14452" y="504162"/>
              <a:ext cx="9120845" cy="130625"/>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34261" y="215612"/>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540125" y="-9525"/>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540125" y="-9525"/>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710332" y="3759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340627" y="121200"/>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57810" y="48204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369550" y="49919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170769" y="49919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5524907" y="49919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 name="Google Shape;29;p2"/>
            <p:cNvGrpSpPr/>
            <p:nvPr/>
          </p:nvGrpSpPr>
          <p:grpSpPr>
            <a:xfrm>
              <a:off x="-10709" y="444378"/>
              <a:ext cx="448838" cy="860613"/>
              <a:chOff x="561117" y="628348"/>
              <a:chExt cx="448838" cy="855480"/>
            </a:xfrm>
          </p:grpSpPr>
          <p:sp>
            <p:nvSpPr>
              <p:cNvPr id="30" name="Google Shape;30;p2"/>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 name="Google Shape;33;p2"/>
            <p:cNvGrpSpPr/>
            <p:nvPr/>
          </p:nvGrpSpPr>
          <p:grpSpPr>
            <a:xfrm>
              <a:off x="8694552" y="444361"/>
              <a:ext cx="448838" cy="855480"/>
              <a:chOff x="4189590" y="628348"/>
              <a:chExt cx="448838" cy="855480"/>
            </a:xfrm>
          </p:grpSpPr>
          <p:sp>
            <p:nvSpPr>
              <p:cNvPr id="34" name="Google Shape;34;p2"/>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 name="Google Shape;37;p2"/>
            <p:cNvSpPr/>
            <p:nvPr/>
          </p:nvSpPr>
          <p:spPr>
            <a:xfrm>
              <a:off x="384093" y="4634587"/>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8540543" y="4634587"/>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2"/>
          <p:cNvSpPr txBox="1"/>
          <p:nvPr>
            <p:ph type="ctrTitle"/>
          </p:nvPr>
        </p:nvSpPr>
        <p:spPr>
          <a:xfrm>
            <a:off x="1181700" y="1784775"/>
            <a:ext cx="6780600" cy="17481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Clr>
                <a:schemeClr val="lt1"/>
              </a:buClr>
              <a:buSzPts val="5200"/>
              <a:buNone/>
              <a:defRPr sz="4800">
                <a:solidFill>
                  <a:schemeClr val="lt1"/>
                </a:solidFill>
                <a:latin typeface="Abril Fatface"/>
                <a:ea typeface="Abril Fatface"/>
                <a:cs typeface="Abril Fatface"/>
                <a:sym typeface="Abril Fatface"/>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40" name="Google Shape;40;p2"/>
          <p:cNvSpPr txBox="1"/>
          <p:nvPr>
            <p:ph idx="1" type="subTitle"/>
          </p:nvPr>
        </p:nvSpPr>
        <p:spPr>
          <a:xfrm>
            <a:off x="2307600" y="3618619"/>
            <a:ext cx="4528800" cy="2439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400"/>
              <a:buNone/>
              <a:defRPr>
                <a:solidFill>
                  <a:schemeClr val="lt1"/>
                </a:solidFill>
                <a:latin typeface="Inter"/>
                <a:ea typeface="Inter"/>
                <a:cs typeface="Inter"/>
                <a:sym typeface="Inter"/>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27" name="Shape 327"/>
        <p:cNvGrpSpPr/>
        <p:nvPr/>
      </p:nvGrpSpPr>
      <p:grpSpPr>
        <a:xfrm>
          <a:off x="0" y="0"/>
          <a:ext cx="0" cy="0"/>
          <a:chOff x="0" y="0"/>
          <a:chExt cx="0" cy="0"/>
        </a:xfrm>
      </p:grpSpPr>
      <p:sp>
        <p:nvSpPr>
          <p:cNvPr id="328" name="Google Shape;328;p11"/>
          <p:cNvSpPr txBox="1"/>
          <p:nvPr>
            <p:ph hasCustomPrompt="1" type="title"/>
          </p:nvPr>
        </p:nvSpPr>
        <p:spPr>
          <a:xfrm>
            <a:off x="1284000" y="1219025"/>
            <a:ext cx="6576000" cy="1325700"/>
          </a:xfrm>
          <a:prstGeom prst="rect">
            <a:avLst/>
          </a:prstGeom>
          <a:ln>
            <a:noFill/>
          </a:ln>
        </p:spPr>
        <p:txBody>
          <a:bodyPr anchorCtr="0" anchor="ctr"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29" name="Google Shape;329;p11"/>
          <p:cNvSpPr txBox="1"/>
          <p:nvPr>
            <p:ph idx="1" type="subTitle"/>
          </p:nvPr>
        </p:nvSpPr>
        <p:spPr>
          <a:xfrm>
            <a:off x="1284000" y="3679225"/>
            <a:ext cx="6576000" cy="497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900">
                <a:solidFill>
                  <a:schemeClr val="dk1"/>
                </a:solidFill>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330" name="Google Shape;330;p11"/>
          <p:cNvGrpSpPr/>
          <p:nvPr/>
        </p:nvGrpSpPr>
        <p:grpSpPr>
          <a:xfrm flipH="1">
            <a:off x="-540125" y="-190500"/>
            <a:ext cx="10224238" cy="5634425"/>
            <a:chOff x="-540125" y="-190500"/>
            <a:chExt cx="10224238" cy="5634425"/>
          </a:xfrm>
        </p:grpSpPr>
        <p:grpSp>
          <p:nvGrpSpPr>
            <p:cNvPr id="331" name="Google Shape;331;p11"/>
            <p:cNvGrpSpPr/>
            <p:nvPr/>
          </p:nvGrpSpPr>
          <p:grpSpPr>
            <a:xfrm>
              <a:off x="123156" y="409580"/>
              <a:ext cx="262232" cy="352736"/>
              <a:chOff x="694982" y="773654"/>
              <a:chExt cx="262232" cy="350632"/>
            </a:xfrm>
          </p:grpSpPr>
          <p:sp>
            <p:nvSpPr>
              <p:cNvPr id="332" name="Google Shape;332;p11"/>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1"/>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11"/>
            <p:cNvGrpSpPr/>
            <p:nvPr/>
          </p:nvGrpSpPr>
          <p:grpSpPr>
            <a:xfrm>
              <a:off x="-540125" y="-190500"/>
              <a:ext cx="10224238" cy="5634425"/>
              <a:chOff x="-540125" y="-190500"/>
              <a:chExt cx="10224238" cy="5634425"/>
            </a:xfrm>
          </p:grpSpPr>
          <p:grpSp>
            <p:nvGrpSpPr>
              <p:cNvPr id="335" name="Google Shape;335;p11"/>
              <p:cNvGrpSpPr/>
              <p:nvPr/>
            </p:nvGrpSpPr>
            <p:grpSpPr>
              <a:xfrm>
                <a:off x="123150" y="4810250"/>
                <a:ext cx="9020846" cy="318721"/>
                <a:chOff x="66882" y="4401145"/>
                <a:chExt cx="9060713" cy="305875"/>
              </a:xfrm>
            </p:grpSpPr>
            <p:sp>
              <p:nvSpPr>
                <p:cNvPr id="336" name="Google Shape;336;p11"/>
                <p:cNvSpPr/>
                <p:nvPr/>
              </p:nvSpPr>
              <p:spPr>
                <a:xfrm>
                  <a:off x="66882" y="4401145"/>
                  <a:ext cx="9060713" cy="305875"/>
                </a:xfrm>
                <a:custGeom>
                  <a:rect b="b" l="l" r="r" t="t"/>
                  <a:pathLst>
                    <a:path extrusionOk="0" h="3178" w="27171">
                      <a:moveTo>
                        <a:pt x="1" y="0"/>
                      </a:moveTo>
                      <a:lnTo>
                        <a:pt x="1" y="3177"/>
                      </a:lnTo>
                      <a:lnTo>
                        <a:pt x="27171" y="3177"/>
                      </a:lnTo>
                      <a:lnTo>
                        <a:pt x="27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1"/>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1"/>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9" name="Google Shape;339;p11"/>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1"/>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1"/>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1"/>
              <p:cNvSpPr/>
              <p:nvPr/>
            </p:nvSpPr>
            <p:spPr>
              <a:xfrm>
                <a:off x="713232"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1"/>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1"/>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1"/>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1"/>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1"/>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1"/>
              <p:cNvSpPr/>
              <p:nvPr/>
            </p:nvSpPr>
            <p:spPr>
              <a:xfrm>
                <a:off x="8945550" y="247650"/>
                <a:ext cx="197174" cy="4618732"/>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9" name="Google Shape;349;p11"/>
              <p:cNvGrpSpPr/>
              <p:nvPr/>
            </p:nvGrpSpPr>
            <p:grpSpPr>
              <a:xfrm>
                <a:off x="8694552" y="444361"/>
                <a:ext cx="448838" cy="855480"/>
                <a:chOff x="4189590" y="628348"/>
                <a:chExt cx="448838" cy="855480"/>
              </a:xfrm>
            </p:grpSpPr>
            <p:sp>
              <p:nvSpPr>
                <p:cNvPr id="350" name="Google Shape;350;p11"/>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1"/>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1"/>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3" name="Google Shape;353;p11"/>
              <p:cNvSpPr/>
              <p:nvPr/>
            </p:nvSpPr>
            <p:spPr>
              <a:xfrm>
                <a:off x="100" y="247650"/>
                <a:ext cx="183874" cy="489580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4" name="Google Shape;354;p11"/>
              <p:cNvGrpSpPr/>
              <p:nvPr/>
            </p:nvGrpSpPr>
            <p:grpSpPr>
              <a:xfrm>
                <a:off x="-10709" y="444378"/>
                <a:ext cx="448838" cy="860613"/>
                <a:chOff x="561117" y="628348"/>
                <a:chExt cx="448838" cy="855480"/>
              </a:xfrm>
            </p:grpSpPr>
            <p:sp>
              <p:nvSpPr>
                <p:cNvPr id="355" name="Google Shape;355;p11"/>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1"/>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1"/>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8" name="Google Shape;358;p11"/>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359" name="Shape 3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2">
    <p:spTree>
      <p:nvGrpSpPr>
        <p:cNvPr id="360" name="Shape 360"/>
        <p:cNvGrpSpPr/>
        <p:nvPr/>
      </p:nvGrpSpPr>
      <p:grpSpPr>
        <a:xfrm>
          <a:off x="0" y="0"/>
          <a:ext cx="0" cy="0"/>
          <a:chOff x="0" y="0"/>
          <a:chExt cx="0" cy="0"/>
        </a:xfrm>
      </p:grpSpPr>
      <p:sp>
        <p:nvSpPr>
          <p:cNvPr id="361" name="Google Shape;361;p13"/>
          <p:cNvSpPr txBox="1"/>
          <p:nvPr>
            <p:ph hasCustomPrompt="1" type="title"/>
          </p:nvPr>
        </p:nvSpPr>
        <p:spPr>
          <a:xfrm>
            <a:off x="402600" y="985650"/>
            <a:ext cx="5080800" cy="1325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9600"/>
              <a:buNone/>
              <a:defRPr sz="9600">
                <a:solidFill>
                  <a:schemeClr val="lt1"/>
                </a:solidFill>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362" name="Google Shape;362;p13"/>
          <p:cNvSpPr txBox="1"/>
          <p:nvPr>
            <p:ph idx="1" type="subTitle"/>
          </p:nvPr>
        </p:nvSpPr>
        <p:spPr>
          <a:xfrm>
            <a:off x="793350" y="2467400"/>
            <a:ext cx="4299300" cy="4971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900">
                <a:solidFill>
                  <a:schemeClr val="lt1"/>
                </a:solidFill>
              </a:defRPr>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grpSp>
        <p:nvGrpSpPr>
          <p:cNvPr id="363" name="Google Shape;363;p13"/>
          <p:cNvGrpSpPr/>
          <p:nvPr/>
        </p:nvGrpSpPr>
        <p:grpSpPr>
          <a:xfrm flipH="1">
            <a:off x="-540125" y="-190500"/>
            <a:ext cx="10224238" cy="5634425"/>
            <a:chOff x="-540125" y="-190500"/>
            <a:chExt cx="10224238" cy="5634425"/>
          </a:xfrm>
        </p:grpSpPr>
        <p:grpSp>
          <p:nvGrpSpPr>
            <p:cNvPr id="364" name="Google Shape;364;p13"/>
            <p:cNvGrpSpPr/>
            <p:nvPr/>
          </p:nvGrpSpPr>
          <p:grpSpPr>
            <a:xfrm>
              <a:off x="123156" y="409580"/>
              <a:ext cx="262232" cy="352736"/>
              <a:chOff x="694982" y="773654"/>
              <a:chExt cx="262232" cy="350632"/>
            </a:xfrm>
          </p:grpSpPr>
          <p:sp>
            <p:nvSpPr>
              <p:cNvPr id="365" name="Google Shape;365;p13"/>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3"/>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7" name="Google Shape;367;p13"/>
            <p:cNvGrpSpPr/>
            <p:nvPr/>
          </p:nvGrpSpPr>
          <p:grpSpPr>
            <a:xfrm>
              <a:off x="-540125" y="-190500"/>
              <a:ext cx="10224238" cy="5634425"/>
              <a:chOff x="-540125" y="-190500"/>
              <a:chExt cx="10224238" cy="5634425"/>
            </a:xfrm>
          </p:grpSpPr>
          <p:grpSp>
            <p:nvGrpSpPr>
              <p:cNvPr id="368" name="Google Shape;368;p13"/>
              <p:cNvGrpSpPr/>
              <p:nvPr/>
            </p:nvGrpSpPr>
            <p:grpSpPr>
              <a:xfrm>
                <a:off x="123150" y="4810250"/>
                <a:ext cx="9020846" cy="318721"/>
                <a:chOff x="66882" y="4401145"/>
                <a:chExt cx="9060713" cy="305875"/>
              </a:xfrm>
            </p:grpSpPr>
            <p:sp>
              <p:nvSpPr>
                <p:cNvPr id="369" name="Google Shape;369;p13"/>
                <p:cNvSpPr/>
                <p:nvPr/>
              </p:nvSpPr>
              <p:spPr>
                <a:xfrm>
                  <a:off x="66882" y="4401145"/>
                  <a:ext cx="9060713" cy="305875"/>
                </a:xfrm>
                <a:custGeom>
                  <a:rect b="b" l="l" r="r" t="t"/>
                  <a:pathLst>
                    <a:path extrusionOk="0" h="3178" w="27171">
                      <a:moveTo>
                        <a:pt x="1" y="0"/>
                      </a:moveTo>
                      <a:lnTo>
                        <a:pt x="1" y="3177"/>
                      </a:lnTo>
                      <a:lnTo>
                        <a:pt x="27171" y="3177"/>
                      </a:lnTo>
                      <a:lnTo>
                        <a:pt x="27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3"/>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3"/>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13"/>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3"/>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3"/>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3"/>
              <p:cNvSpPr/>
              <p:nvPr/>
            </p:nvSpPr>
            <p:spPr>
              <a:xfrm>
                <a:off x="713232"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3"/>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3"/>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3"/>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3"/>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3"/>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3"/>
              <p:cNvSpPr/>
              <p:nvPr/>
            </p:nvSpPr>
            <p:spPr>
              <a:xfrm>
                <a:off x="8945550" y="247650"/>
                <a:ext cx="197174" cy="4618732"/>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13"/>
              <p:cNvGrpSpPr/>
              <p:nvPr/>
            </p:nvGrpSpPr>
            <p:grpSpPr>
              <a:xfrm>
                <a:off x="8694552" y="444361"/>
                <a:ext cx="448838" cy="855480"/>
                <a:chOff x="4189590" y="628348"/>
                <a:chExt cx="448838" cy="855480"/>
              </a:xfrm>
            </p:grpSpPr>
            <p:sp>
              <p:nvSpPr>
                <p:cNvPr id="383" name="Google Shape;383;p13"/>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3"/>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3"/>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6" name="Google Shape;386;p13"/>
              <p:cNvSpPr/>
              <p:nvPr/>
            </p:nvSpPr>
            <p:spPr>
              <a:xfrm>
                <a:off x="100" y="247650"/>
                <a:ext cx="183874" cy="489580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7" name="Google Shape;387;p13"/>
              <p:cNvGrpSpPr/>
              <p:nvPr/>
            </p:nvGrpSpPr>
            <p:grpSpPr>
              <a:xfrm>
                <a:off x="-10709" y="444378"/>
                <a:ext cx="448838" cy="860613"/>
                <a:chOff x="561117" y="628348"/>
                <a:chExt cx="448838" cy="855480"/>
              </a:xfrm>
            </p:grpSpPr>
            <p:sp>
              <p:nvSpPr>
                <p:cNvPr id="388" name="Google Shape;388;p13"/>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3"/>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3"/>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1" name="Google Shape;391;p13"/>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1">
    <p:spTree>
      <p:nvGrpSpPr>
        <p:cNvPr id="392" name="Shape 392"/>
        <p:cNvGrpSpPr/>
        <p:nvPr/>
      </p:nvGrpSpPr>
      <p:grpSpPr>
        <a:xfrm>
          <a:off x="0" y="0"/>
          <a:ext cx="0" cy="0"/>
          <a:chOff x="0" y="0"/>
          <a:chExt cx="0" cy="0"/>
        </a:xfrm>
      </p:grpSpPr>
      <p:sp>
        <p:nvSpPr>
          <p:cNvPr id="393" name="Google Shape;393;p14"/>
          <p:cNvSpPr txBox="1"/>
          <p:nvPr>
            <p:ph type="title"/>
          </p:nvPr>
        </p:nvSpPr>
        <p:spPr>
          <a:xfrm>
            <a:off x="685650" y="1992300"/>
            <a:ext cx="3543000" cy="1158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394" name="Google Shape;394;p14"/>
          <p:cNvSpPr/>
          <p:nvPr/>
        </p:nvSpPr>
        <p:spPr>
          <a:xfrm>
            <a:off x="100" y="247650"/>
            <a:ext cx="274225" cy="4891350"/>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4"/>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4"/>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4"/>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4"/>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4"/>
          <p:cNvSpPr/>
          <p:nvPr/>
        </p:nvSpPr>
        <p:spPr>
          <a:xfrm>
            <a:off x="710332" y="194931"/>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4"/>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4"/>
          <p:cNvSpPr/>
          <p:nvPr/>
        </p:nvSpPr>
        <p:spPr>
          <a:xfrm>
            <a:off x="-10709" y="263403"/>
            <a:ext cx="448838" cy="860619"/>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4"/>
          <p:cNvSpPr/>
          <p:nvPr/>
        </p:nvSpPr>
        <p:spPr>
          <a:xfrm>
            <a:off x="314816" y="409580"/>
            <a:ext cx="70572" cy="5694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4"/>
          <p:cNvSpPr/>
          <p:nvPr/>
        </p:nvSpPr>
        <p:spPr>
          <a:xfrm rot="5400000">
            <a:off x="4432055" y="721429"/>
            <a:ext cx="249250" cy="8633441"/>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4"/>
          <p:cNvSpPr/>
          <p:nvPr/>
        </p:nvSpPr>
        <p:spPr>
          <a:xfrm>
            <a:off x="8868499" y="257687"/>
            <a:ext cx="274226" cy="4881472"/>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4"/>
          <p:cNvSpPr/>
          <p:nvPr/>
        </p:nvSpPr>
        <p:spPr>
          <a:xfrm>
            <a:off x="-157810" y="48204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4"/>
          <p:cNvSpPr/>
          <p:nvPr/>
        </p:nvSpPr>
        <p:spPr>
          <a:xfrm>
            <a:off x="-369550" y="4999626"/>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4"/>
          <p:cNvSpPr/>
          <p:nvPr/>
        </p:nvSpPr>
        <p:spPr>
          <a:xfrm>
            <a:off x="1170769" y="4999626"/>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4"/>
          <p:cNvSpPr/>
          <p:nvPr/>
        </p:nvSpPr>
        <p:spPr>
          <a:xfrm>
            <a:off x="5524907" y="4999626"/>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4"/>
          <p:cNvSpPr/>
          <p:nvPr/>
        </p:nvSpPr>
        <p:spPr>
          <a:xfrm>
            <a:off x="123156" y="557700"/>
            <a:ext cx="187201" cy="204618"/>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4"/>
          <p:cNvSpPr/>
          <p:nvPr/>
        </p:nvSpPr>
        <p:spPr>
          <a:xfrm>
            <a:off x="8694552" y="263386"/>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4"/>
          <p:cNvSpPr/>
          <p:nvPr/>
        </p:nvSpPr>
        <p:spPr>
          <a:xfrm>
            <a:off x="8736599" y="406611"/>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4"/>
          <p:cNvSpPr/>
          <p:nvPr/>
        </p:nvSpPr>
        <p:spPr>
          <a:xfrm>
            <a:off x="8827080" y="556522"/>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2">
  <p:cSld name="CUSTOM_11_1">
    <p:spTree>
      <p:nvGrpSpPr>
        <p:cNvPr id="413" name="Shape 413"/>
        <p:cNvGrpSpPr/>
        <p:nvPr/>
      </p:nvGrpSpPr>
      <p:grpSpPr>
        <a:xfrm>
          <a:off x="0" y="0"/>
          <a:ext cx="0" cy="0"/>
          <a:chOff x="0" y="0"/>
          <a:chExt cx="0" cy="0"/>
        </a:xfrm>
      </p:grpSpPr>
      <p:sp>
        <p:nvSpPr>
          <p:cNvPr id="414" name="Google Shape;414;p15"/>
          <p:cNvSpPr txBox="1"/>
          <p:nvPr>
            <p:ph type="title"/>
          </p:nvPr>
        </p:nvSpPr>
        <p:spPr>
          <a:xfrm>
            <a:off x="2086525" y="3366450"/>
            <a:ext cx="3606300" cy="1299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15" name="Google Shape;415;p15"/>
          <p:cNvSpPr/>
          <p:nvPr/>
        </p:nvSpPr>
        <p:spPr>
          <a:xfrm>
            <a:off x="100" y="247650"/>
            <a:ext cx="274225" cy="4891350"/>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5"/>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5"/>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5"/>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5"/>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5"/>
          <p:cNvSpPr/>
          <p:nvPr/>
        </p:nvSpPr>
        <p:spPr>
          <a:xfrm>
            <a:off x="710332" y="194931"/>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5"/>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5"/>
          <p:cNvSpPr/>
          <p:nvPr/>
        </p:nvSpPr>
        <p:spPr>
          <a:xfrm>
            <a:off x="-10709" y="263403"/>
            <a:ext cx="448838" cy="860619"/>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5"/>
          <p:cNvSpPr/>
          <p:nvPr/>
        </p:nvSpPr>
        <p:spPr>
          <a:xfrm>
            <a:off x="314816" y="409580"/>
            <a:ext cx="70572" cy="5694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5"/>
          <p:cNvSpPr/>
          <p:nvPr/>
        </p:nvSpPr>
        <p:spPr>
          <a:xfrm rot="5400000">
            <a:off x="4432055" y="721429"/>
            <a:ext cx="249250" cy="8633441"/>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5"/>
          <p:cNvSpPr/>
          <p:nvPr/>
        </p:nvSpPr>
        <p:spPr>
          <a:xfrm>
            <a:off x="8868499" y="257687"/>
            <a:ext cx="274226" cy="4881472"/>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5"/>
          <p:cNvSpPr/>
          <p:nvPr/>
        </p:nvSpPr>
        <p:spPr>
          <a:xfrm>
            <a:off x="-157810" y="48204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5"/>
          <p:cNvSpPr/>
          <p:nvPr/>
        </p:nvSpPr>
        <p:spPr>
          <a:xfrm>
            <a:off x="-369550" y="4999626"/>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5"/>
          <p:cNvSpPr/>
          <p:nvPr/>
        </p:nvSpPr>
        <p:spPr>
          <a:xfrm>
            <a:off x="1170769" y="4999626"/>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5"/>
          <p:cNvSpPr/>
          <p:nvPr/>
        </p:nvSpPr>
        <p:spPr>
          <a:xfrm>
            <a:off x="5524907" y="4999626"/>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5"/>
          <p:cNvSpPr/>
          <p:nvPr/>
        </p:nvSpPr>
        <p:spPr>
          <a:xfrm>
            <a:off x="123156" y="557700"/>
            <a:ext cx="187201" cy="204618"/>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5"/>
          <p:cNvSpPr/>
          <p:nvPr/>
        </p:nvSpPr>
        <p:spPr>
          <a:xfrm>
            <a:off x="8694552" y="263386"/>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5"/>
          <p:cNvSpPr/>
          <p:nvPr/>
        </p:nvSpPr>
        <p:spPr>
          <a:xfrm>
            <a:off x="8736599" y="406611"/>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5"/>
          <p:cNvSpPr/>
          <p:nvPr/>
        </p:nvSpPr>
        <p:spPr>
          <a:xfrm>
            <a:off x="8827080" y="556522"/>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CUSTOM_10">
    <p:spTree>
      <p:nvGrpSpPr>
        <p:cNvPr id="434" name="Shape 434"/>
        <p:cNvGrpSpPr/>
        <p:nvPr/>
      </p:nvGrpSpPr>
      <p:grpSpPr>
        <a:xfrm>
          <a:off x="0" y="0"/>
          <a:ext cx="0" cy="0"/>
          <a:chOff x="0" y="0"/>
          <a:chExt cx="0" cy="0"/>
        </a:xfrm>
      </p:grpSpPr>
      <p:grpSp>
        <p:nvGrpSpPr>
          <p:cNvPr id="435" name="Google Shape;435;p16"/>
          <p:cNvGrpSpPr/>
          <p:nvPr/>
        </p:nvGrpSpPr>
        <p:grpSpPr>
          <a:xfrm>
            <a:off x="-540125" y="-190500"/>
            <a:ext cx="10224238" cy="5634425"/>
            <a:chOff x="-540125" y="-190500"/>
            <a:chExt cx="10224238" cy="5634425"/>
          </a:xfrm>
        </p:grpSpPr>
        <p:grpSp>
          <p:nvGrpSpPr>
            <p:cNvPr id="436" name="Google Shape;436;p16"/>
            <p:cNvGrpSpPr/>
            <p:nvPr/>
          </p:nvGrpSpPr>
          <p:grpSpPr>
            <a:xfrm>
              <a:off x="-375736" y="5125200"/>
              <a:ext cx="9889274" cy="318725"/>
              <a:chOff x="-375736" y="5125200"/>
              <a:chExt cx="9889274" cy="318725"/>
            </a:xfrm>
          </p:grpSpPr>
          <p:sp>
            <p:nvSpPr>
              <p:cNvPr id="437" name="Google Shape;437;p16"/>
              <p:cNvSpPr/>
              <p:nvPr/>
            </p:nvSpPr>
            <p:spPr>
              <a:xfrm flipH="1">
                <a:off x="-135238"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6"/>
              <p:cNvSpPr/>
              <p:nvPr/>
            </p:nvSpPr>
            <p:spPr>
              <a:xfrm flipH="1">
                <a:off x="-375736"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6"/>
              <p:cNvSpPr/>
              <p:nvPr/>
            </p:nvSpPr>
            <p:spPr>
              <a:xfrm flipH="1">
                <a:off x="4369693"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6"/>
              <p:cNvSpPr/>
              <p:nvPr/>
            </p:nvSpPr>
            <p:spPr>
              <a:xfrm flipH="1">
                <a:off x="1764230"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1" name="Google Shape;441;p16"/>
            <p:cNvGrpSpPr/>
            <p:nvPr/>
          </p:nvGrpSpPr>
          <p:grpSpPr>
            <a:xfrm>
              <a:off x="-540125" y="-190500"/>
              <a:ext cx="10224238" cy="644300"/>
              <a:chOff x="-540125" y="-190500"/>
              <a:chExt cx="10224238" cy="644300"/>
            </a:xfrm>
          </p:grpSpPr>
          <p:sp>
            <p:nvSpPr>
              <p:cNvPr id="442" name="Google Shape;442;p16"/>
              <p:cNvSpPr/>
              <p:nvPr/>
            </p:nvSpPr>
            <p:spPr>
              <a:xfrm flipH="1">
                <a:off x="-130835"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6"/>
              <p:cNvSpPr/>
              <p:nvPr/>
            </p:nvSpPr>
            <p:spPr>
              <a:xfrm flipH="1">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6"/>
              <p:cNvSpPr/>
              <p:nvPr/>
            </p:nvSpPr>
            <p:spPr>
              <a:xfrm flipH="1">
                <a:off x="-537003"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6"/>
              <p:cNvSpPr/>
              <p:nvPr/>
            </p:nvSpPr>
            <p:spPr>
              <a:xfrm flipH="1">
                <a:off x="4985805"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6"/>
              <p:cNvSpPr/>
              <p:nvPr/>
            </p:nvSpPr>
            <p:spPr>
              <a:xfrm flipH="1">
                <a:off x="-33719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6"/>
              <p:cNvSpPr/>
              <p:nvPr/>
            </p:nvSpPr>
            <p:spPr>
              <a:xfrm flipH="1">
                <a:off x="-45733" y="247300"/>
                <a:ext cx="9230208"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8" name="Google Shape;448;p16"/>
          <p:cNvSpPr txBox="1"/>
          <p:nvPr>
            <p:ph type="title"/>
          </p:nvPr>
        </p:nvSpPr>
        <p:spPr>
          <a:xfrm>
            <a:off x="2163200" y="1928225"/>
            <a:ext cx="4373400" cy="2004600"/>
          </a:xfrm>
          <a:prstGeom prst="rect">
            <a:avLst/>
          </a:prstGeom>
        </p:spPr>
        <p:txBody>
          <a:bodyPr anchorCtr="0" anchor="ctr" bIns="91425" lIns="91425" spcFirstLastPara="1" rIns="91425" wrap="square" tIns="91425">
            <a:noAutofit/>
          </a:bodyPr>
          <a:lstStyle>
            <a:lvl1pPr lvl="0" rtl="0" algn="ctr">
              <a:lnSpc>
                <a:spcPct val="80000"/>
              </a:lnSpc>
              <a:spcBef>
                <a:spcPts val="0"/>
              </a:spcBef>
              <a:spcAft>
                <a:spcPts val="0"/>
              </a:spcAft>
              <a:buSzPts val="4800"/>
              <a:buNone/>
              <a:defRPr sz="7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bg>
      <p:bgPr>
        <a:solidFill>
          <a:schemeClr val="dk1"/>
        </a:solidFill>
      </p:bgPr>
    </p:bg>
    <p:spTree>
      <p:nvGrpSpPr>
        <p:cNvPr id="449" name="Shape 449"/>
        <p:cNvGrpSpPr/>
        <p:nvPr/>
      </p:nvGrpSpPr>
      <p:grpSpPr>
        <a:xfrm>
          <a:off x="0" y="0"/>
          <a:ext cx="0" cy="0"/>
          <a:chOff x="0" y="0"/>
          <a:chExt cx="0" cy="0"/>
        </a:xfrm>
      </p:grpSpPr>
      <p:grpSp>
        <p:nvGrpSpPr>
          <p:cNvPr id="450" name="Google Shape;450;p17"/>
          <p:cNvGrpSpPr/>
          <p:nvPr/>
        </p:nvGrpSpPr>
        <p:grpSpPr>
          <a:xfrm>
            <a:off x="-540125" y="-190500"/>
            <a:ext cx="10224238" cy="5634425"/>
            <a:chOff x="-540125" y="-190500"/>
            <a:chExt cx="10224238" cy="5634425"/>
          </a:xfrm>
        </p:grpSpPr>
        <p:grpSp>
          <p:nvGrpSpPr>
            <p:cNvPr id="451" name="Google Shape;451;p17"/>
            <p:cNvGrpSpPr/>
            <p:nvPr/>
          </p:nvGrpSpPr>
          <p:grpSpPr>
            <a:xfrm>
              <a:off x="-540125" y="-190500"/>
              <a:ext cx="10224238" cy="5634425"/>
              <a:chOff x="-540125" y="-190500"/>
              <a:chExt cx="10224238" cy="5634425"/>
            </a:xfrm>
          </p:grpSpPr>
          <p:grpSp>
            <p:nvGrpSpPr>
              <p:cNvPr id="452" name="Google Shape;452;p17"/>
              <p:cNvGrpSpPr/>
              <p:nvPr/>
            </p:nvGrpSpPr>
            <p:grpSpPr>
              <a:xfrm>
                <a:off x="-540125" y="-190500"/>
                <a:ext cx="10224238" cy="5634425"/>
                <a:chOff x="-540125" y="-190500"/>
                <a:chExt cx="10224238" cy="5634425"/>
              </a:xfrm>
            </p:grpSpPr>
            <p:grpSp>
              <p:nvGrpSpPr>
                <p:cNvPr id="453" name="Google Shape;453;p17"/>
                <p:cNvGrpSpPr/>
                <p:nvPr/>
              </p:nvGrpSpPr>
              <p:grpSpPr>
                <a:xfrm>
                  <a:off x="123150" y="4810250"/>
                  <a:ext cx="9020846" cy="318721"/>
                  <a:chOff x="66882" y="4401145"/>
                  <a:chExt cx="9060713" cy="305875"/>
                </a:xfrm>
              </p:grpSpPr>
              <p:sp>
                <p:nvSpPr>
                  <p:cNvPr id="454" name="Google Shape;454;p17"/>
                  <p:cNvSpPr/>
                  <p:nvPr/>
                </p:nvSpPr>
                <p:spPr>
                  <a:xfrm>
                    <a:off x="66882" y="4401145"/>
                    <a:ext cx="9060713" cy="305875"/>
                  </a:xfrm>
                  <a:custGeom>
                    <a:rect b="b" l="l" r="r" t="t"/>
                    <a:pathLst>
                      <a:path extrusionOk="0" h="3178" w="27171">
                        <a:moveTo>
                          <a:pt x="1" y="0"/>
                        </a:moveTo>
                        <a:lnTo>
                          <a:pt x="1" y="3177"/>
                        </a:lnTo>
                        <a:lnTo>
                          <a:pt x="27171" y="3177"/>
                        </a:lnTo>
                        <a:lnTo>
                          <a:pt x="27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7"/>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7"/>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7" name="Google Shape;457;p17"/>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7"/>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7"/>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7"/>
                <p:cNvSpPr/>
                <p:nvPr/>
              </p:nvSpPr>
              <p:spPr>
                <a:xfrm>
                  <a:off x="713232"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7"/>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17"/>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17"/>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17"/>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17"/>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7"/>
                <p:cNvSpPr/>
                <p:nvPr/>
              </p:nvSpPr>
              <p:spPr>
                <a:xfrm>
                  <a:off x="8945550" y="247650"/>
                  <a:ext cx="197174" cy="4618732"/>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 name="Google Shape;467;p17"/>
                <p:cNvGrpSpPr/>
                <p:nvPr/>
              </p:nvGrpSpPr>
              <p:grpSpPr>
                <a:xfrm>
                  <a:off x="8694552" y="444361"/>
                  <a:ext cx="448838" cy="855480"/>
                  <a:chOff x="4189590" y="628348"/>
                  <a:chExt cx="448838" cy="855480"/>
                </a:xfrm>
              </p:grpSpPr>
              <p:sp>
                <p:nvSpPr>
                  <p:cNvPr id="468" name="Google Shape;468;p17"/>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7"/>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7"/>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1" name="Google Shape;471;p17"/>
                <p:cNvSpPr/>
                <p:nvPr/>
              </p:nvSpPr>
              <p:spPr>
                <a:xfrm>
                  <a:off x="100" y="247650"/>
                  <a:ext cx="183874" cy="489580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2" name="Google Shape;472;p17"/>
                <p:cNvGrpSpPr/>
                <p:nvPr/>
              </p:nvGrpSpPr>
              <p:grpSpPr>
                <a:xfrm>
                  <a:off x="-10709" y="444378"/>
                  <a:ext cx="448838" cy="860613"/>
                  <a:chOff x="561117" y="628348"/>
                  <a:chExt cx="448838" cy="855480"/>
                </a:xfrm>
              </p:grpSpPr>
              <p:sp>
                <p:nvSpPr>
                  <p:cNvPr id="473" name="Google Shape;473;p17"/>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7"/>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7"/>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6" name="Google Shape;476;p17"/>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17"/>
            <p:cNvGrpSpPr/>
            <p:nvPr/>
          </p:nvGrpSpPr>
          <p:grpSpPr>
            <a:xfrm>
              <a:off x="384093" y="4954718"/>
              <a:ext cx="8375813" cy="57966"/>
              <a:chOff x="384093" y="4954718"/>
              <a:chExt cx="8375813" cy="57966"/>
            </a:xfrm>
          </p:grpSpPr>
          <p:sp>
            <p:nvSpPr>
              <p:cNvPr id="478" name="Google Shape;478;p17"/>
              <p:cNvSpPr/>
              <p:nvPr/>
            </p:nvSpPr>
            <p:spPr>
              <a:xfrm>
                <a:off x="384093" y="495471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7"/>
              <p:cNvSpPr/>
              <p:nvPr/>
            </p:nvSpPr>
            <p:spPr>
              <a:xfrm>
                <a:off x="8540543" y="495471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0" name="Google Shape;480;p17"/>
          <p:cNvSpPr txBox="1"/>
          <p:nvPr>
            <p:ph type="title"/>
          </p:nvPr>
        </p:nvSpPr>
        <p:spPr>
          <a:xfrm>
            <a:off x="720000" y="1968400"/>
            <a:ext cx="2305500" cy="31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81" name="Google Shape;481;p17"/>
          <p:cNvSpPr txBox="1"/>
          <p:nvPr>
            <p:ph idx="1" type="subTitle"/>
          </p:nvPr>
        </p:nvSpPr>
        <p:spPr>
          <a:xfrm>
            <a:off x="720000" y="2288425"/>
            <a:ext cx="2305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2" name="Google Shape;482;p17"/>
          <p:cNvSpPr txBox="1"/>
          <p:nvPr>
            <p:ph idx="2" type="title"/>
          </p:nvPr>
        </p:nvSpPr>
        <p:spPr>
          <a:xfrm>
            <a:off x="3419275" y="1968400"/>
            <a:ext cx="2305500" cy="31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83" name="Google Shape;483;p17"/>
          <p:cNvSpPr txBox="1"/>
          <p:nvPr>
            <p:ph idx="3" type="subTitle"/>
          </p:nvPr>
        </p:nvSpPr>
        <p:spPr>
          <a:xfrm>
            <a:off x="3419269" y="2288425"/>
            <a:ext cx="2305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4" name="Google Shape;484;p17"/>
          <p:cNvSpPr txBox="1"/>
          <p:nvPr>
            <p:ph idx="4" type="title"/>
          </p:nvPr>
        </p:nvSpPr>
        <p:spPr>
          <a:xfrm>
            <a:off x="720000" y="3782850"/>
            <a:ext cx="2305500" cy="31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85" name="Google Shape;485;p17"/>
          <p:cNvSpPr txBox="1"/>
          <p:nvPr>
            <p:ph idx="5" type="subTitle"/>
          </p:nvPr>
        </p:nvSpPr>
        <p:spPr>
          <a:xfrm>
            <a:off x="720000" y="4102825"/>
            <a:ext cx="2305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6" name="Google Shape;486;p17"/>
          <p:cNvSpPr txBox="1"/>
          <p:nvPr>
            <p:ph idx="6" type="title"/>
          </p:nvPr>
        </p:nvSpPr>
        <p:spPr>
          <a:xfrm>
            <a:off x="3419271" y="3782850"/>
            <a:ext cx="2305500" cy="31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87" name="Google Shape;487;p17"/>
          <p:cNvSpPr txBox="1"/>
          <p:nvPr>
            <p:ph idx="7" type="subTitle"/>
          </p:nvPr>
        </p:nvSpPr>
        <p:spPr>
          <a:xfrm>
            <a:off x="3419269" y="4102825"/>
            <a:ext cx="2305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88" name="Google Shape;488;p17"/>
          <p:cNvSpPr txBox="1"/>
          <p:nvPr>
            <p:ph idx="8" type="title"/>
          </p:nvPr>
        </p:nvSpPr>
        <p:spPr>
          <a:xfrm>
            <a:off x="6118550" y="1968400"/>
            <a:ext cx="2305500" cy="31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89" name="Google Shape;489;p17"/>
          <p:cNvSpPr txBox="1"/>
          <p:nvPr>
            <p:ph idx="9" type="subTitle"/>
          </p:nvPr>
        </p:nvSpPr>
        <p:spPr>
          <a:xfrm>
            <a:off x="6118545" y="2288425"/>
            <a:ext cx="2305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90" name="Google Shape;490;p17"/>
          <p:cNvSpPr txBox="1"/>
          <p:nvPr>
            <p:ph idx="13" type="title"/>
          </p:nvPr>
        </p:nvSpPr>
        <p:spPr>
          <a:xfrm>
            <a:off x="6118550" y="3782850"/>
            <a:ext cx="2305500" cy="3183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491" name="Google Shape;491;p17"/>
          <p:cNvSpPr txBox="1"/>
          <p:nvPr>
            <p:ph idx="14" type="subTitle"/>
          </p:nvPr>
        </p:nvSpPr>
        <p:spPr>
          <a:xfrm>
            <a:off x="6118545" y="4102825"/>
            <a:ext cx="23055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92" name="Google Shape;492;p17"/>
          <p:cNvSpPr txBox="1"/>
          <p:nvPr>
            <p:ph hasCustomPrompt="1" idx="15" type="title"/>
          </p:nvPr>
        </p:nvSpPr>
        <p:spPr>
          <a:xfrm>
            <a:off x="1580700" y="1307799"/>
            <a:ext cx="584100" cy="447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3" name="Google Shape;493;p17"/>
          <p:cNvSpPr txBox="1"/>
          <p:nvPr>
            <p:ph hasCustomPrompt="1" idx="16" type="title"/>
          </p:nvPr>
        </p:nvSpPr>
        <p:spPr>
          <a:xfrm>
            <a:off x="1580700" y="3117543"/>
            <a:ext cx="584100" cy="447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4" name="Google Shape;494;p17"/>
          <p:cNvSpPr txBox="1"/>
          <p:nvPr>
            <p:ph hasCustomPrompt="1" idx="17" type="title"/>
          </p:nvPr>
        </p:nvSpPr>
        <p:spPr>
          <a:xfrm>
            <a:off x="4279974" y="1307799"/>
            <a:ext cx="584100" cy="447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5" name="Google Shape;495;p17"/>
          <p:cNvSpPr txBox="1"/>
          <p:nvPr>
            <p:ph hasCustomPrompt="1" idx="18" type="title"/>
          </p:nvPr>
        </p:nvSpPr>
        <p:spPr>
          <a:xfrm>
            <a:off x="4279974" y="3117543"/>
            <a:ext cx="584100" cy="447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6" name="Google Shape;496;p17"/>
          <p:cNvSpPr txBox="1"/>
          <p:nvPr>
            <p:ph hasCustomPrompt="1" idx="19" type="title"/>
          </p:nvPr>
        </p:nvSpPr>
        <p:spPr>
          <a:xfrm>
            <a:off x="6979249" y="1307799"/>
            <a:ext cx="584100" cy="447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7" name="Google Shape;497;p17"/>
          <p:cNvSpPr txBox="1"/>
          <p:nvPr>
            <p:ph hasCustomPrompt="1" idx="20" type="title"/>
          </p:nvPr>
        </p:nvSpPr>
        <p:spPr>
          <a:xfrm>
            <a:off x="6979249" y="3117543"/>
            <a:ext cx="584100" cy="447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2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8" name="Google Shape;498;p17"/>
          <p:cNvSpPr txBox="1"/>
          <p:nvPr>
            <p:ph idx="21" type="title"/>
          </p:nvPr>
        </p:nvSpPr>
        <p:spPr>
          <a:xfrm>
            <a:off x="720000" y="539500"/>
            <a:ext cx="77040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BLANK_1_1_1_1_1_1_1">
    <p:bg>
      <p:bgPr>
        <a:solidFill>
          <a:schemeClr val="dk1"/>
        </a:solidFill>
      </p:bgPr>
    </p:bg>
    <p:spTree>
      <p:nvGrpSpPr>
        <p:cNvPr id="499" name="Shape 499"/>
        <p:cNvGrpSpPr/>
        <p:nvPr/>
      </p:nvGrpSpPr>
      <p:grpSpPr>
        <a:xfrm>
          <a:off x="0" y="0"/>
          <a:ext cx="0" cy="0"/>
          <a:chOff x="0" y="0"/>
          <a:chExt cx="0" cy="0"/>
        </a:xfrm>
      </p:grpSpPr>
      <p:sp>
        <p:nvSpPr>
          <p:cNvPr id="500" name="Google Shape;500;p18"/>
          <p:cNvSpPr txBox="1"/>
          <p:nvPr>
            <p:ph type="title"/>
          </p:nvPr>
        </p:nvSpPr>
        <p:spPr>
          <a:xfrm>
            <a:off x="1254725" y="1315925"/>
            <a:ext cx="2247600" cy="318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01" name="Google Shape;501;p18"/>
          <p:cNvSpPr txBox="1"/>
          <p:nvPr>
            <p:ph idx="1" type="subTitle"/>
          </p:nvPr>
        </p:nvSpPr>
        <p:spPr>
          <a:xfrm>
            <a:off x="1254725" y="1635950"/>
            <a:ext cx="22476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2" name="Google Shape;502;p18"/>
          <p:cNvSpPr txBox="1"/>
          <p:nvPr>
            <p:ph hasCustomPrompt="1" idx="2" type="title"/>
          </p:nvPr>
        </p:nvSpPr>
        <p:spPr>
          <a:xfrm>
            <a:off x="710475" y="1245886"/>
            <a:ext cx="584100" cy="447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2000"/>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503" name="Google Shape;503;p18"/>
          <p:cNvSpPr txBox="1"/>
          <p:nvPr>
            <p:ph idx="3" type="title"/>
          </p:nvPr>
        </p:nvSpPr>
        <p:spPr>
          <a:xfrm>
            <a:off x="1254725" y="3803750"/>
            <a:ext cx="2247600" cy="318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04" name="Google Shape;504;p18"/>
          <p:cNvSpPr txBox="1"/>
          <p:nvPr>
            <p:ph idx="4" type="subTitle"/>
          </p:nvPr>
        </p:nvSpPr>
        <p:spPr>
          <a:xfrm>
            <a:off x="1254725" y="4123775"/>
            <a:ext cx="22476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5" name="Google Shape;505;p18"/>
          <p:cNvSpPr txBox="1"/>
          <p:nvPr>
            <p:ph hasCustomPrompt="1" idx="5" type="title"/>
          </p:nvPr>
        </p:nvSpPr>
        <p:spPr>
          <a:xfrm>
            <a:off x="710475" y="3733711"/>
            <a:ext cx="584100" cy="447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2000"/>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506" name="Google Shape;506;p18"/>
          <p:cNvSpPr txBox="1"/>
          <p:nvPr>
            <p:ph idx="6" type="title"/>
          </p:nvPr>
        </p:nvSpPr>
        <p:spPr>
          <a:xfrm>
            <a:off x="1254725" y="2559838"/>
            <a:ext cx="2247600" cy="318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07" name="Google Shape;507;p18"/>
          <p:cNvSpPr txBox="1"/>
          <p:nvPr>
            <p:ph idx="7" type="subTitle"/>
          </p:nvPr>
        </p:nvSpPr>
        <p:spPr>
          <a:xfrm>
            <a:off x="1254725" y="2879863"/>
            <a:ext cx="22476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08" name="Google Shape;508;p18"/>
          <p:cNvSpPr txBox="1"/>
          <p:nvPr>
            <p:ph hasCustomPrompt="1" idx="8" type="title"/>
          </p:nvPr>
        </p:nvSpPr>
        <p:spPr>
          <a:xfrm>
            <a:off x="710475" y="2489799"/>
            <a:ext cx="584100" cy="447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2000"/>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509" name="Google Shape;509;p18"/>
          <p:cNvSpPr txBox="1"/>
          <p:nvPr>
            <p:ph idx="9" type="title"/>
          </p:nvPr>
        </p:nvSpPr>
        <p:spPr>
          <a:xfrm>
            <a:off x="4326525" y="1315925"/>
            <a:ext cx="2247600" cy="318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10" name="Google Shape;510;p18"/>
          <p:cNvSpPr txBox="1"/>
          <p:nvPr>
            <p:ph idx="13" type="subTitle"/>
          </p:nvPr>
        </p:nvSpPr>
        <p:spPr>
          <a:xfrm>
            <a:off x="4326525" y="1635950"/>
            <a:ext cx="22476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1" name="Google Shape;511;p18"/>
          <p:cNvSpPr txBox="1"/>
          <p:nvPr>
            <p:ph hasCustomPrompt="1" idx="14" type="title"/>
          </p:nvPr>
        </p:nvSpPr>
        <p:spPr>
          <a:xfrm>
            <a:off x="3782275" y="1245886"/>
            <a:ext cx="584100" cy="447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2000"/>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512" name="Google Shape;512;p18"/>
          <p:cNvSpPr txBox="1"/>
          <p:nvPr>
            <p:ph idx="15" type="title"/>
          </p:nvPr>
        </p:nvSpPr>
        <p:spPr>
          <a:xfrm>
            <a:off x="4326525" y="3803750"/>
            <a:ext cx="2247600" cy="318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13" name="Google Shape;513;p18"/>
          <p:cNvSpPr txBox="1"/>
          <p:nvPr>
            <p:ph idx="16" type="subTitle"/>
          </p:nvPr>
        </p:nvSpPr>
        <p:spPr>
          <a:xfrm>
            <a:off x="4326525" y="4123775"/>
            <a:ext cx="22476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4" name="Google Shape;514;p18"/>
          <p:cNvSpPr txBox="1"/>
          <p:nvPr>
            <p:ph hasCustomPrompt="1" idx="17" type="title"/>
          </p:nvPr>
        </p:nvSpPr>
        <p:spPr>
          <a:xfrm>
            <a:off x="3782275" y="3733711"/>
            <a:ext cx="584100" cy="447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2000"/>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515" name="Google Shape;515;p18"/>
          <p:cNvSpPr txBox="1"/>
          <p:nvPr>
            <p:ph idx="18" type="title"/>
          </p:nvPr>
        </p:nvSpPr>
        <p:spPr>
          <a:xfrm>
            <a:off x="4326525" y="2559838"/>
            <a:ext cx="2247600" cy="3183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516" name="Google Shape;516;p18"/>
          <p:cNvSpPr txBox="1"/>
          <p:nvPr>
            <p:ph idx="19" type="subTitle"/>
          </p:nvPr>
        </p:nvSpPr>
        <p:spPr>
          <a:xfrm>
            <a:off x="4326525" y="2879863"/>
            <a:ext cx="22476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17" name="Google Shape;517;p18"/>
          <p:cNvSpPr txBox="1"/>
          <p:nvPr>
            <p:ph hasCustomPrompt="1" idx="20" type="title"/>
          </p:nvPr>
        </p:nvSpPr>
        <p:spPr>
          <a:xfrm>
            <a:off x="3782275" y="2489799"/>
            <a:ext cx="584100" cy="447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2000"/>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grpSp>
        <p:nvGrpSpPr>
          <p:cNvPr id="518" name="Google Shape;518;p18"/>
          <p:cNvGrpSpPr/>
          <p:nvPr/>
        </p:nvGrpSpPr>
        <p:grpSpPr>
          <a:xfrm>
            <a:off x="-540125" y="-190500"/>
            <a:ext cx="10224238" cy="5634425"/>
            <a:chOff x="-540125" y="-190500"/>
            <a:chExt cx="10224238" cy="5634425"/>
          </a:xfrm>
        </p:grpSpPr>
        <p:grpSp>
          <p:nvGrpSpPr>
            <p:cNvPr id="519" name="Google Shape;519;p18"/>
            <p:cNvGrpSpPr/>
            <p:nvPr/>
          </p:nvGrpSpPr>
          <p:grpSpPr>
            <a:xfrm>
              <a:off x="-540125" y="-190500"/>
              <a:ext cx="10224238" cy="5634425"/>
              <a:chOff x="-540125" y="-190500"/>
              <a:chExt cx="10224238" cy="5634425"/>
            </a:xfrm>
          </p:grpSpPr>
          <p:grpSp>
            <p:nvGrpSpPr>
              <p:cNvPr id="520" name="Google Shape;520;p18"/>
              <p:cNvGrpSpPr/>
              <p:nvPr/>
            </p:nvGrpSpPr>
            <p:grpSpPr>
              <a:xfrm>
                <a:off x="-540125" y="-190500"/>
                <a:ext cx="10224238" cy="5634425"/>
                <a:chOff x="-540125" y="-190500"/>
                <a:chExt cx="10224238" cy="5634425"/>
              </a:xfrm>
            </p:grpSpPr>
            <p:grpSp>
              <p:nvGrpSpPr>
                <p:cNvPr id="521" name="Google Shape;521;p18"/>
                <p:cNvGrpSpPr/>
                <p:nvPr/>
              </p:nvGrpSpPr>
              <p:grpSpPr>
                <a:xfrm>
                  <a:off x="123150" y="4810250"/>
                  <a:ext cx="9020846" cy="318721"/>
                  <a:chOff x="66882" y="4401145"/>
                  <a:chExt cx="9060713" cy="305875"/>
                </a:xfrm>
              </p:grpSpPr>
              <p:sp>
                <p:nvSpPr>
                  <p:cNvPr id="522" name="Google Shape;522;p18"/>
                  <p:cNvSpPr/>
                  <p:nvPr/>
                </p:nvSpPr>
                <p:spPr>
                  <a:xfrm>
                    <a:off x="66882" y="4401145"/>
                    <a:ext cx="9060713" cy="305875"/>
                  </a:xfrm>
                  <a:custGeom>
                    <a:rect b="b" l="l" r="r" t="t"/>
                    <a:pathLst>
                      <a:path extrusionOk="0" h="3178" w="27171">
                        <a:moveTo>
                          <a:pt x="1" y="0"/>
                        </a:moveTo>
                        <a:lnTo>
                          <a:pt x="1" y="3177"/>
                        </a:lnTo>
                        <a:lnTo>
                          <a:pt x="27171" y="3177"/>
                        </a:lnTo>
                        <a:lnTo>
                          <a:pt x="27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8"/>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8"/>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5" name="Google Shape;525;p18"/>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8"/>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8"/>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8"/>
                <p:cNvSpPr/>
                <p:nvPr/>
              </p:nvSpPr>
              <p:spPr>
                <a:xfrm>
                  <a:off x="713232"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8"/>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8"/>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8"/>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8"/>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18"/>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8"/>
                <p:cNvSpPr/>
                <p:nvPr/>
              </p:nvSpPr>
              <p:spPr>
                <a:xfrm>
                  <a:off x="8945550" y="247650"/>
                  <a:ext cx="197174" cy="4618732"/>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5" name="Google Shape;535;p18"/>
                <p:cNvGrpSpPr/>
                <p:nvPr/>
              </p:nvGrpSpPr>
              <p:grpSpPr>
                <a:xfrm>
                  <a:off x="8694552" y="444361"/>
                  <a:ext cx="448838" cy="855480"/>
                  <a:chOff x="4189590" y="628348"/>
                  <a:chExt cx="448838" cy="855480"/>
                </a:xfrm>
              </p:grpSpPr>
              <p:sp>
                <p:nvSpPr>
                  <p:cNvPr id="536" name="Google Shape;536;p18"/>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8"/>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8"/>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9" name="Google Shape;539;p18"/>
                <p:cNvSpPr/>
                <p:nvPr/>
              </p:nvSpPr>
              <p:spPr>
                <a:xfrm>
                  <a:off x="100" y="247650"/>
                  <a:ext cx="183874" cy="489580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0" name="Google Shape;540;p18"/>
                <p:cNvGrpSpPr/>
                <p:nvPr/>
              </p:nvGrpSpPr>
              <p:grpSpPr>
                <a:xfrm>
                  <a:off x="-10709" y="444378"/>
                  <a:ext cx="448838" cy="860613"/>
                  <a:chOff x="561117" y="628348"/>
                  <a:chExt cx="448838" cy="855480"/>
                </a:xfrm>
              </p:grpSpPr>
              <p:sp>
                <p:nvSpPr>
                  <p:cNvPr id="541" name="Google Shape;541;p18"/>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8"/>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8"/>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4" name="Google Shape;544;p18"/>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 name="Google Shape;545;p18"/>
            <p:cNvGrpSpPr/>
            <p:nvPr/>
          </p:nvGrpSpPr>
          <p:grpSpPr>
            <a:xfrm>
              <a:off x="384093" y="4954718"/>
              <a:ext cx="8375813" cy="57966"/>
              <a:chOff x="384093" y="4954718"/>
              <a:chExt cx="8375813" cy="57966"/>
            </a:xfrm>
          </p:grpSpPr>
          <p:sp>
            <p:nvSpPr>
              <p:cNvPr id="546" name="Google Shape;546;p18"/>
              <p:cNvSpPr/>
              <p:nvPr/>
            </p:nvSpPr>
            <p:spPr>
              <a:xfrm>
                <a:off x="384093" y="495471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8"/>
              <p:cNvSpPr/>
              <p:nvPr/>
            </p:nvSpPr>
            <p:spPr>
              <a:xfrm>
                <a:off x="8540543" y="495471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8" name="Google Shape;548;p18"/>
          <p:cNvSpPr txBox="1"/>
          <p:nvPr>
            <p:ph idx="21" type="title"/>
          </p:nvPr>
        </p:nvSpPr>
        <p:spPr>
          <a:xfrm>
            <a:off x="720000" y="539500"/>
            <a:ext cx="77040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549" name="Shape 549"/>
        <p:cNvGrpSpPr/>
        <p:nvPr/>
      </p:nvGrpSpPr>
      <p:grpSpPr>
        <a:xfrm>
          <a:off x="0" y="0"/>
          <a:ext cx="0" cy="0"/>
          <a:chOff x="0" y="0"/>
          <a:chExt cx="0" cy="0"/>
        </a:xfrm>
      </p:grpSpPr>
      <p:sp>
        <p:nvSpPr>
          <p:cNvPr id="550" name="Google Shape;550;p19"/>
          <p:cNvSpPr txBox="1"/>
          <p:nvPr>
            <p:ph type="title"/>
          </p:nvPr>
        </p:nvSpPr>
        <p:spPr>
          <a:xfrm>
            <a:off x="720000" y="5395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51" name="Google Shape;551;p19"/>
          <p:cNvGrpSpPr/>
          <p:nvPr/>
        </p:nvGrpSpPr>
        <p:grpSpPr>
          <a:xfrm flipH="1">
            <a:off x="-540125" y="-190500"/>
            <a:ext cx="10224238" cy="5634425"/>
            <a:chOff x="-540125" y="-190500"/>
            <a:chExt cx="10224238" cy="5634425"/>
          </a:xfrm>
        </p:grpSpPr>
        <p:grpSp>
          <p:nvGrpSpPr>
            <p:cNvPr id="552" name="Google Shape;552;p19"/>
            <p:cNvGrpSpPr/>
            <p:nvPr/>
          </p:nvGrpSpPr>
          <p:grpSpPr>
            <a:xfrm>
              <a:off x="123156" y="409580"/>
              <a:ext cx="262232" cy="352736"/>
              <a:chOff x="694982" y="773654"/>
              <a:chExt cx="262232" cy="350632"/>
            </a:xfrm>
          </p:grpSpPr>
          <p:sp>
            <p:nvSpPr>
              <p:cNvPr id="553" name="Google Shape;553;p19"/>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9"/>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5" name="Google Shape;555;p19"/>
            <p:cNvGrpSpPr/>
            <p:nvPr/>
          </p:nvGrpSpPr>
          <p:grpSpPr>
            <a:xfrm>
              <a:off x="-540125" y="-190500"/>
              <a:ext cx="10224238" cy="5634425"/>
              <a:chOff x="-540125" y="-190500"/>
              <a:chExt cx="10224238" cy="5634425"/>
            </a:xfrm>
          </p:grpSpPr>
          <p:grpSp>
            <p:nvGrpSpPr>
              <p:cNvPr id="556" name="Google Shape;556;p19"/>
              <p:cNvGrpSpPr/>
              <p:nvPr/>
            </p:nvGrpSpPr>
            <p:grpSpPr>
              <a:xfrm>
                <a:off x="123150" y="4810250"/>
                <a:ext cx="9020846" cy="318721"/>
                <a:chOff x="66882" y="4401145"/>
                <a:chExt cx="9060713" cy="305875"/>
              </a:xfrm>
            </p:grpSpPr>
            <p:sp>
              <p:nvSpPr>
                <p:cNvPr id="557" name="Google Shape;557;p19"/>
                <p:cNvSpPr/>
                <p:nvPr/>
              </p:nvSpPr>
              <p:spPr>
                <a:xfrm>
                  <a:off x="66882" y="4401145"/>
                  <a:ext cx="9060713" cy="305875"/>
                </a:xfrm>
                <a:custGeom>
                  <a:rect b="b" l="l" r="r" t="t"/>
                  <a:pathLst>
                    <a:path extrusionOk="0" h="3178" w="27171">
                      <a:moveTo>
                        <a:pt x="1" y="0"/>
                      </a:moveTo>
                      <a:lnTo>
                        <a:pt x="1" y="3177"/>
                      </a:lnTo>
                      <a:lnTo>
                        <a:pt x="27171" y="3177"/>
                      </a:lnTo>
                      <a:lnTo>
                        <a:pt x="27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9"/>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9"/>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0" name="Google Shape;560;p19"/>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9"/>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9"/>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9"/>
              <p:cNvSpPr/>
              <p:nvPr/>
            </p:nvSpPr>
            <p:spPr>
              <a:xfrm>
                <a:off x="713232"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9"/>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9"/>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9"/>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9"/>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9"/>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9"/>
              <p:cNvSpPr/>
              <p:nvPr/>
            </p:nvSpPr>
            <p:spPr>
              <a:xfrm>
                <a:off x="8945550" y="247650"/>
                <a:ext cx="197174" cy="4618732"/>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0" name="Google Shape;570;p19"/>
              <p:cNvGrpSpPr/>
              <p:nvPr/>
            </p:nvGrpSpPr>
            <p:grpSpPr>
              <a:xfrm>
                <a:off x="8694552" y="444361"/>
                <a:ext cx="448838" cy="855480"/>
                <a:chOff x="4189590" y="628348"/>
                <a:chExt cx="448838" cy="855480"/>
              </a:xfrm>
            </p:grpSpPr>
            <p:sp>
              <p:nvSpPr>
                <p:cNvPr id="571" name="Google Shape;571;p19"/>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9"/>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9"/>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4" name="Google Shape;574;p19"/>
              <p:cNvSpPr/>
              <p:nvPr/>
            </p:nvSpPr>
            <p:spPr>
              <a:xfrm>
                <a:off x="100" y="247650"/>
                <a:ext cx="183874" cy="489580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5" name="Google Shape;575;p19"/>
              <p:cNvGrpSpPr/>
              <p:nvPr/>
            </p:nvGrpSpPr>
            <p:grpSpPr>
              <a:xfrm>
                <a:off x="-10709" y="444378"/>
                <a:ext cx="448838" cy="860613"/>
                <a:chOff x="561117" y="628348"/>
                <a:chExt cx="448838" cy="855480"/>
              </a:xfrm>
            </p:grpSpPr>
            <p:sp>
              <p:nvSpPr>
                <p:cNvPr id="576" name="Google Shape;576;p19"/>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9"/>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9"/>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79" name="Google Shape;579;p19"/>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bg>
      <p:bgPr>
        <a:solidFill>
          <a:schemeClr val="dk1"/>
        </a:solidFill>
      </p:bgPr>
    </p:bg>
    <p:spTree>
      <p:nvGrpSpPr>
        <p:cNvPr id="580" name="Shape 580"/>
        <p:cNvGrpSpPr/>
        <p:nvPr/>
      </p:nvGrpSpPr>
      <p:grpSpPr>
        <a:xfrm>
          <a:off x="0" y="0"/>
          <a:ext cx="0" cy="0"/>
          <a:chOff x="0" y="0"/>
          <a:chExt cx="0" cy="0"/>
        </a:xfrm>
      </p:grpSpPr>
      <p:grpSp>
        <p:nvGrpSpPr>
          <p:cNvPr id="581" name="Google Shape;581;p20"/>
          <p:cNvGrpSpPr/>
          <p:nvPr/>
        </p:nvGrpSpPr>
        <p:grpSpPr>
          <a:xfrm>
            <a:off x="-540125" y="-190500"/>
            <a:ext cx="10224238" cy="5634425"/>
            <a:chOff x="-540125" y="-190500"/>
            <a:chExt cx="10224238" cy="5634425"/>
          </a:xfrm>
        </p:grpSpPr>
        <p:grpSp>
          <p:nvGrpSpPr>
            <p:cNvPr id="582" name="Google Shape;582;p20"/>
            <p:cNvGrpSpPr/>
            <p:nvPr/>
          </p:nvGrpSpPr>
          <p:grpSpPr>
            <a:xfrm>
              <a:off x="123156" y="409580"/>
              <a:ext cx="262232" cy="352736"/>
              <a:chOff x="694982" y="773654"/>
              <a:chExt cx="262232" cy="350632"/>
            </a:xfrm>
          </p:grpSpPr>
          <p:sp>
            <p:nvSpPr>
              <p:cNvPr id="583" name="Google Shape;583;p20"/>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0"/>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5" name="Google Shape;585;p20"/>
            <p:cNvGrpSpPr/>
            <p:nvPr/>
          </p:nvGrpSpPr>
          <p:grpSpPr>
            <a:xfrm>
              <a:off x="-540125" y="-190500"/>
              <a:ext cx="10224238" cy="5634425"/>
              <a:chOff x="-540125" y="-190500"/>
              <a:chExt cx="10224238" cy="5634425"/>
            </a:xfrm>
          </p:grpSpPr>
          <p:grpSp>
            <p:nvGrpSpPr>
              <p:cNvPr id="586" name="Google Shape;586;p20"/>
              <p:cNvGrpSpPr/>
              <p:nvPr/>
            </p:nvGrpSpPr>
            <p:grpSpPr>
              <a:xfrm>
                <a:off x="123150" y="4810250"/>
                <a:ext cx="9020846" cy="318721"/>
                <a:chOff x="66882" y="4401145"/>
                <a:chExt cx="9060713" cy="305875"/>
              </a:xfrm>
            </p:grpSpPr>
            <p:sp>
              <p:nvSpPr>
                <p:cNvPr id="587" name="Google Shape;587;p20"/>
                <p:cNvSpPr/>
                <p:nvPr/>
              </p:nvSpPr>
              <p:spPr>
                <a:xfrm>
                  <a:off x="66882" y="4401145"/>
                  <a:ext cx="9060713" cy="305875"/>
                </a:xfrm>
                <a:custGeom>
                  <a:rect b="b" l="l" r="r" t="t"/>
                  <a:pathLst>
                    <a:path extrusionOk="0" h="3178" w="27171">
                      <a:moveTo>
                        <a:pt x="1" y="0"/>
                      </a:moveTo>
                      <a:lnTo>
                        <a:pt x="1" y="3177"/>
                      </a:lnTo>
                      <a:lnTo>
                        <a:pt x="27171" y="3177"/>
                      </a:lnTo>
                      <a:lnTo>
                        <a:pt x="27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0"/>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0"/>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0" name="Google Shape;590;p20"/>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0"/>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0"/>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0"/>
              <p:cNvSpPr/>
              <p:nvPr/>
            </p:nvSpPr>
            <p:spPr>
              <a:xfrm>
                <a:off x="713232"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0"/>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0"/>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0"/>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0"/>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0"/>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0"/>
              <p:cNvSpPr/>
              <p:nvPr/>
            </p:nvSpPr>
            <p:spPr>
              <a:xfrm>
                <a:off x="8945550" y="247650"/>
                <a:ext cx="197174" cy="4618732"/>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0" name="Google Shape;600;p20"/>
              <p:cNvGrpSpPr/>
              <p:nvPr/>
            </p:nvGrpSpPr>
            <p:grpSpPr>
              <a:xfrm>
                <a:off x="8694552" y="444361"/>
                <a:ext cx="448838" cy="855480"/>
                <a:chOff x="4189590" y="628348"/>
                <a:chExt cx="448838" cy="855480"/>
              </a:xfrm>
            </p:grpSpPr>
            <p:sp>
              <p:nvSpPr>
                <p:cNvPr id="601" name="Google Shape;601;p20"/>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0"/>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0"/>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4" name="Google Shape;604;p20"/>
              <p:cNvSpPr/>
              <p:nvPr/>
            </p:nvSpPr>
            <p:spPr>
              <a:xfrm>
                <a:off x="100" y="247650"/>
                <a:ext cx="183874" cy="489580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5" name="Google Shape;605;p20"/>
              <p:cNvGrpSpPr/>
              <p:nvPr/>
            </p:nvGrpSpPr>
            <p:grpSpPr>
              <a:xfrm>
                <a:off x="-10709" y="444378"/>
                <a:ext cx="448838" cy="860613"/>
                <a:chOff x="561117" y="628348"/>
                <a:chExt cx="448838" cy="855480"/>
              </a:xfrm>
            </p:grpSpPr>
            <p:sp>
              <p:nvSpPr>
                <p:cNvPr id="606" name="Google Shape;606;p20"/>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0"/>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0"/>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09" name="Google Shape;609;p20"/>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0" name="Google Shape;610;p20"/>
          <p:cNvSpPr txBox="1"/>
          <p:nvPr>
            <p:ph type="title"/>
          </p:nvPr>
        </p:nvSpPr>
        <p:spPr>
          <a:xfrm>
            <a:off x="720000" y="539500"/>
            <a:ext cx="7704000" cy="478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grpSp>
        <p:nvGrpSpPr>
          <p:cNvPr id="611" name="Google Shape;611;p20"/>
          <p:cNvGrpSpPr/>
          <p:nvPr/>
        </p:nvGrpSpPr>
        <p:grpSpPr>
          <a:xfrm>
            <a:off x="384093" y="4954718"/>
            <a:ext cx="8375813" cy="57966"/>
            <a:chOff x="384093" y="4954718"/>
            <a:chExt cx="8375813" cy="57966"/>
          </a:xfrm>
        </p:grpSpPr>
        <p:sp>
          <p:nvSpPr>
            <p:cNvPr id="612" name="Google Shape;612;p20"/>
            <p:cNvSpPr/>
            <p:nvPr/>
          </p:nvSpPr>
          <p:spPr>
            <a:xfrm>
              <a:off x="384093" y="495471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0"/>
            <p:cNvSpPr/>
            <p:nvPr/>
          </p:nvSpPr>
          <p:spPr>
            <a:xfrm>
              <a:off x="8540543" y="495471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1" name="Shape 41"/>
        <p:cNvGrpSpPr/>
        <p:nvPr/>
      </p:nvGrpSpPr>
      <p:grpSpPr>
        <a:xfrm>
          <a:off x="0" y="0"/>
          <a:ext cx="0" cy="0"/>
          <a:chOff x="0" y="0"/>
          <a:chExt cx="0" cy="0"/>
        </a:xfrm>
      </p:grpSpPr>
      <p:sp>
        <p:nvSpPr>
          <p:cNvPr id="42" name="Google Shape;42;p3"/>
          <p:cNvSpPr/>
          <p:nvPr/>
        </p:nvSpPr>
        <p:spPr>
          <a:xfrm>
            <a:off x="-9525" y="438375"/>
            <a:ext cx="9153523" cy="302799"/>
          </a:xfrm>
          <a:custGeom>
            <a:rect b="b" l="l" r="r" t="t"/>
            <a:pathLst>
              <a:path extrusionOk="0" h="1375" w="27423">
                <a:moveTo>
                  <a:pt x="1" y="1"/>
                </a:moveTo>
                <a:lnTo>
                  <a:pt x="1" y="1374"/>
                </a:lnTo>
                <a:lnTo>
                  <a:pt x="27422" y="1374"/>
                </a:lnTo>
                <a:lnTo>
                  <a:pt x="274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3"/>
          <p:cNvSpPr/>
          <p:nvPr/>
        </p:nvSpPr>
        <p:spPr>
          <a:xfrm>
            <a:off x="14452" y="504162"/>
            <a:ext cx="9120845" cy="130625"/>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134261" y="215612"/>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540125" y="-9525"/>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540125" y="-9525"/>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710332" y="3759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340627" y="121200"/>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5025" y="1299850"/>
            <a:ext cx="9140707" cy="3522165"/>
          </a:xfrm>
          <a:custGeom>
            <a:rect b="b" l="l" r="r" t="t"/>
            <a:pathLst>
              <a:path extrusionOk="0" h="40289" w="27675">
                <a:moveTo>
                  <a:pt x="1" y="0"/>
                </a:moveTo>
                <a:lnTo>
                  <a:pt x="1" y="40289"/>
                </a:lnTo>
                <a:lnTo>
                  <a:pt x="27674" y="40289"/>
                </a:lnTo>
                <a:lnTo>
                  <a:pt x="276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8868500" y="257125"/>
            <a:ext cx="274226" cy="4609241"/>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100" y="247648"/>
            <a:ext cx="274225" cy="461863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10709" y="444378"/>
            <a:ext cx="448838" cy="860613"/>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314816" y="590555"/>
            <a:ext cx="70572" cy="5694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8694552" y="444361"/>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8736599" y="587586"/>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txBox="1"/>
          <p:nvPr>
            <p:ph type="title"/>
          </p:nvPr>
        </p:nvSpPr>
        <p:spPr>
          <a:xfrm>
            <a:off x="2038200" y="3191825"/>
            <a:ext cx="5067600" cy="592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000">
                <a:solidFill>
                  <a:schemeClr val="l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57" name="Google Shape;57;p3"/>
          <p:cNvSpPr txBox="1"/>
          <p:nvPr>
            <p:ph hasCustomPrompt="1" idx="2" type="title"/>
          </p:nvPr>
        </p:nvSpPr>
        <p:spPr>
          <a:xfrm>
            <a:off x="3950850" y="1909866"/>
            <a:ext cx="12423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58" name="Google Shape;58;p3"/>
          <p:cNvSpPr txBox="1"/>
          <p:nvPr>
            <p:ph idx="1" type="subTitle"/>
          </p:nvPr>
        </p:nvSpPr>
        <p:spPr>
          <a:xfrm>
            <a:off x="2038200" y="3816150"/>
            <a:ext cx="5067600" cy="592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9" name="Google Shape;59;p3"/>
          <p:cNvSpPr/>
          <p:nvPr/>
        </p:nvSpPr>
        <p:spPr>
          <a:xfrm>
            <a:off x="713218" y="4662143"/>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8238118" y="4662143"/>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243846" y="4505452"/>
            <a:ext cx="8625638" cy="318714"/>
          </a:xfrm>
          <a:custGeom>
            <a:rect b="b" l="l" r="r" t="t"/>
            <a:pathLst>
              <a:path extrusionOk="0" h="3178" w="27171">
                <a:moveTo>
                  <a:pt x="1" y="0"/>
                </a:moveTo>
                <a:lnTo>
                  <a:pt x="1" y="3177"/>
                </a:lnTo>
                <a:lnTo>
                  <a:pt x="27171" y="3177"/>
                </a:lnTo>
                <a:lnTo>
                  <a:pt x="271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3"/>
          <p:cNvGrpSpPr/>
          <p:nvPr/>
        </p:nvGrpSpPr>
        <p:grpSpPr>
          <a:xfrm>
            <a:off x="700362" y="4505452"/>
            <a:ext cx="7743276" cy="318714"/>
            <a:chOff x="700362" y="4505452"/>
            <a:chExt cx="7743276" cy="318714"/>
          </a:xfrm>
        </p:grpSpPr>
        <p:sp>
          <p:nvSpPr>
            <p:cNvPr id="63" name="Google Shape;63;p3"/>
            <p:cNvSpPr/>
            <p:nvPr/>
          </p:nvSpPr>
          <p:spPr>
            <a:xfrm>
              <a:off x="1252412" y="4505452"/>
              <a:ext cx="6618354" cy="318714"/>
            </a:xfrm>
            <a:custGeom>
              <a:rect b="b" l="l" r="r" t="t"/>
              <a:pathLst>
                <a:path extrusionOk="0" h="3178" w="20848">
                  <a:moveTo>
                    <a:pt x="1" y="0"/>
                  </a:moveTo>
                  <a:lnTo>
                    <a:pt x="378" y="3177"/>
                  </a:lnTo>
                  <a:lnTo>
                    <a:pt x="20470" y="3177"/>
                  </a:lnTo>
                  <a:lnTo>
                    <a:pt x="208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3"/>
            <p:cNvSpPr/>
            <p:nvPr/>
          </p:nvSpPr>
          <p:spPr>
            <a:xfrm>
              <a:off x="700362" y="465889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
            <p:cNvSpPr/>
            <p:nvPr/>
          </p:nvSpPr>
          <p:spPr>
            <a:xfrm>
              <a:off x="8224275" y="465889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3"/>
          <p:cNvSpPr/>
          <p:nvPr/>
        </p:nvSpPr>
        <p:spPr>
          <a:xfrm>
            <a:off x="-157810" y="48204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3"/>
          <p:cNvSpPr/>
          <p:nvPr/>
        </p:nvSpPr>
        <p:spPr>
          <a:xfrm>
            <a:off x="-369550" y="49919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3"/>
          <p:cNvSpPr/>
          <p:nvPr/>
        </p:nvSpPr>
        <p:spPr>
          <a:xfrm>
            <a:off x="1170769" y="49919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5524907" y="49919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123156" y="738675"/>
            <a:ext cx="187201" cy="20461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
          <p:cNvSpPr/>
          <p:nvPr/>
        </p:nvSpPr>
        <p:spPr>
          <a:xfrm>
            <a:off x="8827080" y="737497"/>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614" name="Shape 614"/>
        <p:cNvGrpSpPr/>
        <p:nvPr/>
      </p:nvGrpSpPr>
      <p:grpSpPr>
        <a:xfrm>
          <a:off x="0" y="0"/>
          <a:ext cx="0" cy="0"/>
          <a:chOff x="0" y="0"/>
          <a:chExt cx="0" cy="0"/>
        </a:xfrm>
      </p:grpSpPr>
      <p:grpSp>
        <p:nvGrpSpPr>
          <p:cNvPr id="615" name="Google Shape;615;p21"/>
          <p:cNvGrpSpPr/>
          <p:nvPr/>
        </p:nvGrpSpPr>
        <p:grpSpPr>
          <a:xfrm>
            <a:off x="-540125" y="-9525"/>
            <a:ext cx="10224238" cy="5148650"/>
            <a:chOff x="-540125" y="-9525"/>
            <a:chExt cx="10224238" cy="5148650"/>
          </a:xfrm>
        </p:grpSpPr>
        <p:sp>
          <p:nvSpPr>
            <p:cNvPr id="616" name="Google Shape;616;p21"/>
            <p:cNvSpPr/>
            <p:nvPr/>
          </p:nvSpPr>
          <p:spPr>
            <a:xfrm>
              <a:off x="169868" y="454400"/>
              <a:ext cx="8807154" cy="855436"/>
            </a:xfrm>
            <a:custGeom>
              <a:rect b="b" l="l" r="r" t="t"/>
              <a:pathLst>
                <a:path extrusionOk="0" h="40289" w="27675">
                  <a:moveTo>
                    <a:pt x="1" y="0"/>
                  </a:moveTo>
                  <a:lnTo>
                    <a:pt x="1" y="40289"/>
                  </a:lnTo>
                  <a:lnTo>
                    <a:pt x="27674" y="40289"/>
                  </a:lnTo>
                  <a:lnTo>
                    <a:pt x="276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7" name="Google Shape;617;p21"/>
            <p:cNvGrpSpPr/>
            <p:nvPr/>
          </p:nvGrpSpPr>
          <p:grpSpPr>
            <a:xfrm>
              <a:off x="-540125" y="-9525"/>
              <a:ext cx="10224238" cy="5148650"/>
              <a:chOff x="-540125" y="-9525"/>
              <a:chExt cx="10224238" cy="5148650"/>
            </a:xfrm>
          </p:grpSpPr>
          <p:sp>
            <p:nvSpPr>
              <p:cNvPr id="618" name="Google Shape;618;p21"/>
              <p:cNvSpPr/>
              <p:nvPr/>
            </p:nvSpPr>
            <p:spPr>
              <a:xfrm>
                <a:off x="-9525" y="438375"/>
                <a:ext cx="9153523" cy="302799"/>
              </a:xfrm>
              <a:custGeom>
                <a:rect b="b" l="l" r="r" t="t"/>
                <a:pathLst>
                  <a:path extrusionOk="0" h="1375" w="27423">
                    <a:moveTo>
                      <a:pt x="1" y="1"/>
                    </a:moveTo>
                    <a:lnTo>
                      <a:pt x="1" y="1374"/>
                    </a:lnTo>
                    <a:lnTo>
                      <a:pt x="27422" y="1374"/>
                    </a:lnTo>
                    <a:lnTo>
                      <a:pt x="274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1"/>
              <p:cNvSpPr/>
              <p:nvPr/>
            </p:nvSpPr>
            <p:spPr>
              <a:xfrm>
                <a:off x="-134261" y="215612"/>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1"/>
              <p:cNvSpPr/>
              <p:nvPr/>
            </p:nvSpPr>
            <p:spPr>
              <a:xfrm>
                <a:off x="-540125" y="-9525"/>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1"/>
              <p:cNvSpPr/>
              <p:nvPr/>
            </p:nvSpPr>
            <p:spPr>
              <a:xfrm>
                <a:off x="-540125" y="-9525"/>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1"/>
              <p:cNvSpPr/>
              <p:nvPr/>
            </p:nvSpPr>
            <p:spPr>
              <a:xfrm>
                <a:off x="710332" y="3759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1"/>
              <p:cNvSpPr/>
              <p:nvPr/>
            </p:nvSpPr>
            <p:spPr>
              <a:xfrm>
                <a:off x="-340627" y="121200"/>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4" name="Google Shape;624;p21"/>
              <p:cNvGrpSpPr/>
              <p:nvPr/>
            </p:nvGrpSpPr>
            <p:grpSpPr>
              <a:xfrm>
                <a:off x="-369550" y="247648"/>
                <a:ext cx="9889274" cy="4891477"/>
                <a:chOff x="-369550" y="247648"/>
                <a:chExt cx="9889274" cy="4891477"/>
              </a:xfrm>
            </p:grpSpPr>
            <p:sp>
              <p:nvSpPr>
                <p:cNvPr id="625" name="Google Shape;625;p21"/>
                <p:cNvSpPr/>
                <p:nvPr/>
              </p:nvSpPr>
              <p:spPr>
                <a:xfrm>
                  <a:off x="5025" y="1299850"/>
                  <a:ext cx="9140707" cy="3522165"/>
                </a:xfrm>
                <a:custGeom>
                  <a:rect b="b" l="l" r="r" t="t"/>
                  <a:pathLst>
                    <a:path extrusionOk="0" h="40289" w="27675">
                      <a:moveTo>
                        <a:pt x="1" y="0"/>
                      </a:moveTo>
                      <a:lnTo>
                        <a:pt x="1" y="40289"/>
                      </a:lnTo>
                      <a:lnTo>
                        <a:pt x="27674" y="40289"/>
                      </a:lnTo>
                      <a:lnTo>
                        <a:pt x="276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1"/>
                <p:cNvSpPr/>
                <p:nvPr/>
              </p:nvSpPr>
              <p:spPr>
                <a:xfrm>
                  <a:off x="243846" y="4505452"/>
                  <a:ext cx="8625638" cy="318714"/>
                </a:xfrm>
                <a:custGeom>
                  <a:rect b="b" l="l" r="r" t="t"/>
                  <a:pathLst>
                    <a:path extrusionOk="0" h="3178" w="27171">
                      <a:moveTo>
                        <a:pt x="1" y="0"/>
                      </a:moveTo>
                      <a:lnTo>
                        <a:pt x="1" y="3177"/>
                      </a:lnTo>
                      <a:lnTo>
                        <a:pt x="27171" y="3177"/>
                      </a:lnTo>
                      <a:lnTo>
                        <a:pt x="271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7" name="Google Shape;627;p21"/>
                <p:cNvGrpSpPr/>
                <p:nvPr/>
              </p:nvGrpSpPr>
              <p:grpSpPr>
                <a:xfrm>
                  <a:off x="700362" y="4505452"/>
                  <a:ext cx="7743276" cy="318714"/>
                  <a:chOff x="700362" y="4505452"/>
                  <a:chExt cx="7743276" cy="318714"/>
                </a:xfrm>
              </p:grpSpPr>
              <p:sp>
                <p:nvSpPr>
                  <p:cNvPr id="628" name="Google Shape;628;p21"/>
                  <p:cNvSpPr/>
                  <p:nvPr/>
                </p:nvSpPr>
                <p:spPr>
                  <a:xfrm>
                    <a:off x="1252412" y="4505452"/>
                    <a:ext cx="6618354" cy="318714"/>
                  </a:xfrm>
                  <a:custGeom>
                    <a:rect b="b" l="l" r="r" t="t"/>
                    <a:pathLst>
                      <a:path extrusionOk="0" h="3178" w="20848">
                        <a:moveTo>
                          <a:pt x="1" y="0"/>
                        </a:moveTo>
                        <a:lnTo>
                          <a:pt x="378" y="3177"/>
                        </a:lnTo>
                        <a:lnTo>
                          <a:pt x="20470" y="3177"/>
                        </a:lnTo>
                        <a:lnTo>
                          <a:pt x="208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1"/>
                  <p:cNvSpPr/>
                  <p:nvPr/>
                </p:nvSpPr>
                <p:spPr>
                  <a:xfrm>
                    <a:off x="700362" y="465889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1"/>
                  <p:cNvSpPr/>
                  <p:nvPr/>
                </p:nvSpPr>
                <p:spPr>
                  <a:xfrm>
                    <a:off x="8224275" y="465889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1" name="Google Shape;631;p21"/>
                <p:cNvSpPr/>
                <p:nvPr/>
              </p:nvSpPr>
              <p:spPr>
                <a:xfrm>
                  <a:off x="8868500" y="257125"/>
                  <a:ext cx="274226" cy="4609241"/>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1"/>
                <p:cNvSpPr/>
                <p:nvPr/>
              </p:nvSpPr>
              <p:spPr>
                <a:xfrm>
                  <a:off x="100" y="247648"/>
                  <a:ext cx="274225" cy="461863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1"/>
                <p:cNvSpPr/>
                <p:nvPr/>
              </p:nvSpPr>
              <p:spPr>
                <a:xfrm>
                  <a:off x="-157810" y="48204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1"/>
                <p:cNvSpPr/>
                <p:nvPr/>
              </p:nvSpPr>
              <p:spPr>
                <a:xfrm>
                  <a:off x="-369550" y="49919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1"/>
                <p:cNvSpPr/>
                <p:nvPr/>
              </p:nvSpPr>
              <p:spPr>
                <a:xfrm>
                  <a:off x="1170769" y="49919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1"/>
                <p:cNvSpPr/>
                <p:nvPr/>
              </p:nvSpPr>
              <p:spPr>
                <a:xfrm>
                  <a:off x="5524907" y="49919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7" name="Google Shape;637;p21"/>
              <p:cNvGrpSpPr/>
              <p:nvPr/>
            </p:nvGrpSpPr>
            <p:grpSpPr>
              <a:xfrm>
                <a:off x="-10709" y="444378"/>
                <a:ext cx="448838" cy="860613"/>
                <a:chOff x="561117" y="628348"/>
                <a:chExt cx="448838" cy="855480"/>
              </a:xfrm>
            </p:grpSpPr>
            <p:sp>
              <p:nvSpPr>
                <p:cNvPr id="638" name="Google Shape;638;p21"/>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1"/>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1"/>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1" name="Google Shape;641;p21"/>
              <p:cNvGrpSpPr/>
              <p:nvPr/>
            </p:nvGrpSpPr>
            <p:grpSpPr>
              <a:xfrm>
                <a:off x="8694552" y="444361"/>
                <a:ext cx="448838" cy="855480"/>
                <a:chOff x="4189590" y="628348"/>
                <a:chExt cx="448838" cy="855480"/>
              </a:xfrm>
            </p:grpSpPr>
            <p:sp>
              <p:nvSpPr>
                <p:cNvPr id="642" name="Google Shape;642;p21"/>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1"/>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1"/>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45" name="Google Shape;645;p21"/>
            <p:cNvSpPr/>
            <p:nvPr/>
          </p:nvSpPr>
          <p:spPr>
            <a:xfrm>
              <a:off x="14452" y="504162"/>
              <a:ext cx="9120845" cy="130625"/>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6" name="Google Shape;646;p21"/>
          <p:cNvSpPr txBox="1"/>
          <p:nvPr>
            <p:ph type="title"/>
          </p:nvPr>
        </p:nvSpPr>
        <p:spPr>
          <a:xfrm>
            <a:off x="713225" y="3037772"/>
            <a:ext cx="4361400" cy="8418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600"/>
              <a:buNone/>
              <a:defRPr sz="50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47" name="Google Shape;647;p21"/>
          <p:cNvSpPr txBox="1"/>
          <p:nvPr>
            <p:ph hasCustomPrompt="1" idx="2" type="title"/>
          </p:nvPr>
        </p:nvSpPr>
        <p:spPr>
          <a:xfrm>
            <a:off x="748132" y="1829068"/>
            <a:ext cx="1306500" cy="7932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48" name="Google Shape;648;p21"/>
          <p:cNvSpPr txBox="1"/>
          <p:nvPr>
            <p:ph idx="1" type="subTitle"/>
          </p:nvPr>
        </p:nvSpPr>
        <p:spPr>
          <a:xfrm>
            <a:off x="713225" y="3879575"/>
            <a:ext cx="4361400" cy="3495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2">
    <p:bg>
      <p:bgPr>
        <a:solidFill>
          <a:schemeClr val="dk1"/>
        </a:solidFill>
      </p:bgPr>
    </p:bg>
    <p:spTree>
      <p:nvGrpSpPr>
        <p:cNvPr id="649" name="Shape 649"/>
        <p:cNvGrpSpPr/>
        <p:nvPr/>
      </p:nvGrpSpPr>
      <p:grpSpPr>
        <a:xfrm>
          <a:off x="0" y="0"/>
          <a:ext cx="0" cy="0"/>
          <a:chOff x="0" y="0"/>
          <a:chExt cx="0" cy="0"/>
        </a:xfrm>
      </p:grpSpPr>
      <p:grpSp>
        <p:nvGrpSpPr>
          <p:cNvPr id="650" name="Google Shape;650;p22"/>
          <p:cNvGrpSpPr/>
          <p:nvPr/>
        </p:nvGrpSpPr>
        <p:grpSpPr>
          <a:xfrm>
            <a:off x="-540125" y="-9525"/>
            <a:ext cx="10224238" cy="5148650"/>
            <a:chOff x="-540125" y="-9525"/>
            <a:chExt cx="10224238" cy="5148650"/>
          </a:xfrm>
        </p:grpSpPr>
        <p:sp>
          <p:nvSpPr>
            <p:cNvPr id="651" name="Google Shape;651;p22"/>
            <p:cNvSpPr/>
            <p:nvPr/>
          </p:nvSpPr>
          <p:spPr>
            <a:xfrm>
              <a:off x="169868" y="454400"/>
              <a:ext cx="8807154" cy="855436"/>
            </a:xfrm>
            <a:custGeom>
              <a:rect b="b" l="l" r="r" t="t"/>
              <a:pathLst>
                <a:path extrusionOk="0" h="40289" w="27675">
                  <a:moveTo>
                    <a:pt x="1" y="0"/>
                  </a:moveTo>
                  <a:lnTo>
                    <a:pt x="1" y="40289"/>
                  </a:lnTo>
                  <a:lnTo>
                    <a:pt x="27674" y="40289"/>
                  </a:lnTo>
                  <a:lnTo>
                    <a:pt x="276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2"/>
            <p:cNvSpPr/>
            <p:nvPr/>
          </p:nvSpPr>
          <p:spPr>
            <a:xfrm>
              <a:off x="-9525" y="438375"/>
              <a:ext cx="9153523" cy="302799"/>
            </a:xfrm>
            <a:custGeom>
              <a:rect b="b" l="l" r="r" t="t"/>
              <a:pathLst>
                <a:path extrusionOk="0" h="1375" w="27423">
                  <a:moveTo>
                    <a:pt x="1" y="1"/>
                  </a:moveTo>
                  <a:lnTo>
                    <a:pt x="1" y="1374"/>
                  </a:lnTo>
                  <a:lnTo>
                    <a:pt x="27422" y="1374"/>
                  </a:lnTo>
                  <a:lnTo>
                    <a:pt x="274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2"/>
            <p:cNvSpPr/>
            <p:nvPr/>
          </p:nvSpPr>
          <p:spPr>
            <a:xfrm>
              <a:off x="14452" y="504162"/>
              <a:ext cx="9120845" cy="130625"/>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2"/>
            <p:cNvSpPr/>
            <p:nvPr/>
          </p:nvSpPr>
          <p:spPr>
            <a:xfrm>
              <a:off x="-134261" y="215612"/>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2"/>
            <p:cNvSpPr/>
            <p:nvPr/>
          </p:nvSpPr>
          <p:spPr>
            <a:xfrm>
              <a:off x="-540125" y="-9525"/>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2"/>
            <p:cNvSpPr/>
            <p:nvPr/>
          </p:nvSpPr>
          <p:spPr>
            <a:xfrm>
              <a:off x="-540125" y="-9525"/>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2"/>
            <p:cNvSpPr/>
            <p:nvPr/>
          </p:nvSpPr>
          <p:spPr>
            <a:xfrm>
              <a:off x="710332" y="3759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2"/>
            <p:cNvSpPr/>
            <p:nvPr/>
          </p:nvSpPr>
          <p:spPr>
            <a:xfrm>
              <a:off x="-340627" y="121200"/>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9" name="Google Shape;659;p22"/>
            <p:cNvGrpSpPr/>
            <p:nvPr/>
          </p:nvGrpSpPr>
          <p:grpSpPr>
            <a:xfrm>
              <a:off x="-369550" y="247648"/>
              <a:ext cx="9889274" cy="4891477"/>
              <a:chOff x="-369550" y="247648"/>
              <a:chExt cx="9889274" cy="4891477"/>
            </a:xfrm>
          </p:grpSpPr>
          <p:sp>
            <p:nvSpPr>
              <p:cNvPr id="660" name="Google Shape;660;p22"/>
              <p:cNvSpPr/>
              <p:nvPr/>
            </p:nvSpPr>
            <p:spPr>
              <a:xfrm>
                <a:off x="5025" y="1299850"/>
                <a:ext cx="9140707" cy="3522165"/>
              </a:xfrm>
              <a:custGeom>
                <a:rect b="b" l="l" r="r" t="t"/>
                <a:pathLst>
                  <a:path extrusionOk="0" h="40289" w="27675">
                    <a:moveTo>
                      <a:pt x="1" y="0"/>
                    </a:moveTo>
                    <a:lnTo>
                      <a:pt x="1" y="40289"/>
                    </a:lnTo>
                    <a:lnTo>
                      <a:pt x="27674" y="40289"/>
                    </a:lnTo>
                    <a:lnTo>
                      <a:pt x="276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2"/>
              <p:cNvSpPr/>
              <p:nvPr/>
            </p:nvSpPr>
            <p:spPr>
              <a:xfrm>
                <a:off x="243846" y="4505452"/>
                <a:ext cx="8625638" cy="318714"/>
              </a:xfrm>
              <a:custGeom>
                <a:rect b="b" l="l" r="r" t="t"/>
                <a:pathLst>
                  <a:path extrusionOk="0" h="3178" w="27171">
                    <a:moveTo>
                      <a:pt x="1" y="0"/>
                    </a:moveTo>
                    <a:lnTo>
                      <a:pt x="1" y="3177"/>
                    </a:lnTo>
                    <a:lnTo>
                      <a:pt x="27171" y="3177"/>
                    </a:lnTo>
                    <a:lnTo>
                      <a:pt x="271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2" name="Google Shape;662;p22"/>
              <p:cNvGrpSpPr/>
              <p:nvPr/>
            </p:nvGrpSpPr>
            <p:grpSpPr>
              <a:xfrm>
                <a:off x="700362" y="4505452"/>
                <a:ext cx="7743276" cy="318714"/>
                <a:chOff x="700362" y="4505452"/>
                <a:chExt cx="7743276" cy="318714"/>
              </a:xfrm>
            </p:grpSpPr>
            <p:sp>
              <p:nvSpPr>
                <p:cNvPr id="663" name="Google Shape;663;p22"/>
                <p:cNvSpPr/>
                <p:nvPr/>
              </p:nvSpPr>
              <p:spPr>
                <a:xfrm>
                  <a:off x="1252412" y="4505452"/>
                  <a:ext cx="6618354" cy="318714"/>
                </a:xfrm>
                <a:custGeom>
                  <a:rect b="b" l="l" r="r" t="t"/>
                  <a:pathLst>
                    <a:path extrusionOk="0" h="3178" w="20848">
                      <a:moveTo>
                        <a:pt x="1" y="0"/>
                      </a:moveTo>
                      <a:lnTo>
                        <a:pt x="378" y="3177"/>
                      </a:lnTo>
                      <a:lnTo>
                        <a:pt x="20470" y="3177"/>
                      </a:lnTo>
                      <a:lnTo>
                        <a:pt x="208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2"/>
                <p:cNvSpPr/>
                <p:nvPr/>
              </p:nvSpPr>
              <p:spPr>
                <a:xfrm>
                  <a:off x="700362" y="465889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2"/>
                <p:cNvSpPr/>
                <p:nvPr/>
              </p:nvSpPr>
              <p:spPr>
                <a:xfrm>
                  <a:off x="8224275" y="465889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6" name="Google Shape;666;p22"/>
              <p:cNvSpPr/>
              <p:nvPr/>
            </p:nvSpPr>
            <p:spPr>
              <a:xfrm>
                <a:off x="8868500" y="257125"/>
                <a:ext cx="274226" cy="4609241"/>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2"/>
              <p:cNvSpPr/>
              <p:nvPr/>
            </p:nvSpPr>
            <p:spPr>
              <a:xfrm>
                <a:off x="100" y="247648"/>
                <a:ext cx="274225" cy="461863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2"/>
              <p:cNvSpPr/>
              <p:nvPr/>
            </p:nvSpPr>
            <p:spPr>
              <a:xfrm>
                <a:off x="-157810" y="48204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2"/>
              <p:cNvSpPr/>
              <p:nvPr/>
            </p:nvSpPr>
            <p:spPr>
              <a:xfrm>
                <a:off x="-369550" y="49919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2"/>
              <p:cNvSpPr/>
              <p:nvPr/>
            </p:nvSpPr>
            <p:spPr>
              <a:xfrm>
                <a:off x="1170769" y="49919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2"/>
              <p:cNvSpPr/>
              <p:nvPr/>
            </p:nvSpPr>
            <p:spPr>
              <a:xfrm>
                <a:off x="5524907" y="49919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2" name="Google Shape;672;p22"/>
            <p:cNvGrpSpPr/>
            <p:nvPr/>
          </p:nvGrpSpPr>
          <p:grpSpPr>
            <a:xfrm>
              <a:off x="-10709" y="444378"/>
              <a:ext cx="448838" cy="860613"/>
              <a:chOff x="561117" y="628348"/>
              <a:chExt cx="448838" cy="855480"/>
            </a:xfrm>
          </p:grpSpPr>
          <p:sp>
            <p:nvSpPr>
              <p:cNvPr id="673" name="Google Shape;673;p22"/>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2"/>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2"/>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6" name="Google Shape;676;p22"/>
            <p:cNvGrpSpPr/>
            <p:nvPr/>
          </p:nvGrpSpPr>
          <p:grpSpPr>
            <a:xfrm>
              <a:off x="8694552" y="444361"/>
              <a:ext cx="448838" cy="855480"/>
              <a:chOff x="4189590" y="628348"/>
              <a:chExt cx="448838" cy="855480"/>
            </a:xfrm>
          </p:grpSpPr>
          <p:sp>
            <p:nvSpPr>
              <p:cNvPr id="677" name="Google Shape;677;p22"/>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2"/>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2"/>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80" name="Google Shape;680;p22"/>
          <p:cNvSpPr txBox="1"/>
          <p:nvPr>
            <p:ph type="title"/>
          </p:nvPr>
        </p:nvSpPr>
        <p:spPr>
          <a:xfrm>
            <a:off x="3363175" y="2918054"/>
            <a:ext cx="5067600" cy="841800"/>
          </a:xfrm>
          <a:prstGeom prst="rect">
            <a:avLst/>
          </a:prstGeom>
          <a:ln>
            <a:noFill/>
          </a:ln>
        </p:spPr>
        <p:txBody>
          <a:bodyPr anchorCtr="0" anchor="ctr" bIns="91425" lIns="91425" spcFirstLastPara="1" rIns="91425" wrap="square" tIns="91425">
            <a:noAutofit/>
          </a:bodyPr>
          <a:lstStyle>
            <a:lvl1pPr lvl="0" rtl="0" algn="r">
              <a:spcBef>
                <a:spcPts val="0"/>
              </a:spcBef>
              <a:spcAft>
                <a:spcPts val="0"/>
              </a:spcAft>
              <a:buSzPts val="3600"/>
              <a:buNone/>
              <a:defRPr sz="50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81" name="Google Shape;681;p22"/>
          <p:cNvSpPr txBox="1"/>
          <p:nvPr>
            <p:ph hasCustomPrompt="1" idx="2" type="title"/>
          </p:nvPr>
        </p:nvSpPr>
        <p:spPr>
          <a:xfrm>
            <a:off x="7078905" y="1697868"/>
            <a:ext cx="1306500" cy="841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82" name="Google Shape;682;p22"/>
          <p:cNvSpPr txBox="1"/>
          <p:nvPr>
            <p:ph idx="1" type="subTitle"/>
          </p:nvPr>
        </p:nvSpPr>
        <p:spPr>
          <a:xfrm>
            <a:off x="3363175" y="3767078"/>
            <a:ext cx="5067600" cy="324300"/>
          </a:xfrm>
          <a:prstGeom prst="rect">
            <a:avLst/>
          </a:prstGeom>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3">
    <p:spTree>
      <p:nvGrpSpPr>
        <p:cNvPr id="683" name="Shape 683"/>
        <p:cNvGrpSpPr/>
        <p:nvPr/>
      </p:nvGrpSpPr>
      <p:grpSpPr>
        <a:xfrm>
          <a:off x="0" y="0"/>
          <a:ext cx="0" cy="0"/>
          <a:chOff x="0" y="0"/>
          <a:chExt cx="0" cy="0"/>
        </a:xfrm>
      </p:grpSpPr>
      <p:grpSp>
        <p:nvGrpSpPr>
          <p:cNvPr id="684" name="Google Shape;684;p23"/>
          <p:cNvGrpSpPr/>
          <p:nvPr/>
        </p:nvGrpSpPr>
        <p:grpSpPr>
          <a:xfrm>
            <a:off x="-540119" y="-2575"/>
            <a:ext cx="10224238" cy="5148650"/>
            <a:chOff x="-540119" y="-2575"/>
            <a:chExt cx="10224238" cy="5148650"/>
          </a:xfrm>
        </p:grpSpPr>
        <p:sp>
          <p:nvSpPr>
            <p:cNvPr id="685" name="Google Shape;685;p23"/>
            <p:cNvSpPr/>
            <p:nvPr/>
          </p:nvSpPr>
          <p:spPr>
            <a:xfrm>
              <a:off x="169874" y="461350"/>
              <a:ext cx="8807154" cy="855436"/>
            </a:xfrm>
            <a:custGeom>
              <a:rect b="b" l="l" r="r" t="t"/>
              <a:pathLst>
                <a:path extrusionOk="0" h="40289" w="27675">
                  <a:moveTo>
                    <a:pt x="1" y="0"/>
                  </a:moveTo>
                  <a:lnTo>
                    <a:pt x="1" y="40289"/>
                  </a:lnTo>
                  <a:lnTo>
                    <a:pt x="27674" y="40289"/>
                  </a:lnTo>
                  <a:lnTo>
                    <a:pt x="276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3"/>
            <p:cNvSpPr/>
            <p:nvPr/>
          </p:nvSpPr>
          <p:spPr>
            <a:xfrm>
              <a:off x="-9519" y="445325"/>
              <a:ext cx="9153523" cy="302799"/>
            </a:xfrm>
            <a:custGeom>
              <a:rect b="b" l="l" r="r" t="t"/>
              <a:pathLst>
                <a:path extrusionOk="0" h="1375" w="27423">
                  <a:moveTo>
                    <a:pt x="1" y="1"/>
                  </a:moveTo>
                  <a:lnTo>
                    <a:pt x="1" y="1374"/>
                  </a:lnTo>
                  <a:lnTo>
                    <a:pt x="27422" y="1374"/>
                  </a:lnTo>
                  <a:lnTo>
                    <a:pt x="274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3"/>
            <p:cNvSpPr/>
            <p:nvPr/>
          </p:nvSpPr>
          <p:spPr>
            <a:xfrm>
              <a:off x="14458" y="511112"/>
              <a:ext cx="9120845" cy="130625"/>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3"/>
            <p:cNvSpPr/>
            <p:nvPr/>
          </p:nvSpPr>
          <p:spPr>
            <a:xfrm>
              <a:off x="-134255" y="222562"/>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3"/>
            <p:cNvSpPr/>
            <p:nvPr/>
          </p:nvSpPr>
          <p:spPr>
            <a:xfrm>
              <a:off x="-540119" y="-2575"/>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3"/>
            <p:cNvSpPr/>
            <p:nvPr/>
          </p:nvSpPr>
          <p:spPr>
            <a:xfrm>
              <a:off x="-540119" y="-2575"/>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3"/>
            <p:cNvSpPr/>
            <p:nvPr/>
          </p:nvSpPr>
          <p:spPr>
            <a:xfrm>
              <a:off x="710338" y="38285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3"/>
            <p:cNvSpPr/>
            <p:nvPr/>
          </p:nvSpPr>
          <p:spPr>
            <a:xfrm>
              <a:off x="-340621" y="128150"/>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3" name="Google Shape;693;p23"/>
            <p:cNvGrpSpPr/>
            <p:nvPr/>
          </p:nvGrpSpPr>
          <p:grpSpPr>
            <a:xfrm>
              <a:off x="-369544" y="254598"/>
              <a:ext cx="9889274" cy="4891477"/>
              <a:chOff x="-369550" y="247648"/>
              <a:chExt cx="9889274" cy="4891477"/>
            </a:xfrm>
          </p:grpSpPr>
          <p:sp>
            <p:nvSpPr>
              <p:cNvPr id="694" name="Google Shape;694;p23"/>
              <p:cNvSpPr/>
              <p:nvPr/>
            </p:nvSpPr>
            <p:spPr>
              <a:xfrm>
                <a:off x="5025" y="1299850"/>
                <a:ext cx="9140707" cy="3522165"/>
              </a:xfrm>
              <a:custGeom>
                <a:rect b="b" l="l" r="r" t="t"/>
                <a:pathLst>
                  <a:path extrusionOk="0" h="40289" w="27675">
                    <a:moveTo>
                      <a:pt x="1" y="0"/>
                    </a:moveTo>
                    <a:lnTo>
                      <a:pt x="1" y="40289"/>
                    </a:lnTo>
                    <a:lnTo>
                      <a:pt x="27674" y="40289"/>
                    </a:lnTo>
                    <a:lnTo>
                      <a:pt x="276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3"/>
              <p:cNvSpPr/>
              <p:nvPr/>
            </p:nvSpPr>
            <p:spPr>
              <a:xfrm>
                <a:off x="243846" y="4505452"/>
                <a:ext cx="8625638" cy="318714"/>
              </a:xfrm>
              <a:custGeom>
                <a:rect b="b" l="l" r="r" t="t"/>
                <a:pathLst>
                  <a:path extrusionOk="0" h="3178" w="27171">
                    <a:moveTo>
                      <a:pt x="1" y="0"/>
                    </a:moveTo>
                    <a:lnTo>
                      <a:pt x="1" y="3177"/>
                    </a:lnTo>
                    <a:lnTo>
                      <a:pt x="27171" y="3177"/>
                    </a:lnTo>
                    <a:lnTo>
                      <a:pt x="271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6" name="Google Shape;696;p23"/>
              <p:cNvGrpSpPr/>
              <p:nvPr/>
            </p:nvGrpSpPr>
            <p:grpSpPr>
              <a:xfrm>
                <a:off x="700362" y="4505452"/>
                <a:ext cx="7743276" cy="318714"/>
                <a:chOff x="700362" y="4505452"/>
                <a:chExt cx="7743276" cy="318714"/>
              </a:xfrm>
            </p:grpSpPr>
            <p:sp>
              <p:nvSpPr>
                <p:cNvPr id="697" name="Google Shape;697;p23"/>
                <p:cNvSpPr/>
                <p:nvPr/>
              </p:nvSpPr>
              <p:spPr>
                <a:xfrm>
                  <a:off x="1252412" y="4505452"/>
                  <a:ext cx="6618354" cy="318714"/>
                </a:xfrm>
                <a:custGeom>
                  <a:rect b="b" l="l" r="r" t="t"/>
                  <a:pathLst>
                    <a:path extrusionOk="0" h="3178" w="20848">
                      <a:moveTo>
                        <a:pt x="1" y="0"/>
                      </a:moveTo>
                      <a:lnTo>
                        <a:pt x="378" y="3177"/>
                      </a:lnTo>
                      <a:lnTo>
                        <a:pt x="20470" y="3177"/>
                      </a:lnTo>
                      <a:lnTo>
                        <a:pt x="208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3"/>
                <p:cNvSpPr/>
                <p:nvPr/>
              </p:nvSpPr>
              <p:spPr>
                <a:xfrm>
                  <a:off x="700362" y="465889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3"/>
                <p:cNvSpPr/>
                <p:nvPr/>
              </p:nvSpPr>
              <p:spPr>
                <a:xfrm>
                  <a:off x="8224275" y="465889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0" name="Google Shape;700;p23"/>
              <p:cNvSpPr/>
              <p:nvPr/>
            </p:nvSpPr>
            <p:spPr>
              <a:xfrm>
                <a:off x="8868500" y="257125"/>
                <a:ext cx="274226" cy="4609241"/>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3"/>
              <p:cNvSpPr/>
              <p:nvPr/>
            </p:nvSpPr>
            <p:spPr>
              <a:xfrm>
                <a:off x="100" y="247648"/>
                <a:ext cx="274225" cy="461863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3"/>
              <p:cNvSpPr/>
              <p:nvPr/>
            </p:nvSpPr>
            <p:spPr>
              <a:xfrm>
                <a:off x="-157810" y="48204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3"/>
              <p:cNvSpPr/>
              <p:nvPr/>
            </p:nvSpPr>
            <p:spPr>
              <a:xfrm>
                <a:off x="-369550" y="49919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3"/>
              <p:cNvSpPr/>
              <p:nvPr/>
            </p:nvSpPr>
            <p:spPr>
              <a:xfrm>
                <a:off x="1170769" y="49919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3"/>
              <p:cNvSpPr/>
              <p:nvPr/>
            </p:nvSpPr>
            <p:spPr>
              <a:xfrm>
                <a:off x="5524907" y="49919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23"/>
            <p:cNvGrpSpPr/>
            <p:nvPr/>
          </p:nvGrpSpPr>
          <p:grpSpPr>
            <a:xfrm>
              <a:off x="-10703" y="451328"/>
              <a:ext cx="448838" cy="860613"/>
              <a:chOff x="561117" y="628348"/>
              <a:chExt cx="448838" cy="855480"/>
            </a:xfrm>
          </p:grpSpPr>
          <p:sp>
            <p:nvSpPr>
              <p:cNvPr id="707" name="Google Shape;707;p23"/>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3"/>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3"/>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0" name="Google Shape;710;p23"/>
            <p:cNvGrpSpPr/>
            <p:nvPr/>
          </p:nvGrpSpPr>
          <p:grpSpPr>
            <a:xfrm>
              <a:off x="8694558" y="451311"/>
              <a:ext cx="448838" cy="855480"/>
              <a:chOff x="4189590" y="628348"/>
              <a:chExt cx="448838" cy="855480"/>
            </a:xfrm>
          </p:grpSpPr>
          <p:sp>
            <p:nvSpPr>
              <p:cNvPr id="711" name="Google Shape;711;p23"/>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23"/>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23"/>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14" name="Google Shape;714;p23"/>
          <p:cNvSpPr txBox="1"/>
          <p:nvPr>
            <p:ph type="title"/>
          </p:nvPr>
        </p:nvSpPr>
        <p:spPr>
          <a:xfrm>
            <a:off x="2038200" y="2954058"/>
            <a:ext cx="5067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15" name="Google Shape;715;p23"/>
          <p:cNvSpPr txBox="1"/>
          <p:nvPr>
            <p:ph hasCustomPrompt="1" idx="2" type="title"/>
          </p:nvPr>
        </p:nvSpPr>
        <p:spPr>
          <a:xfrm>
            <a:off x="3480300" y="1745575"/>
            <a:ext cx="21834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16" name="Google Shape;716;p23"/>
          <p:cNvSpPr txBox="1"/>
          <p:nvPr>
            <p:ph idx="1" type="subTitle"/>
          </p:nvPr>
        </p:nvSpPr>
        <p:spPr>
          <a:xfrm>
            <a:off x="2038200" y="3837511"/>
            <a:ext cx="5067600" cy="27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1_4">
    <p:spTree>
      <p:nvGrpSpPr>
        <p:cNvPr id="717" name="Shape 717"/>
        <p:cNvGrpSpPr/>
        <p:nvPr/>
      </p:nvGrpSpPr>
      <p:grpSpPr>
        <a:xfrm>
          <a:off x="0" y="0"/>
          <a:ext cx="0" cy="0"/>
          <a:chOff x="0" y="0"/>
          <a:chExt cx="0" cy="0"/>
        </a:xfrm>
      </p:grpSpPr>
      <p:grpSp>
        <p:nvGrpSpPr>
          <p:cNvPr id="718" name="Google Shape;718;p24"/>
          <p:cNvGrpSpPr/>
          <p:nvPr/>
        </p:nvGrpSpPr>
        <p:grpSpPr>
          <a:xfrm>
            <a:off x="-540125" y="-9525"/>
            <a:ext cx="10224238" cy="5148650"/>
            <a:chOff x="-540125" y="-9525"/>
            <a:chExt cx="10224238" cy="5148650"/>
          </a:xfrm>
        </p:grpSpPr>
        <p:sp>
          <p:nvSpPr>
            <p:cNvPr id="719" name="Google Shape;719;p24"/>
            <p:cNvSpPr/>
            <p:nvPr/>
          </p:nvSpPr>
          <p:spPr>
            <a:xfrm>
              <a:off x="169868" y="454400"/>
              <a:ext cx="8807154" cy="855436"/>
            </a:xfrm>
            <a:custGeom>
              <a:rect b="b" l="l" r="r" t="t"/>
              <a:pathLst>
                <a:path extrusionOk="0" h="40289" w="27675">
                  <a:moveTo>
                    <a:pt x="1" y="0"/>
                  </a:moveTo>
                  <a:lnTo>
                    <a:pt x="1" y="40289"/>
                  </a:lnTo>
                  <a:lnTo>
                    <a:pt x="27674" y="40289"/>
                  </a:lnTo>
                  <a:lnTo>
                    <a:pt x="276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4"/>
            <p:cNvSpPr/>
            <p:nvPr/>
          </p:nvSpPr>
          <p:spPr>
            <a:xfrm>
              <a:off x="-9525" y="438375"/>
              <a:ext cx="9153523" cy="302799"/>
            </a:xfrm>
            <a:custGeom>
              <a:rect b="b" l="l" r="r" t="t"/>
              <a:pathLst>
                <a:path extrusionOk="0" h="1375" w="27423">
                  <a:moveTo>
                    <a:pt x="1" y="1"/>
                  </a:moveTo>
                  <a:lnTo>
                    <a:pt x="1" y="1374"/>
                  </a:lnTo>
                  <a:lnTo>
                    <a:pt x="27422" y="1374"/>
                  </a:lnTo>
                  <a:lnTo>
                    <a:pt x="274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4"/>
            <p:cNvSpPr/>
            <p:nvPr/>
          </p:nvSpPr>
          <p:spPr>
            <a:xfrm>
              <a:off x="14452" y="504162"/>
              <a:ext cx="9120845" cy="130625"/>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4"/>
            <p:cNvSpPr/>
            <p:nvPr/>
          </p:nvSpPr>
          <p:spPr>
            <a:xfrm>
              <a:off x="-134261" y="215612"/>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4"/>
            <p:cNvSpPr/>
            <p:nvPr/>
          </p:nvSpPr>
          <p:spPr>
            <a:xfrm>
              <a:off x="-540125" y="-9525"/>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4"/>
            <p:cNvSpPr/>
            <p:nvPr/>
          </p:nvSpPr>
          <p:spPr>
            <a:xfrm>
              <a:off x="-540125" y="-9525"/>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4"/>
            <p:cNvSpPr/>
            <p:nvPr/>
          </p:nvSpPr>
          <p:spPr>
            <a:xfrm>
              <a:off x="-340627" y="121200"/>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6" name="Google Shape;726;p24"/>
            <p:cNvGrpSpPr/>
            <p:nvPr/>
          </p:nvGrpSpPr>
          <p:grpSpPr>
            <a:xfrm>
              <a:off x="-369550" y="247648"/>
              <a:ext cx="9889274" cy="4891477"/>
              <a:chOff x="-369550" y="247648"/>
              <a:chExt cx="9889274" cy="4891477"/>
            </a:xfrm>
          </p:grpSpPr>
          <p:sp>
            <p:nvSpPr>
              <p:cNvPr id="727" name="Google Shape;727;p24"/>
              <p:cNvSpPr/>
              <p:nvPr/>
            </p:nvSpPr>
            <p:spPr>
              <a:xfrm>
                <a:off x="5025" y="1299850"/>
                <a:ext cx="9140707" cy="3522165"/>
              </a:xfrm>
              <a:custGeom>
                <a:rect b="b" l="l" r="r" t="t"/>
                <a:pathLst>
                  <a:path extrusionOk="0" h="40289" w="27675">
                    <a:moveTo>
                      <a:pt x="1" y="0"/>
                    </a:moveTo>
                    <a:lnTo>
                      <a:pt x="1" y="40289"/>
                    </a:lnTo>
                    <a:lnTo>
                      <a:pt x="27674" y="40289"/>
                    </a:lnTo>
                    <a:lnTo>
                      <a:pt x="276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4"/>
              <p:cNvSpPr/>
              <p:nvPr/>
            </p:nvSpPr>
            <p:spPr>
              <a:xfrm>
                <a:off x="243846" y="4505452"/>
                <a:ext cx="8625638" cy="318714"/>
              </a:xfrm>
              <a:custGeom>
                <a:rect b="b" l="l" r="r" t="t"/>
                <a:pathLst>
                  <a:path extrusionOk="0" h="3178" w="27171">
                    <a:moveTo>
                      <a:pt x="1" y="0"/>
                    </a:moveTo>
                    <a:lnTo>
                      <a:pt x="1" y="3177"/>
                    </a:lnTo>
                    <a:lnTo>
                      <a:pt x="27171" y="3177"/>
                    </a:lnTo>
                    <a:lnTo>
                      <a:pt x="271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9" name="Google Shape;729;p24"/>
              <p:cNvGrpSpPr/>
              <p:nvPr/>
            </p:nvGrpSpPr>
            <p:grpSpPr>
              <a:xfrm>
                <a:off x="700362" y="4505452"/>
                <a:ext cx="7743276" cy="318714"/>
                <a:chOff x="700362" y="4505452"/>
                <a:chExt cx="7743276" cy="318714"/>
              </a:xfrm>
            </p:grpSpPr>
            <p:sp>
              <p:nvSpPr>
                <p:cNvPr id="730" name="Google Shape;730;p24"/>
                <p:cNvSpPr/>
                <p:nvPr/>
              </p:nvSpPr>
              <p:spPr>
                <a:xfrm>
                  <a:off x="1252412" y="4505452"/>
                  <a:ext cx="6618354" cy="318714"/>
                </a:xfrm>
                <a:custGeom>
                  <a:rect b="b" l="l" r="r" t="t"/>
                  <a:pathLst>
                    <a:path extrusionOk="0" h="3178" w="20848">
                      <a:moveTo>
                        <a:pt x="1" y="0"/>
                      </a:moveTo>
                      <a:lnTo>
                        <a:pt x="378" y="3177"/>
                      </a:lnTo>
                      <a:lnTo>
                        <a:pt x="20470" y="3177"/>
                      </a:lnTo>
                      <a:lnTo>
                        <a:pt x="208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4"/>
                <p:cNvSpPr/>
                <p:nvPr/>
              </p:nvSpPr>
              <p:spPr>
                <a:xfrm>
                  <a:off x="700362" y="465889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4"/>
                <p:cNvSpPr/>
                <p:nvPr/>
              </p:nvSpPr>
              <p:spPr>
                <a:xfrm>
                  <a:off x="8224275" y="465889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3" name="Google Shape;733;p24"/>
              <p:cNvSpPr/>
              <p:nvPr/>
            </p:nvSpPr>
            <p:spPr>
              <a:xfrm>
                <a:off x="8868500" y="257125"/>
                <a:ext cx="274226" cy="4609241"/>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4"/>
              <p:cNvSpPr/>
              <p:nvPr/>
            </p:nvSpPr>
            <p:spPr>
              <a:xfrm>
                <a:off x="100" y="247648"/>
                <a:ext cx="274225" cy="461863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4"/>
              <p:cNvSpPr/>
              <p:nvPr/>
            </p:nvSpPr>
            <p:spPr>
              <a:xfrm>
                <a:off x="-157810" y="48204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4"/>
              <p:cNvSpPr/>
              <p:nvPr/>
            </p:nvSpPr>
            <p:spPr>
              <a:xfrm>
                <a:off x="-369550" y="49919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4"/>
              <p:cNvSpPr/>
              <p:nvPr/>
            </p:nvSpPr>
            <p:spPr>
              <a:xfrm>
                <a:off x="1170769" y="49919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4"/>
              <p:cNvSpPr/>
              <p:nvPr/>
            </p:nvSpPr>
            <p:spPr>
              <a:xfrm>
                <a:off x="5524907" y="49919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9" name="Google Shape;739;p24"/>
            <p:cNvGrpSpPr/>
            <p:nvPr/>
          </p:nvGrpSpPr>
          <p:grpSpPr>
            <a:xfrm>
              <a:off x="-10709" y="444378"/>
              <a:ext cx="448838" cy="860613"/>
              <a:chOff x="561117" y="628348"/>
              <a:chExt cx="448838" cy="855480"/>
            </a:xfrm>
          </p:grpSpPr>
          <p:sp>
            <p:nvSpPr>
              <p:cNvPr id="740" name="Google Shape;740;p24"/>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4"/>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4"/>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3" name="Google Shape;743;p24"/>
            <p:cNvSpPr/>
            <p:nvPr/>
          </p:nvSpPr>
          <p:spPr>
            <a:xfrm>
              <a:off x="710332" y="3759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4" name="Google Shape;744;p24"/>
            <p:cNvGrpSpPr/>
            <p:nvPr/>
          </p:nvGrpSpPr>
          <p:grpSpPr>
            <a:xfrm>
              <a:off x="8694552" y="444361"/>
              <a:ext cx="448838" cy="855480"/>
              <a:chOff x="4189590" y="628348"/>
              <a:chExt cx="448838" cy="855480"/>
            </a:xfrm>
          </p:grpSpPr>
          <p:sp>
            <p:nvSpPr>
              <p:cNvPr id="745" name="Google Shape;745;p24"/>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4"/>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4"/>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48" name="Google Shape;748;p24"/>
          <p:cNvSpPr txBox="1"/>
          <p:nvPr>
            <p:ph type="title"/>
          </p:nvPr>
        </p:nvSpPr>
        <p:spPr>
          <a:xfrm>
            <a:off x="3721925" y="3064450"/>
            <a:ext cx="46764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5000">
                <a:solidFill>
                  <a:schemeClr val="lt1"/>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49" name="Google Shape;749;p24"/>
          <p:cNvSpPr txBox="1"/>
          <p:nvPr>
            <p:ph hasCustomPrompt="1" idx="2" type="title"/>
          </p:nvPr>
        </p:nvSpPr>
        <p:spPr>
          <a:xfrm>
            <a:off x="5434325" y="1855391"/>
            <a:ext cx="1251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50" name="Google Shape;750;p24"/>
          <p:cNvSpPr txBox="1"/>
          <p:nvPr>
            <p:ph idx="1" type="subTitle"/>
          </p:nvPr>
        </p:nvSpPr>
        <p:spPr>
          <a:xfrm>
            <a:off x="3721925" y="3940676"/>
            <a:ext cx="4676400" cy="275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1_4_1">
    <p:spTree>
      <p:nvGrpSpPr>
        <p:cNvPr id="751" name="Shape 751"/>
        <p:cNvGrpSpPr/>
        <p:nvPr/>
      </p:nvGrpSpPr>
      <p:grpSpPr>
        <a:xfrm>
          <a:off x="0" y="0"/>
          <a:ext cx="0" cy="0"/>
          <a:chOff x="0" y="0"/>
          <a:chExt cx="0" cy="0"/>
        </a:xfrm>
      </p:grpSpPr>
      <p:sp>
        <p:nvSpPr>
          <p:cNvPr id="752" name="Google Shape;752;p25"/>
          <p:cNvSpPr txBox="1"/>
          <p:nvPr>
            <p:ph type="title"/>
          </p:nvPr>
        </p:nvSpPr>
        <p:spPr>
          <a:xfrm>
            <a:off x="2064925" y="2557100"/>
            <a:ext cx="33792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53" name="Google Shape;753;p25"/>
          <p:cNvSpPr txBox="1"/>
          <p:nvPr>
            <p:ph hasCustomPrompt="1" idx="2" type="title"/>
          </p:nvPr>
        </p:nvSpPr>
        <p:spPr>
          <a:xfrm>
            <a:off x="692937" y="2557091"/>
            <a:ext cx="1251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54" name="Google Shape;754;p25"/>
          <p:cNvSpPr txBox="1"/>
          <p:nvPr>
            <p:ph idx="1" type="subTitle"/>
          </p:nvPr>
        </p:nvSpPr>
        <p:spPr>
          <a:xfrm>
            <a:off x="2064925" y="3457700"/>
            <a:ext cx="2563800" cy="67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755" name="Google Shape;755;p25"/>
          <p:cNvGrpSpPr/>
          <p:nvPr/>
        </p:nvGrpSpPr>
        <p:grpSpPr>
          <a:xfrm>
            <a:off x="-540125" y="-9525"/>
            <a:ext cx="10224238" cy="5148650"/>
            <a:chOff x="-540125" y="-9525"/>
            <a:chExt cx="10224238" cy="5148650"/>
          </a:xfrm>
        </p:grpSpPr>
        <p:sp>
          <p:nvSpPr>
            <p:cNvPr id="756" name="Google Shape;756;p25"/>
            <p:cNvSpPr/>
            <p:nvPr/>
          </p:nvSpPr>
          <p:spPr>
            <a:xfrm>
              <a:off x="169868" y="454400"/>
              <a:ext cx="8807154" cy="855436"/>
            </a:xfrm>
            <a:custGeom>
              <a:rect b="b" l="l" r="r" t="t"/>
              <a:pathLst>
                <a:path extrusionOk="0" h="40289" w="27675">
                  <a:moveTo>
                    <a:pt x="1" y="0"/>
                  </a:moveTo>
                  <a:lnTo>
                    <a:pt x="1" y="40289"/>
                  </a:lnTo>
                  <a:lnTo>
                    <a:pt x="27674" y="40289"/>
                  </a:lnTo>
                  <a:lnTo>
                    <a:pt x="2767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5"/>
            <p:cNvSpPr/>
            <p:nvPr/>
          </p:nvSpPr>
          <p:spPr>
            <a:xfrm>
              <a:off x="-9525" y="438375"/>
              <a:ext cx="9153523" cy="302799"/>
            </a:xfrm>
            <a:custGeom>
              <a:rect b="b" l="l" r="r" t="t"/>
              <a:pathLst>
                <a:path extrusionOk="0" h="1375" w="27423">
                  <a:moveTo>
                    <a:pt x="1" y="1"/>
                  </a:moveTo>
                  <a:lnTo>
                    <a:pt x="1" y="1374"/>
                  </a:lnTo>
                  <a:lnTo>
                    <a:pt x="27422" y="1374"/>
                  </a:lnTo>
                  <a:lnTo>
                    <a:pt x="274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5"/>
            <p:cNvSpPr/>
            <p:nvPr/>
          </p:nvSpPr>
          <p:spPr>
            <a:xfrm>
              <a:off x="14452" y="504162"/>
              <a:ext cx="9120845" cy="130625"/>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25"/>
            <p:cNvSpPr/>
            <p:nvPr/>
          </p:nvSpPr>
          <p:spPr>
            <a:xfrm>
              <a:off x="-134261" y="215612"/>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25"/>
            <p:cNvSpPr/>
            <p:nvPr/>
          </p:nvSpPr>
          <p:spPr>
            <a:xfrm>
              <a:off x="-540125" y="-9525"/>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5"/>
            <p:cNvSpPr/>
            <p:nvPr/>
          </p:nvSpPr>
          <p:spPr>
            <a:xfrm>
              <a:off x="-540125" y="-9525"/>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25"/>
            <p:cNvSpPr/>
            <p:nvPr/>
          </p:nvSpPr>
          <p:spPr>
            <a:xfrm>
              <a:off x="-340627" y="121200"/>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3" name="Google Shape;763;p25"/>
            <p:cNvGrpSpPr/>
            <p:nvPr/>
          </p:nvGrpSpPr>
          <p:grpSpPr>
            <a:xfrm>
              <a:off x="-369550" y="247648"/>
              <a:ext cx="9889274" cy="4891477"/>
              <a:chOff x="-369550" y="247648"/>
              <a:chExt cx="9889274" cy="4891477"/>
            </a:xfrm>
          </p:grpSpPr>
          <p:sp>
            <p:nvSpPr>
              <p:cNvPr id="764" name="Google Shape;764;p25"/>
              <p:cNvSpPr/>
              <p:nvPr/>
            </p:nvSpPr>
            <p:spPr>
              <a:xfrm>
                <a:off x="5025" y="1299850"/>
                <a:ext cx="9140707" cy="3522165"/>
              </a:xfrm>
              <a:custGeom>
                <a:rect b="b" l="l" r="r" t="t"/>
                <a:pathLst>
                  <a:path extrusionOk="0" h="40289" w="27675">
                    <a:moveTo>
                      <a:pt x="1" y="0"/>
                    </a:moveTo>
                    <a:lnTo>
                      <a:pt x="1" y="40289"/>
                    </a:lnTo>
                    <a:lnTo>
                      <a:pt x="27674" y="40289"/>
                    </a:lnTo>
                    <a:lnTo>
                      <a:pt x="2767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5"/>
              <p:cNvSpPr/>
              <p:nvPr/>
            </p:nvSpPr>
            <p:spPr>
              <a:xfrm>
                <a:off x="243846" y="4505452"/>
                <a:ext cx="8625638" cy="318714"/>
              </a:xfrm>
              <a:custGeom>
                <a:rect b="b" l="l" r="r" t="t"/>
                <a:pathLst>
                  <a:path extrusionOk="0" h="3178" w="27171">
                    <a:moveTo>
                      <a:pt x="1" y="0"/>
                    </a:moveTo>
                    <a:lnTo>
                      <a:pt x="1" y="3177"/>
                    </a:lnTo>
                    <a:lnTo>
                      <a:pt x="27171" y="3177"/>
                    </a:lnTo>
                    <a:lnTo>
                      <a:pt x="271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6" name="Google Shape;766;p25"/>
              <p:cNvGrpSpPr/>
              <p:nvPr/>
            </p:nvGrpSpPr>
            <p:grpSpPr>
              <a:xfrm>
                <a:off x="700362" y="4505452"/>
                <a:ext cx="7743276" cy="318714"/>
                <a:chOff x="700362" y="4505452"/>
                <a:chExt cx="7743276" cy="318714"/>
              </a:xfrm>
            </p:grpSpPr>
            <p:sp>
              <p:nvSpPr>
                <p:cNvPr id="767" name="Google Shape;767;p25"/>
                <p:cNvSpPr/>
                <p:nvPr/>
              </p:nvSpPr>
              <p:spPr>
                <a:xfrm>
                  <a:off x="1252412" y="4505452"/>
                  <a:ext cx="6618354" cy="318714"/>
                </a:xfrm>
                <a:custGeom>
                  <a:rect b="b" l="l" r="r" t="t"/>
                  <a:pathLst>
                    <a:path extrusionOk="0" h="3178" w="20848">
                      <a:moveTo>
                        <a:pt x="1" y="0"/>
                      </a:moveTo>
                      <a:lnTo>
                        <a:pt x="378" y="3177"/>
                      </a:lnTo>
                      <a:lnTo>
                        <a:pt x="20470" y="3177"/>
                      </a:lnTo>
                      <a:lnTo>
                        <a:pt x="208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5"/>
                <p:cNvSpPr/>
                <p:nvPr/>
              </p:nvSpPr>
              <p:spPr>
                <a:xfrm>
                  <a:off x="700362" y="465889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5"/>
                <p:cNvSpPr/>
                <p:nvPr/>
              </p:nvSpPr>
              <p:spPr>
                <a:xfrm>
                  <a:off x="8224275" y="465889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0" name="Google Shape;770;p25"/>
              <p:cNvSpPr/>
              <p:nvPr/>
            </p:nvSpPr>
            <p:spPr>
              <a:xfrm>
                <a:off x="8868500" y="257125"/>
                <a:ext cx="274226" cy="4609241"/>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5"/>
              <p:cNvSpPr/>
              <p:nvPr/>
            </p:nvSpPr>
            <p:spPr>
              <a:xfrm>
                <a:off x="100" y="247648"/>
                <a:ext cx="274225" cy="461863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5"/>
              <p:cNvSpPr/>
              <p:nvPr/>
            </p:nvSpPr>
            <p:spPr>
              <a:xfrm>
                <a:off x="-157810" y="48204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5"/>
              <p:cNvSpPr/>
              <p:nvPr/>
            </p:nvSpPr>
            <p:spPr>
              <a:xfrm>
                <a:off x="-369550" y="49919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5"/>
              <p:cNvSpPr/>
              <p:nvPr/>
            </p:nvSpPr>
            <p:spPr>
              <a:xfrm>
                <a:off x="1170769" y="49919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5"/>
              <p:cNvSpPr/>
              <p:nvPr/>
            </p:nvSpPr>
            <p:spPr>
              <a:xfrm>
                <a:off x="5524907" y="49919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6" name="Google Shape;776;p25"/>
            <p:cNvGrpSpPr/>
            <p:nvPr/>
          </p:nvGrpSpPr>
          <p:grpSpPr>
            <a:xfrm>
              <a:off x="-10709" y="444378"/>
              <a:ext cx="448838" cy="860613"/>
              <a:chOff x="561117" y="628348"/>
              <a:chExt cx="448838" cy="855480"/>
            </a:xfrm>
          </p:grpSpPr>
          <p:sp>
            <p:nvSpPr>
              <p:cNvPr id="777" name="Google Shape;777;p25"/>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5"/>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5"/>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80" name="Google Shape;780;p25"/>
            <p:cNvSpPr/>
            <p:nvPr/>
          </p:nvSpPr>
          <p:spPr>
            <a:xfrm>
              <a:off x="710332" y="3759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1" name="Google Shape;781;p25"/>
            <p:cNvGrpSpPr/>
            <p:nvPr/>
          </p:nvGrpSpPr>
          <p:grpSpPr>
            <a:xfrm>
              <a:off x="8694552" y="444361"/>
              <a:ext cx="448838" cy="855480"/>
              <a:chOff x="4189590" y="628348"/>
              <a:chExt cx="448838" cy="855480"/>
            </a:xfrm>
          </p:grpSpPr>
          <p:sp>
            <p:nvSpPr>
              <p:cNvPr id="782" name="Google Shape;782;p25"/>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5"/>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5"/>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SECTION_HEADER_1_4_1_1">
    <p:spTree>
      <p:nvGrpSpPr>
        <p:cNvPr id="785" name="Shape 785"/>
        <p:cNvGrpSpPr/>
        <p:nvPr/>
      </p:nvGrpSpPr>
      <p:grpSpPr>
        <a:xfrm>
          <a:off x="0" y="0"/>
          <a:ext cx="0" cy="0"/>
          <a:chOff x="0" y="0"/>
          <a:chExt cx="0" cy="0"/>
        </a:xfrm>
      </p:grpSpPr>
      <p:sp>
        <p:nvSpPr>
          <p:cNvPr id="786" name="Google Shape;786;p26"/>
          <p:cNvSpPr txBox="1"/>
          <p:nvPr>
            <p:ph type="title"/>
          </p:nvPr>
        </p:nvSpPr>
        <p:spPr>
          <a:xfrm>
            <a:off x="1119025" y="2385600"/>
            <a:ext cx="31410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87" name="Google Shape;787;p26"/>
          <p:cNvSpPr txBox="1"/>
          <p:nvPr>
            <p:ph hasCustomPrompt="1" idx="2" type="title"/>
          </p:nvPr>
        </p:nvSpPr>
        <p:spPr>
          <a:xfrm>
            <a:off x="1098737" y="1438716"/>
            <a:ext cx="1251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88" name="Google Shape;788;p26"/>
          <p:cNvSpPr txBox="1"/>
          <p:nvPr>
            <p:ph idx="1" type="subTitle"/>
          </p:nvPr>
        </p:nvSpPr>
        <p:spPr>
          <a:xfrm>
            <a:off x="1119025" y="3227400"/>
            <a:ext cx="2644800" cy="67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789" name="Google Shape;789;p26"/>
          <p:cNvGrpSpPr/>
          <p:nvPr/>
        </p:nvGrpSpPr>
        <p:grpSpPr>
          <a:xfrm>
            <a:off x="-540125" y="-9525"/>
            <a:ext cx="10224238" cy="5148650"/>
            <a:chOff x="-540125" y="-9525"/>
            <a:chExt cx="10224238" cy="5148650"/>
          </a:xfrm>
        </p:grpSpPr>
        <p:sp>
          <p:nvSpPr>
            <p:cNvPr id="790" name="Google Shape;790;p26"/>
            <p:cNvSpPr/>
            <p:nvPr/>
          </p:nvSpPr>
          <p:spPr>
            <a:xfrm>
              <a:off x="169868" y="454400"/>
              <a:ext cx="8807154" cy="855436"/>
            </a:xfrm>
            <a:custGeom>
              <a:rect b="b" l="l" r="r" t="t"/>
              <a:pathLst>
                <a:path extrusionOk="0" h="40289" w="27675">
                  <a:moveTo>
                    <a:pt x="1" y="0"/>
                  </a:moveTo>
                  <a:lnTo>
                    <a:pt x="1" y="40289"/>
                  </a:lnTo>
                  <a:lnTo>
                    <a:pt x="27674" y="40289"/>
                  </a:lnTo>
                  <a:lnTo>
                    <a:pt x="2767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1" name="Google Shape;791;p26"/>
            <p:cNvGrpSpPr/>
            <p:nvPr/>
          </p:nvGrpSpPr>
          <p:grpSpPr>
            <a:xfrm>
              <a:off x="-540125" y="-9525"/>
              <a:ext cx="10224238" cy="5148650"/>
              <a:chOff x="-540125" y="-9525"/>
              <a:chExt cx="10224238" cy="5148650"/>
            </a:xfrm>
          </p:grpSpPr>
          <p:sp>
            <p:nvSpPr>
              <p:cNvPr id="792" name="Google Shape;792;p26"/>
              <p:cNvSpPr/>
              <p:nvPr/>
            </p:nvSpPr>
            <p:spPr>
              <a:xfrm>
                <a:off x="-9525" y="438375"/>
                <a:ext cx="9153523" cy="302799"/>
              </a:xfrm>
              <a:custGeom>
                <a:rect b="b" l="l" r="r" t="t"/>
                <a:pathLst>
                  <a:path extrusionOk="0" h="1375" w="27423">
                    <a:moveTo>
                      <a:pt x="1" y="1"/>
                    </a:moveTo>
                    <a:lnTo>
                      <a:pt x="1" y="1374"/>
                    </a:lnTo>
                    <a:lnTo>
                      <a:pt x="27422" y="1374"/>
                    </a:lnTo>
                    <a:lnTo>
                      <a:pt x="274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6"/>
              <p:cNvSpPr/>
              <p:nvPr/>
            </p:nvSpPr>
            <p:spPr>
              <a:xfrm>
                <a:off x="-134261" y="215612"/>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6"/>
              <p:cNvSpPr/>
              <p:nvPr/>
            </p:nvSpPr>
            <p:spPr>
              <a:xfrm>
                <a:off x="-540125" y="-9525"/>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6"/>
              <p:cNvSpPr/>
              <p:nvPr/>
            </p:nvSpPr>
            <p:spPr>
              <a:xfrm>
                <a:off x="-540125" y="-9525"/>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6"/>
              <p:cNvSpPr/>
              <p:nvPr/>
            </p:nvSpPr>
            <p:spPr>
              <a:xfrm>
                <a:off x="710332" y="3759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6"/>
              <p:cNvSpPr/>
              <p:nvPr/>
            </p:nvSpPr>
            <p:spPr>
              <a:xfrm>
                <a:off x="-340627" y="121200"/>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8" name="Google Shape;798;p26"/>
              <p:cNvGrpSpPr/>
              <p:nvPr/>
            </p:nvGrpSpPr>
            <p:grpSpPr>
              <a:xfrm>
                <a:off x="-369550" y="247648"/>
                <a:ext cx="9889274" cy="4891477"/>
                <a:chOff x="-369550" y="247648"/>
                <a:chExt cx="9889274" cy="4891477"/>
              </a:xfrm>
            </p:grpSpPr>
            <p:sp>
              <p:nvSpPr>
                <p:cNvPr id="799" name="Google Shape;799;p26"/>
                <p:cNvSpPr/>
                <p:nvPr/>
              </p:nvSpPr>
              <p:spPr>
                <a:xfrm>
                  <a:off x="5025" y="1299850"/>
                  <a:ext cx="9140707" cy="3522165"/>
                </a:xfrm>
                <a:custGeom>
                  <a:rect b="b" l="l" r="r" t="t"/>
                  <a:pathLst>
                    <a:path extrusionOk="0" h="40289" w="27675">
                      <a:moveTo>
                        <a:pt x="1" y="0"/>
                      </a:moveTo>
                      <a:lnTo>
                        <a:pt x="1" y="40289"/>
                      </a:lnTo>
                      <a:lnTo>
                        <a:pt x="27674" y="40289"/>
                      </a:lnTo>
                      <a:lnTo>
                        <a:pt x="2767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6"/>
                <p:cNvSpPr/>
                <p:nvPr/>
              </p:nvSpPr>
              <p:spPr>
                <a:xfrm>
                  <a:off x="243846" y="4505452"/>
                  <a:ext cx="8625638" cy="318714"/>
                </a:xfrm>
                <a:custGeom>
                  <a:rect b="b" l="l" r="r" t="t"/>
                  <a:pathLst>
                    <a:path extrusionOk="0" h="3178" w="27171">
                      <a:moveTo>
                        <a:pt x="1" y="0"/>
                      </a:moveTo>
                      <a:lnTo>
                        <a:pt x="1" y="3177"/>
                      </a:lnTo>
                      <a:lnTo>
                        <a:pt x="27171" y="3177"/>
                      </a:lnTo>
                      <a:lnTo>
                        <a:pt x="271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1" name="Google Shape;801;p26"/>
                <p:cNvGrpSpPr/>
                <p:nvPr/>
              </p:nvGrpSpPr>
              <p:grpSpPr>
                <a:xfrm>
                  <a:off x="700362" y="4505452"/>
                  <a:ext cx="7743276" cy="318714"/>
                  <a:chOff x="700362" y="4505452"/>
                  <a:chExt cx="7743276" cy="318714"/>
                </a:xfrm>
              </p:grpSpPr>
              <p:sp>
                <p:nvSpPr>
                  <p:cNvPr id="802" name="Google Shape;802;p26"/>
                  <p:cNvSpPr/>
                  <p:nvPr/>
                </p:nvSpPr>
                <p:spPr>
                  <a:xfrm>
                    <a:off x="1252412" y="4505452"/>
                    <a:ext cx="6618354" cy="318714"/>
                  </a:xfrm>
                  <a:custGeom>
                    <a:rect b="b" l="l" r="r" t="t"/>
                    <a:pathLst>
                      <a:path extrusionOk="0" h="3178" w="20848">
                        <a:moveTo>
                          <a:pt x="1" y="0"/>
                        </a:moveTo>
                        <a:lnTo>
                          <a:pt x="378" y="3177"/>
                        </a:lnTo>
                        <a:lnTo>
                          <a:pt x="20470" y="3177"/>
                        </a:lnTo>
                        <a:lnTo>
                          <a:pt x="208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6"/>
                  <p:cNvSpPr/>
                  <p:nvPr/>
                </p:nvSpPr>
                <p:spPr>
                  <a:xfrm>
                    <a:off x="700362" y="465889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6"/>
                  <p:cNvSpPr/>
                  <p:nvPr/>
                </p:nvSpPr>
                <p:spPr>
                  <a:xfrm>
                    <a:off x="8224275" y="465889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5" name="Google Shape;805;p26"/>
                <p:cNvSpPr/>
                <p:nvPr/>
              </p:nvSpPr>
              <p:spPr>
                <a:xfrm>
                  <a:off x="8868500" y="257125"/>
                  <a:ext cx="274226" cy="4609241"/>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6"/>
                <p:cNvSpPr/>
                <p:nvPr/>
              </p:nvSpPr>
              <p:spPr>
                <a:xfrm>
                  <a:off x="100" y="247648"/>
                  <a:ext cx="274225" cy="461863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6"/>
                <p:cNvSpPr/>
                <p:nvPr/>
              </p:nvSpPr>
              <p:spPr>
                <a:xfrm>
                  <a:off x="-157810" y="48204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6"/>
                <p:cNvSpPr/>
                <p:nvPr/>
              </p:nvSpPr>
              <p:spPr>
                <a:xfrm>
                  <a:off x="-369550" y="49919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6"/>
                <p:cNvSpPr/>
                <p:nvPr/>
              </p:nvSpPr>
              <p:spPr>
                <a:xfrm>
                  <a:off x="1170769" y="49919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6"/>
                <p:cNvSpPr/>
                <p:nvPr/>
              </p:nvSpPr>
              <p:spPr>
                <a:xfrm>
                  <a:off x="5524907" y="49919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26"/>
              <p:cNvGrpSpPr/>
              <p:nvPr/>
            </p:nvGrpSpPr>
            <p:grpSpPr>
              <a:xfrm>
                <a:off x="-10709" y="444378"/>
                <a:ext cx="448838" cy="860613"/>
                <a:chOff x="561117" y="628348"/>
                <a:chExt cx="448838" cy="855480"/>
              </a:xfrm>
            </p:grpSpPr>
            <p:sp>
              <p:nvSpPr>
                <p:cNvPr id="812" name="Google Shape;812;p26"/>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6"/>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6"/>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5" name="Google Shape;815;p26"/>
              <p:cNvGrpSpPr/>
              <p:nvPr/>
            </p:nvGrpSpPr>
            <p:grpSpPr>
              <a:xfrm>
                <a:off x="8694552" y="444361"/>
                <a:ext cx="448838" cy="855480"/>
                <a:chOff x="4189590" y="628348"/>
                <a:chExt cx="448838" cy="855480"/>
              </a:xfrm>
            </p:grpSpPr>
            <p:sp>
              <p:nvSpPr>
                <p:cNvPr id="816" name="Google Shape;816;p26"/>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6"/>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6"/>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19" name="Google Shape;819;p26"/>
            <p:cNvSpPr/>
            <p:nvPr/>
          </p:nvSpPr>
          <p:spPr>
            <a:xfrm>
              <a:off x="14452" y="504162"/>
              <a:ext cx="9120845" cy="130625"/>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820" name="Shape 820"/>
        <p:cNvGrpSpPr/>
        <p:nvPr/>
      </p:nvGrpSpPr>
      <p:grpSpPr>
        <a:xfrm>
          <a:off x="0" y="0"/>
          <a:ext cx="0" cy="0"/>
          <a:chOff x="0" y="0"/>
          <a:chExt cx="0" cy="0"/>
        </a:xfrm>
      </p:grpSpPr>
      <p:sp>
        <p:nvSpPr>
          <p:cNvPr id="821" name="Google Shape;821;p27"/>
          <p:cNvSpPr txBox="1"/>
          <p:nvPr>
            <p:ph type="title"/>
          </p:nvPr>
        </p:nvSpPr>
        <p:spPr>
          <a:xfrm>
            <a:off x="1719100" y="2141113"/>
            <a:ext cx="5715300" cy="1190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6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822" name="Google Shape;822;p27"/>
          <p:cNvSpPr txBox="1"/>
          <p:nvPr>
            <p:ph idx="1" type="subTitle"/>
          </p:nvPr>
        </p:nvSpPr>
        <p:spPr>
          <a:xfrm>
            <a:off x="2140300" y="3331638"/>
            <a:ext cx="4872900" cy="48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23" name="Google Shape;823;p27"/>
          <p:cNvSpPr/>
          <p:nvPr/>
        </p:nvSpPr>
        <p:spPr>
          <a:xfrm>
            <a:off x="169868" y="454400"/>
            <a:ext cx="8807154" cy="855436"/>
          </a:xfrm>
          <a:custGeom>
            <a:rect b="b" l="l" r="r" t="t"/>
            <a:pathLst>
              <a:path extrusionOk="0" h="40289" w="27675">
                <a:moveTo>
                  <a:pt x="1" y="0"/>
                </a:moveTo>
                <a:lnTo>
                  <a:pt x="1" y="40289"/>
                </a:lnTo>
                <a:lnTo>
                  <a:pt x="27674" y="40289"/>
                </a:lnTo>
                <a:lnTo>
                  <a:pt x="276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4" name="Google Shape;824;p27"/>
          <p:cNvGrpSpPr/>
          <p:nvPr/>
        </p:nvGrpSpPr>
        <p:grpSpPr>
          <a:xfrm>
            <a:off x="-540125" y="-190500"/>
            <a:ext cx="10224238" cy="5634425"/>
            <a:chOff x="-540125" y="-190500"/>
            <a:chExt cx="10224238" cy="5634425"/>
          </a:xfrm>
        </p:grpSpPr>
        <p:grpSp>
          <p:nvGrpSpPr>
            <p:cNvPr id="825" name="Google Shape;825;p27"/>
            <p:cNvGrpSpPr/>
            <p:nvPr/>
          </p:nvGrpSpPr>
          <p:grpSpPr>
            <a:xfrm>
              <a:off x="-540125" y="-190500"/>
              <a:ext cx="10224238" cy="5634425"/>
              <a:chOff x="-540125" y="-190500"/>
              <a:chExt cx="10224238" cy="5634425"/>
            </a:xfrm>
          </p:grpSpPr>
          <p:grpSp>
            <p:nvGrpSpPr>
              <p:cNvPr id="826" name="Google Shape;826;p27"/>
              <p:cNvGrpSpPr/>
              <p:nvPr/>
            </p:nvGrpSpPr>
            <p:grpSpPr>
              <a:xfrm>
                <a:off x="-540125" y="-190500"/>
                <a:ext cx="10224238" cy="5634425"/>
                <a:chOff x="-540125" y="-190500"/>
                <a:chExt cx="10224238" cy="5634425"/>
              </a:xfrm>
            </p:grpSpPr>
            <p:grpSp>
              <p:nvGrpSpPr>
                <p:cNvPr id="827" name="Google Shape;827;p27"/>
                <p:cNvGrpSpPr/>
                <p:nvPr/>
              </p:nvGrpSpPr>
              <p:grpSpPr>
                <a:xfrm>
                  <a:off x="123150" y="4810250"/>
                  <a:ext cx="9020846" cy="318721"/>
                  <a:chOff x="66882" y="4401145"/>
                  <a:chExt cx="9060713" cy="305875"/>
                </a:xfrm>
              </p:grpSpPr>
              <p:sp>
                <p:nvSpPr>
                  <p:cNvPr id="828" name="Google Shape;828;p27"/>
                  <p:cNvSpPr/>
                  <p:nvPr/>
                </p:nvSpPr>
                <p:spPr>
                  <a:xfrm>
                    <a:off x="66882" y="4401145"/>
                    <a:ext cx="9060713" cy="305875"/>
                  </a:xfrm>
                  <a:custGeom>
                    <a:rect b="b" l="l" r="r" t="t"/>
                    <a:pathLst>
                      <a:path extrusionOk="0" h="3178" w="27171">
                        <a:moveTo>
                          <a:pt x="1" y="0"/>
                        </a:moveTo>
                        <a:lnTo>
                          <a:pt x="1" y="3177"/>
                        </a:lnTo>
                        <a:lnTo>
                          <a:pt x="27171" y="3177"/>
                        </a:lnTo>
                        <a:lnTo>
                          <a:pt x="27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7"/>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7"/>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1" name="Google Shape;831;p27"/>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7"/>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7"/>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7"/>
                <p:cNvSpPr/>
                <p:nvPr/>
              </p:nvSpPr>
              <p:spPr>
                <a:xfrm>
                  <a:off x="713232"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7"/>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7"/>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7"/>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7"/>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7"/>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7"/>
                <p:cNvSpPr/>
                <p:nvPr/>
              </p:nvSpPr>
              <p:spPr>
                <a:xfrm>
                  <a:off x="8945550" y="247650"/>
                  <a:ext cx="197174" cy="4618732"/>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1" name="Google Shape;841;p27"/>
                <p:cNvGrpSpPr/>
                <p:nvPr/>
              </p:nvGrpSpPr>
              <p:grpSpPr>
                <a:xfrm>
                  <a:off x="8694552" y="444361"/>
                  <a:ext cx="448838" cy="855480"/>
                  <a:chOff x="4189590" y="628348"/>
                  <a:chExt cx="448838" cy="855480"/>
                </a:xfrm>
              </p:grpSpPr>
              <p:sp>
                <p:nvSpPr>
                  <p:cNvPr id="842" name="Google Shape;842;p27"/>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7"/>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7"/>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5" name="Google Shape;845;p27"/>
                <p:cNvSpPr/>
                <p:nvPr/>
              </p:nvSpPr>
              <p:spPr>
                <a:xfrm>
                  <a:off x="100" y="247650"/>
                  <a:ext cx="183874" cy="489580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6" name="Google Shape;846;p27"/>
                <p:cNvGrpSpPr/>
                <p:nvPr/>
              </p:nvGrpSpPr>
              <p:grpSpPr>
                <a:xfrm>
                  <a:off x="-10709" y="444378"/>
                  <a:ext cx="448838" cy="860613"/>
                  <a:chOff x="561117" y="628348"/>
                  <a:chExt cx="448838" cy="855480"/>
                </a:xfrm>
              </p:grpSpPr>
              <p:sp>
                <p:nvSpPr>
                  <p:cNvPr id="847" name="Google Shape;847;p27"/>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7"/>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7"/>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50" name="Google Shape;850;p27"/>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1" name="Google Shape;851;p27"/>
            <p:cNvSpPr/>
            <p:nvPr/>
          </p:nvSpPr>
          <p:spPr>
            <a:xfrm>
              <a:off x="384093" y="495471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7"/>
            <p:cNvSpPr/>
            <p:nvPr/>
          </p:nvSpPr>
          <p:spPr>
            <a:xfrm>
              <a:off x="8540543" y="495471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_1">
    <p:spTree>
      <p:nvGrpSpPr>
        <p:cNvPr id="853" name="Shape 853"/>
        <p:cNvGrpSpPr/>
        <p:nvPr/>
      </p:nvGrpSpPr>
      <p:grpSpPr>
        <a:xfrm>
          <a:off x="0" y="0"/>
          <a:ext cx="0" cy="0"/>
          <a:chOff x="0" y="0"/>
          <a:chExt cx="0" cy="0"/>
        </a:xfrm>
      </p:grpSpPr>
      <p:grpSp>
        <p:nvGrpSpPr>
          <p:cNvPr id="854" name="Google Shape;854;p28"/>
          <p:cNvGrpSpPr/>
          <p:nvPr/>
        </p:nvGrpSpPr>
        <p:grpSpPr>
          <a:xfrm>
            <a:off x="-540125" y="-190500"/>
            <a:ext cx="10224238" cy="5634425"/>
            <a:chOff x="-540125" y="-190500"/>
            <a:chExt cx="10224238" cy="5634425"/>
          </a:xfrm>
        </p:grpSpPr>
        <p:grpSp>
          <p:nvGrpSpPr>
            <p:cNvPr id="855" name="Google Shape;855;p28"/>
            <p:cNvGrpSpPr/>
            <p:nvPr/>
          </p:nvGrpSpPr>
          <p:grpSpPr>
            <a:xfrm>
              <a:off x="-375736" y="5125200"/>
              <a:ext cx="9889274" cy="318725"/>
              <a:chOff x="-375736" y="5125200"/>
              <a:chExt cx="9889274" cy="318725"/>
            </a:xfrm>
          </p:grpSpPr>
          <p:sp>
            <p:nvSpPr>
              <p:cNvPr id="856" name="Google Shape;856;p28"/>
              <p:cNvSpPr/>
              <p:nvPr/>
            </p:nvSpPr>
            <p:spPr>
              <a:xfrm flipH="1">
                <a:off x="-135238"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8"/>
              <p:cNvSpPr/>
              <p:nvPr/>
            </p:nvSpPr>
            <p:spPr>
              <a:xfrm flipH="1">
                <a:off x="-375736"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8"/>
              <p:cNvSpPr/>
              <p:nvPr/>
            </p:nvSpPr>
            <p:spPr>
              <a:xfrm flipH="1">
                <a:off x="4369693"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8"/>
              <p:cNvSpPr/>
              <p:nvPr/>
            </p:nvSpPr>
            <p:spPr>
              <a:xfrm flipH="1">
                <a:off x="1764230"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0" name="Google Shape;860;p28"/>
            <p:cNvGrpSpPr/>
            <p:nvPr/>
          </p:nvGrpSpPr>
          <p:grpSpPr>
            <a:xfrm>
              <a:off x="-540125" y="-190500"/>
              <a:ext cx="10224238" cy="644300"/>
              <a:chOff x="-540125" y="-190500"/>
              <a:chExt cx="10224238" cy="644300"/>
            </a:xfrm>
          </p:grpSpPr>
          <p:sp>
            <p:nvSpPr>
              <p:cNvPr id="861" name="Google Shape;861;p28"/>
              <p:cNvSpPr/>
              <p:nvPr/>
            </p:nvSpPr>
            <p:spPr>
              <a:xfrm flipH="1">
                <a:off x="-130835"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8"/>
              <p:cNvSpPr/>
              <p:nvPr/>
            </p:nvSpPr>
            <p:spPr>
              <a:xfrm flipH="1">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8"/>
              <p:cNvSpPr/>
              <p:nvPr/>
            </p:nvSpPr>
            <p:spPr>
              <a:xfrm flipH="1">
                <a:off x="-537003"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8"/>
              <p:cNvSpPr/>
              <p:nvPr/>
            </p:nvSpPr>
            <p:spPr>
              <a:xfrm flipH="1">
                <a:off x="4985805"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8"/>
              <p:cNvSpPr/>
              <p:nvPr/>
            </p:nvSpPr>
            <p:spPr>
              <a:xfrm flipH="1">
                <a:off x="-33719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8"/>
              <p:cNvSpPr/>
              <p:nvPr/>
            </p:nvSpPr>
            <p:spPr>
              <a:xfrm flipH="1">
                <a:off x="-45733" y="247300"/>
                <a:ext cx="9230208"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67" name="Google Shape;867;p28"/>
          <p:cNvSpPr txBox="1"/>
          <p:nvPr>
            <p:ph type="title"/>
          </p:nvPr>
        </p:nvSpPr>
        <p:spPr>
          <a:xfrm>
            <a:off x="2368400" y="1407100"/>
            <a:ext cx="5265000" cy="971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6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868" name="Google Shape;868;p28"/>
          <p:cNvSpPr txBox="1"/>
          <p:nvPr>
            <p:ph idx="1" type="subTitle"/>
          </p:nvPr>
        </p:nvSpPr>
        <p:spPr>
          <a:xfrm>
            <a:off x="2368475" y="2378200"/>
            <a:ext cx="5265000" cy="486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869" name="Shape 869"/>
        <p:cNvGrpSpPr/>
        <p:nvPr/>
      </p:nvGrpSpPr>
      <p:grpSpPr>
        <a:xfrm>
          <a:off x="0" y="0"/>
          <a:ext cx="0" cy="0"/>
          <a:chOff x="0" y="0"/>
          <a:chExt cx="0" cy="0"/>
        </a:xfrm>
      </p:grpSpPr>
      <p:sp>
        <p:nvSpPr>
          <p:cNvPr id="870" name="Google Shape;870;p29"/>
          <p:cNvSpPr txBox="1"/>
          <p:nvPr>
            <p:ph type="title"/>
          </p:nvPr>
        </p:nvSpPr>
        <p:spPr>
          <a:xfrm>
            <a:off x="2391900" y="3425994"/>
            <a:ext cx="4360200" cy="531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871" name="Google Shape;871;p29"/>
          <p:cNvSpPr txBox="1"/>
          <p:nvPr>
            <p:ph idx="1" type="subTitle"/>
          </p:nvPr>
        </p:nvSpPr>
        <p:spPr>
          <a:xfrm>
            <a:off x="895950" y="1947606"/>
            <a:ext cx="7352100" cy="1478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2500">
                <a:solidFill>
                  <a:schemeClr val="lt1"/>
                </a:solidFill>
              </a:defRPr>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grpSp>
        <p:nvGrpSpPr>
          <p:cNvPr id="872" name="Google Shape;872;p29"/>
          <p:cNvGrpSpPr/>
          <p:nvPr/>
        </p:nvGrpSpPr>
        <p:grpSpPr>
          <a:xfrm>
            <a:off x="-540125" y="-190500"/>
            <a:ext cx="10224238" cy="5634425"/>
            <a:chOff x="-540125" y="-190500"/>
            <a:chExt cx="10224238" cy="5634425"/>
          </a:xfrm>
        </p:grpSpPr>
        <p:grpSp>
          <p:nvGrpSpPr>
            <p:cNvPr id="873" name="Google Shape;873;p29"/>
            <p:cNvGrpSpPr/>
            <p:nvPr/>
          </p:nvGrpSpPr>
          <p:grpSpPr>
            <a:xfrm>
              <a:off x="123156" y="409580"/>
              <a:ext cx="262232" cy="352736"/>
              <a:chOff x="694982" y="773654"/>
              <a:chExt cx="262232" cy="350632"/>
            </a:xfrm>
          </p:grpSpPr>
          <p:sp>
            <p:nvSpPr>
              <p:cNvPr id="874" name="Google Shape;874;p29"/>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9"/>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6" name="Google Shape;876;p29"/>
            <p:cNvGrpSpPr/>
            <p:nvPr/>
          </p:nvGrpSpPr>
          <p:grpSpPr>
            <a:xfrm>
              <a:off x="-540125" y="-190500"/>
              <a:ext cx="10224238" cy="5634425"/>
              <a:chOff x="-540125" y="-190500"/>
              <a:chExt cx="10224238" cy="5634425"/>
            </a:xfrm>
          </p:grpSpPr>
          <p:grpSp>
            <p:nvGrpSpPr>
              <p:cNvPr id="877" name="Google Shape;877;p29"/>
              <p:cNvGrpSpPr/>
              <p:nvPr/>
            </p:nvGrpSpPr>
            <p:grpSpPr>
              <a:xfrm>
                <a:off x="123150" y="4810250"/>
                <a:ext cx="9020846" cy="318721"/>
                <a:chOff x="66882" y="4401145"/>
                <a:chExt cx="9060713" cy="305875"/>
              </a:xfrm>
            </p:grpSpPr>
            <p:sp>
              <p:nvSpPr>
                <p:cNvPr id="878" name="Google Shape;878;p29"/>
                <p:cNvSpPr/>
                <p:nvPr/>
              </p:nvSpPr>
              <p:spPr>
                <a:xfrm>
                  <a:off x="66882" y="4401145"/>
                  <a:ext cx="9060713" cy="305875"/>
                </a:xfrm>
                <a:custGeom>
                  <a:rect b="b" l="l" r="r" t="t"/>
                  <a:pathLst>
                    <a:path extrusionOk="0" h="3178" w="27171">
                      <a:moveTo>
                        <a:pt x="1" y="0"/>
                      </a:moveTo>
                      <a:lnTo>
                        <a:pt x="1" y="3177"/>
                      </a:lnTo>
                      <a:lnTo>
                        <a:pt x="27171" y="3177"/>
                      </a:lnTo>
                      <a:lnTo>
                        <a:pt x="27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9"/>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9"/>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1" name="Google Shape;881;p29"/>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9"/>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9"/>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9"/>
              <p:cNvSpPr/>
              <p:nvPr/>
            </p:nvSpPr>
            <p:spPr>
              <a:xfrm>
                <a:off x="713232"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9"/>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9"/>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9"/>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9"/>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9"/>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9"/>
              <p:cNvSpPr/>
              <p:nvPr/>
            </p:nvSpPr>
            <p:spPr>
              <a:xfrm>
                <a:off x="8945550" y="247650"/>
                <a:ext cx="197174" cy="4618732"/>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1" name="Google Shape;891;p29"/>
              <p:cNvGrpSpPr/>
              <p:nvPr/>
            </p:nvGrpSpPr>
            <p:grpSpPr>
              <a:xfrm>
                <a:off x="8694552" y="444361"/>
                <a:ext cx="448838" cy="855480"/>
                <a:chOff x="4189590" y="628348"/>
                <a:chExt cx="448838" cy="855480"/>
              </a:xfrm>
            </p:grpSpPr>
            <p:sp>
              <p:nvSpPr>
                <p:cNvPr id="892" name="Google Shape;892;p29"/>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9"/>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9"/>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5" name="Google Shape;895;p29"/>
              <p:cNvSpPr/>
              <p:nvPr/>
            </p:nvSpPr>
            <p:spPr>
              <a:xfrm>
                <a:off x="100" y="247650"/>
                <a:ext cx="183874" cy="489580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6" name="Google Shape;896;p29"/>
              <p:cNvGrpSpPr/>
              <p:nvPr/>
            </p:nvGrpSpPr>
            <p:grpSpPr>
              <a:xfrm>
                <a:off x="-10709" y="444378"/>
                <a:ext cx="448838" cy="860613"/>
                <a:chOff x="561117" y="628348"/>
                <a:chExt cx="448838" cy="855480"/>
              </a:xfrm>
            </p:grpSpPr>
            <p:sp>
              <p:nvSpPr>
                <p:cNvPr id="897" name="Google Shape;897;p29"/>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9"/>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9"/>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00" name="Google Shape;900;p29"/>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bg>
      <p:bgPr>
        <a:solidFill>
          <a:schemeClr val="dk1"/>
        </a:solidFill>
      </p:bgPr>
    </p:bg>
    <p:spTree>
      <p:nvGrpSpPr>
        <p:cNvPr id="901" name="Shape 901"/>
        <p:cNvGrpSpPr/>
        <p:nvPr/>
      </p:nvGrpSpPr>
      <p:grpSpPr>
        <a:xfrm>
          <a:off x="0" y="0"/>
          <a:ext cx="0" cy="0"/>
          <a:chOff x="0" y="0"/>
          <a:chExt cx="0" cy="0"/>
        </a:xfrm>
      </p:grpSpPr>
      <p:sp>
        <p:nvSpPr>
          <p:cNvPr id="902" name="Google Shape;902;p30"/>
          <p:cNvSpPr txBox="1"/>
          <p:nvPr>
            <p:ph type="title"/>
          </p:nvPr>
        </p:nvSpPr>
        <p:spPr>
          <a:xfrm>
            <a:off x="1411800" y="2033213"/>
            <a:ext cx="3883200" cy="6135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903" name="Google Shape;903;p30"/>
          <p:cNvSpPr txBox="1"/>
          <p:nvPr>
            <p:ph idx="1" type="subTitle"/>
          </p:nvPr>
        </p:nvSpPr>
        <p:spPr>
          <a:xfrm>
            <a:off x="1411728" y="2646838"/>
            <a:ext cx="3883200" cy="8517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1600"/>
              </a:spcBef>
              <a:spcAft>
                <a:spcPts val="0"/>
              </a:spcAft>
              <a:buClr>
                <a:schemeClr val="lt1"/>
              </a:buClr>
              <a:buSzPts val="1400"/>
              <a:buNone/>
              <a:defRPr>
                <a:solidFill>
                  <a:schemeClr val="lt1"/>
                </a:solidFill>
              </a:defRPr>
            </a:lvl3pPr>
            <a:lvl4pPr lvl="3" rtl="0" algn="ctr">
              <a:lnSpc>
                <a:spcPct val="100000"/>
              </a:lnSpc>
              <a:spcBef>
                <a:spcPts val="1600"/>
              </a:spcBef>
              <a:spcAft>
                <a:spcPts val="0"/>
              </a:spcAft>
              <a:buClr>
                <a:schemeClr val="lt1"/>
              </a:buClr>
              <a:buSzPts val="1400"/>
              <a:buNone/>
              <a:defRPr>
                <a:solidFill>
                  <a:schemeClr val="lt1"/>
                </a:solidFill>
              </a:defRPr>
            </a:lvl4pPr>
            <a:lvl5pPr lvl="4" rtl="0" algn="ctr">
              <a:lnSpc>
                <a:spcPct val="100000"/>
              </a:lnSpc>
              <a:spcBef>
                <a:spcPts val="1600"/>
              </a:spcBef>
              <a:spcAft>
                <a:spcPts val="0"/>
              </a:spcAft>
              <a:buClr>
                <a:schemeClr val="lt1"/>
              </a:buClr>
              <a:buSzPts val="1400"/>
              <a:buNone/>
              <a:defRPr>
                <a:solidFill>
                  <a:schemeClr val="lt1"/>
                </a:solidFill>
              </a:defRPr>
            </a:lvl5pPr>
            <a:lvl6pPr lvl="5" rtl="0" algn="ctr">
              <a:lnSpc>
                <a:spcPct val="100000"/>
              </a:lnSpc>
              <a:spcBef>
                <a:spcPts val="1600"/>
              </a:spcBef>
              <a:spcAft>
                <a:spcPts val="0"/>
              </a:spcAft>
              <a:buClr>
                <a:schemeClr val="lt1"/>
              </a:buClr>
              <a:buSzPts val="1400"/>
              <a:buNone/>
              <a:defRPr>
                <a:solidFill>
                  <a:schemeClr val="lt1"/>
                </a:solidFill>
              </a:defRPr>
            </a:lvl6pPr>
            <a:lvl7pPr lvl="6" rtl="0" algn="ctr">
              <a:lnSpc>
                <a:spcPct val="100000"/>
              </a:lnSpc>
              <a:spcBef>
                <a:spcPts val="1600"/>
              </a:spcBef>
              <a:spcAft>
                <a:spcPts val="0"/>
              </a:spcAft>
              <a:buClr>
                <a:schemeClr val="lt1"/>
              </a:buClr>
              <a:buSzPts val="1400"/>
              <a:buNone/>
              <a:defRPr>
                <a:solidFill>
                  <a:schemeClr val="lt1"/>
                </a:solidFill>
              </a:defRPr>
            </a:lvl7pPr>
            <a:lvl8pPr lvl="7" rtl="0" algn="ctr">
              <a:lnSpc>
                <a:spcPct val="100000"/>
              </a:lnSpc>
              <a:spcBef>
                <a:spcPts val="1600"/>
              </a:spcBef>
              <a:spcAft>
                <a:spcPts val="0"/>
              </a:spcAft>
              <a:buClr>
                <a:schemeClr val="lt1"/>
              </a:buClr>
              <a:buSzPts val="1400"/>
              <a:buNone/>
              <a:defRPr>
                <a:solidFill>
                  <a:schemeClr val="lt1"/>
                </a:solidFill>
              </a:defRPr>
            </a:lvl8pPr>
            <a:lvl9pPr lvl="8" rtl="0" algn="ctr">
              <a:lnSpc>
                <a:spcPct val="100000"/>
              </a:lnSpc>
              <a:spcBef>
                <a:spcPts val="1600"/>
              </a:spcBef>
              <a:spcAft>
                <a:spcPts val="1600"/>
              </a:spcAft>
              <a:buClr>
                <a:schemeClr val="lt1"/>
              </a:buClr>
              <a:buSzPts val="1400"/>
              <a:buNone/>
              <a:defRPr>
                <a:solidFill>
                  <a:schemeClr val="lt1"/>
                </a:solidFill>
              </a:defRPr>
            </a:lvl9pPr>
          </a:lstStyle>
          <a:p/>
        </p:txBody>
      </p:sp>
      <p:grpSp>
        <p:nvGrpSpPr>
          <p:cNvPr id="904" name="Google Shape;904;p30"/>
          <p:cNvGrpSpPr/>
          <p:nvPr/>
        </p:nvGrpSpPr>
        <p:grpSpPr>
          <a:xfrm>
            <a:off x="-540125" y="-190500"/>
            <a:ext cx="10224238" cy="5634425"/>
            <a:chOff x="-540125" y="-190500"/>
            <a:chExt cx="10224238" cy="5634425"/>
          </a:xfrm>
        </p:grpSpPr>
        <p:grpSp>
          <p:nvGrpSpPr>
            <p:cNvPr id="905" name="Google Shape;905;p30"/>
            <p:cNvGrpSpPr/>
            <p:nvPr/>
          </p:nvGrpSpPr>
          <p:grpSpPr>
            <a:xfrm>
              <a:off x="123156" y="409580"/>
              <a:ext cx="262232" cy="352736"/>
              <a:chOff x="694982" y="773654"/>
              <a:chExt cx="262232" cy="350632"/>
            </a:xfrm>
          </p:grpSpPr>
          <p:sp>
            <p:nvSpPr>
              <p:cNvPr id="906" name="Google Shape;906;p30"/>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0"/>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8" name="Google Shape;908;p30"/>
            <p:cNvGrpSpPr/>
            <p:nvPr/>
          </p:nvGrpSpPr>
          <p:grpSpPr>
            <a:xfrm>
              <a:off x="-540125" y="-190500"/>
              <a:ext cx="10224238" cy="5634425"/>
              <a:chOff x="-540125" y="-190500"/>
              <a:chExt cx="10224238" cy="5634425"/>
            </a:xfrm>
          </p:grpSpPr>
          <p:grpSp>
            <p:nvGrpSpPr>
              <p:cNvPr id="909" name="Google Shape;909;p30"/>
              <p:cNvGrpSpPr/>
              <p:nvPr/>
            </p:nvGrpSpPr>
            <p:grpSpPr>
              <a:xfrm>
                <a:off x="123150" y="4810250"/>
                <a:ext cx="9020846" cy="318721"/>
                <a:chOff x="66882" y="4401145"/>
                <a:chExt cx="9060713" cy="305875"/>
              </a:xfrm>
            </p:grpSpPr>
            <p:sp>
              <p:nvSpPr>
                <p:cNvPr id="910" name="Google Shape;910;p30"/>
                <p:cNvSpPr/>
                <p:nvPr/>
              </p:nvSpPr>
              <p:spPr>
                <a:xfrm>
                  <a:off x="66882" y="4401145"/>
                  <a:ext cx="9060713" cy="305875"/>
                </a:xfrm>
                <a:custGeom>
                  <a:rect b="b" l="l" r="r" t="t"/>
                  <a:pathLst>
                    <a:path extrusionOk="0" h="3178" w="27171">
                      <a:moveTo>
                        <a:pt x="1" y="0"/>
                      </a:moveTo>
                      <a:lnTo>
                        <a:pt x="1" y="3177"/>
                      </a:lnTo>
                      <a:lnTo>
                        <a:pt x="27171" y="3177"/>
                      </a:lnTo>
                      <a:lnTo>
                        <a:pt x="27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0"/>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0"/>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3" name="Google Shape;913;p30"/>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0"/>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0"/>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0"/>
              <p:cNvSpPr/>
              <p:nvPr/>
            </p:nvSpPr>
            <p:spPr>
              <a:xfrm>
                <a:off x="713232"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0"/>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0"/>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0"/>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0"/>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0"/>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0"/>
              <p:cNvSpPr/>
              <p:nvPr/>
            </p:nvSpPr>
            <p:spPr>
              <a:xfrm>
                <a:off x="8945550" y="247650"/>
                <a:ext cx="197174" cy="4618732"/>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3" name="Google Shape;923;p30"/>
              <p:cNvGrpSpPr/>
              <p:nvPr/>
            </p:nvGrpSpPr>
            <p:grpSpPr>
              <a:xfrm>
                <a:off x="8694552" y="444361"/>
                <a:ext cx="448838" cy="855480"/>
                <a:chOff x="4189590" y="628348"/>
                <a:chExt cx="448838" cy="855480"/>
              </a:xfrm>
            </p:grpSpPr>
            <p:sp>
              <p:nvSpPr>
                <p:cNvPr id="924" name="Google Shape;924;p30"/>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0"/>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0"/>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7" name="Google Shape;927;p30"/>
              <p:cNvSpPr/>
              <p:nvPr/>
            </p:nvSpPr>
            <p:spPr>
              <a:xfrm>
                <a:off x="100" y="247650"/>
                <a:ext cx="183874" cy="489580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8" name="Google Shape;928;p30"/>
              <p:cNvGrpSpPr/>
              <p:nvPr/>
            </p:nvGrpSpPr>
            <p:grpSpPr>
              <a:xfrm>
                <a:off x="-10709" y="444378"/>
                <a:ext cx="448838" cy="860613"/>
                <a:chOff x="561117" y="628348"/>
                <a:chExt cx="448838" cy="855480"/>
              </a:xfrm>
            </p:grpSpPr>
            <p:sp>
              <p:nvSpPr>
                <p:cNvPr id="929" name="Google Shape;929;p30"/>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0"/>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0"/>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32" name="Google Shape;932;p30"/>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2" name="Shape 72"/>
        <p:cNvGrpSpPr/>
        <p:nvPr/>
      </p:nvGrpSpPr>
      <p:grpSpPr>
        <a:xfrm>
          <a:off x="0" y="0"/>
          <a:ext cx="0" cy="0"/>
          <a:chOff x="0" y="0"/>
          <a:chExt cx="0" cy="0"/>
        </a:xfrm>
      </p:grpSpPr>
      <p:sp>
        <p:nvSpPr>
          <p:cNvPr id="73" name="Google Shape;73;p4"/>
          <p:cNvSpPr txBox="1"/>
          <p:nvPr>
            <p:ph type="title"/>
          </p:nvPr>
        </p:nvSpPr>
        <p:spPr>
          <a:xfrm>
            <a:off x="720000" y="539500"/>
            <a:ext cx="77040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4" name="Google Shape;74;p4"/>
          <p:cNvSpPr txBox="1"/>
          <p:nvPr>
            <p:ph idx="1" type="body"/>
          </p:nvPr>
        </p:nvSpPr>
        <p:spPr>
          <a:xfrm>
            <a:off x="720000" y="1017700"/>
            <a:ext cx="7704000" cy="3586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AutoNum type="arabicPeriod"/>
              <a:defRPr sz="1200">
                <a:solidFill>
                  <a:schemeClr val="dk1"/>
                </a:solidFill>
              </a:defRPr>
            </a:lvl1pPr>
            <a:lvl2pPr indent="-304800" lvl="1" marL="914400" rtl="0">
              <a:lnSpc>
                <a:spcPct val="115000"/>
              </a:lnSpc>
              <a:spcBef>
                <a:spcPts val="0"/>
              </a:spcBef>
              <a:spcAft>
                <a:spcPts val="0"/>
              </a:spcAft>
              <a:buClr>
                <a:schemeClr val="dk1"/>
              </a:buClr>
              <a:buSzPts val="1200"/>
              <a:buFont typeface="Nunito Light"/>
              <a:buAutoNum type="alphaLcPeriod"/>
              <a:defRPr>
                <a:solidFill>
                  <a:schemeClr val="dk1"/>
                </a:solidFill>
              </a:defRPr>
            </a:lvl2pPr>
            <a:lvl3pPr indent="-304800" lvl="2" marL="1371600" rtl="0">
              <a:lnSpc>
                <a:spcPct val="115000"/>
              </a:lnSpc>
              <a:spcBef>
                <a:spcPts val="1600"/>
              </a:spcBef>
              <a:spcAft>
                <a:spcPts val="0"/>
              </a:spcAft>
              <a:buClr>
                <a:schemeClr val="dk1"/>
              </a:buClr>
              <a:buSzPts val="1200"/>
              <a:buFont typeface="Nunito Light"/>
              <a:buAutoNum type="romanLcPeriod"/>
              <a:defRPr>
                <a:solidFill>
                  <a:schemeClr val="dk1"/>
                </a:solidFill>
              </a:defRPr>
            </a:lvl3pPr>
            <a:lvl4pPr indent="-304800" lvl="3" marL="1828800" rtl="0">
              <a:lnSpc>
                <a:spcPct val="115000"/>
              </a:lnSpc>
              <a:spcBef>
                <a:spcPts val="1600"/>
              </a:spcBef>
              <a:spcAft>
                <a:spcPts val="0"/>
              </a:spcAft>
              <a:buClr>
                <a:schemeClr val="dk1"/>
              </a:buClr>
              <a:buSzPts val="1200"/>
              <a:buFont typeface="Nunito Light"/>
              <a:buAutoNum type="arabicPeriod"/>
              <a:defRPr>
                <a:solidFill>
                  <a:schemeClr val="dk1"/>
                </a:solidFill>
              </a:defRPr>
            </a:lvl4pPr>
            <a:lvl5pPr indent="-304800" lvl="4" marL="2286000" rtl="0">
              <a:lnSpc>
                <a:spcPct val="115000"/>
              </a:lnSpc>
              <a:spcBef>
                <a:spcPts val="1600"/>
              </a:spcBef>
              <a:spcAft>
                <a:spcPts val="0"/>
              </a:spcAft>
              <a:buClr>
                <a:schemeClr val="dk1"/>
              </a:buClr>
              <a:buSzPts val="1200"/>
              <a:buFont typeface="Nunito Light"/>
              <a:buAutoNum type="alphaLcPeriod"/>
              <a:defRPr>
                <a:solidFill>
                  <a:schemeClr val="dk1"/>
                </a:solidFill>
              </a:defRPr>
            </a:lvl5pPr>
            <a:lvl6pPr indent="-304800" lvl="5" marL="2743200" rtl="0">
              <a:lnSpc>
                <a:spcPct val="115000"/>
              </a:lnSpc>
              <a:spcBef>
                <a:spcPts val="1600"/>
              </a:spcBef>
              <a:spcAft>
                <a:spcPts val="0"/>
              </a:spcAft>
              <a:buClr>
                <a:schemeClr val="dk1"/>
              </a:buClr>
              <a:buSzPts val="1200"/>
              <a:buFont typeface="Nunito Light"/>
              <a:buAutoNum type="romanLcPeriod"/>
              <a:defRPr>
                <a:solidFill>
                  <a:schemeClr val="dk1"/>
                </a:solidFill>
              </a:defRPr>
            </a:lvl6pPr>
            <a:lvl7pPr indent="-304800" lvl="6" marL="3200400" rtl="0">
              <a:lnSpc>
                <a:spcPct val="115000"/>
              </a:lnSpc>
              <a:spcBef>
                <a:spcPts val="1600"/>
              </a:spcBef>
              <a:spcAft>
                <a:spcPts val="0"/>
              </a:spcAft>
              <a:buClr>
                <a:schemeClr val="dk1"/>
              </a:buClr>
              <a:buSzPts val="1200"/>
              <a:buFont typeface="Nunito Light"/>
              <a:buAutoNum type="arabicPeriod"/>
              <a:defRPr>
                <a:solidFill>
                  <a:schemeClr val="dk1"/>
                </a:solidFill>
              </a:defRPr>
            </a:lvl7pPr>
            <a:lvl8pPr indent="-304800" lvl="7" marL="3657600" rtl="0">
              <a:lnSpc>
                <a:spcPct val="115000"/>
              </a:lnSpc>
              <a:spcBef>
                <a:spcPts val="1600"/>
              </a:spcBef>
              <a:spcAft>
                <a:spcPts val="0"/>
              </a:spcAft>
              <a:buClr>
                <a:schemeClr val="dk1"/>
              </a:buClr>
              <a:buSzPts val="1200"/>
              <a:buFont typeface="Nunito Light"/>
              <a:buAutoNum type="alphaLcPeriod"/>
              <a:defRPr>
                <a:solidFill>
                  <a:schemeClr val="dk1"/>
                </a:solidFill>
              </a:defRPr>
            </a:lvl8pPr>
            <a:lvl9pPr indent="-304800" lvl="8" marL="4114800" rtl="0">
              <a:lnSpc>
                <a:spcPct val="115000"/>
              </a:lnSpc>
              <a:spcBef>
                <a:spcPts val="1600"/>
              </a:spcBef>
              <a:spcAft>
                <a:spcPts val="1600"/>
              </a:spcAft>
              <a:buClr>
                <a:schemeClr val="dk1"/>
              </a:buClr>
              <a:buSzPts val="1200"/>
              <a:buFont typeface="Nunito Light"/>
              <a:buAutoNum type="romanLcPeriod"/>
              <a:defRPr>
                <a:solidFill>
                  <a:schemeClr val="dk1"/>
                </a:solidFill>
              </a:defRPr>
            </a:lvl9pPr>
          </a:lstStyle>
          <a:p/>
        </p:txBody>
      </p:sp>
      <p:grpSp>
        <p:nvGrpSpPr>
          <p:cNvPr id="75" name="Google Shape;75;p4"/>
          <p:cNvGrpSpPr/>
          <p:nvPr/>
        </p:nvGrpSpPr>
        <p:grpSpPr>
          <a:xfrm>
            <a:off x="-540119" y="-190500"/>
            <a:ext cx="10224238" cy="5634425"/>
            <a:chOff x="-540125" y="-190500"/>
            <a:chExt cx="10224238" cy="5634425"/>
          </a:xfrm>
        </p:grpSpPr>
        <p:grpSp>
          <p:nvGrpSpPr>
            <p:cNvPr id="76" name="Google Shape;76;p4"/>
            <p:cNvGrpSpPr/>
            <p:nvPr/>
          </p:nvGrpSpPr>
          <p:grpSpPr>
            <a:xfrm>
              <a:off x="123156" y="409580"/>
              <a:ext cx="262232" cy="352736"/>
              <a:chOff x="694982" y="773654"/>
              <a:chExt cx="262232" cy="350632"/>
            </a:xfrm>
          </p:grpSpPr>
          <p:sp>
            <p:nvSpPr>
              <p:cNvPr id="77" name="Google Shape;77;p4"/>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 name="Google Shape;79;p4"/>
            <p:cNvGrpSpPr/>
            <p:nvPr/>
          </p:nvGrpSpPr>
          <p:grpSpPr>
            <a:xfrm>
              <a:off x="-540125" y="-190500"/>
              <a:ext cx="10224238" cy="5634425"/>
              <a:chOff x="-540125" y="-190500"/>
              <a:chExt cx="10224238" cy="5634425"/>
            </a:xfrm>
          </p:grpSpPr>
          <p:grpSp>
            <p:nvGrpSpPr>
              <p:cNvPr id="80" name="Google Shape;80;p4"/>
              <p:cNvGrpSpPr/>
              <p:nvPr/>
            </p:nvGrpSpPr>
            <p:grpSpPr>
              <a:xfrm>
                <a:off x="123150" y="4810250"/>
                <a:ext cx="9020846" cy="318721"/>
                <a:chOff x="66882" y="4401145"/>
                <a:chExt cx="9060713" cy="305875"/>
              </a:xfrm>
            </p:grpSpPr>
            <p:sp>
              <p:nvSpPr>
                <p:cNvPr id="81" name="Google Shape;81;p4"/>
                <p:cNvSpPr/>
                <p:nvPr/>
              </p:nvSpPr>
              <p:spPr>
                <a:xfrm>
                  <a:off x="66882" y="4401145"/>
                  <a:ext cx="9060713" cy="305875"/>
                </a:xfrm>
                <a:custGeom>
                  <a:rect b="b" l="l" r="r" t="t"/>
                  <a:pathLst>
                    <a:path extrusionOk="0" h="3178" w="27171">
                      <a:moveTo>
                        <a:pt x="1" y="0"/>
                      </a:moveTo>
                      <a:lnTo>
                        <a:pt x="1" y="3177"/>
                      </a:lnTo>
                      <a:lnTo>
                        <a:pt x="27171" y="3177"/>
                      </a:lnTo>
                      <a:lnTo>
                        <a:pt x="27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4"/>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713232"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4"/>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4"/>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8945550" y="247650"/>
                <a:ext cx="197174" cy="4618732"/>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4"/>
              <p:cNvGrpSpPr/>
              <p:nvPr/>
            </p:nvGrpSpPr>
            <p:grpSpPr>
              <a:xfrm>
                <a:off x="8694552" y="444361"/>
                <a:ext cx="448838" cy="855480"/>
                <a:chOff x="4189590" y="628348"/>
                <a:chExt cx="448838" cy="855480"/>
              </a:xfrm>
            </p:grpSpPr>
            <p:sp>
              <p:nvSpPr>
                <p:cNvPr id="95" name="Google Shape;95;p4"/>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4"/>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4"/>
              <p:cNvSpPr/>
              <p:nvPr/>
            </p:nvSpPr>
            <p:spPr>
              <a:xfrm>
                <a:off x="100" y="247650"/>
                <a:ext cx="183874" cy="489580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 name="Google Shape;99;p4"/>
              <p:cNvGrpSpPr/>
              <p:nvPr/>
            </p:nvGrpSpPr>
            <p:grpSpPr>
              <a:xfrm>
                <a:off x="-10709" y="444378"/>
                <a:ext cx="448838" cy="860613"/>
                <a:chOff x="561117" y="628348"/>
                <a:chExt cx="448838" cy="855480"/>
              </a:xfrm>
            </p:grpSpPr>
            <p:sp>
              <p:nvSpPr>
                <p:cNvPr id="100" name="Google Shape;100;p4"/>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4"/>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3" name="Google Shape;103;p4"/>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4"/>
          <p:cNvGrpSpPr/>
          <p:nvPr/>
        </p:nvGrpSpPr>
        <p:grpSpPr>
          <a:xfrm>
            <a:off x="-540125" y="-190500"/>
            <a:ext cx="10224238" cy="5634425"/>
            <a:chOff x="-540125" y="-190500"/>
            <a:chExt cx="10224238" cy="5634425"/>
          </a:xfrm>
        </p:grpSpPr>
        <p:grpSp>
          <p:nvGrpSpPr>
            <p:cNvPr id="105" name="Google Shape;105;p4"/>
            <p:cNvGrpSpPr/>
            <p:nvPr/>
          </p:nvGrpSpPr>
          <p:grpSpPr>
            <a:xfrm>
              <a:off x="123156" y="409580"/>
              <a:ext cx="262232" cy="352736"/>
              <a:chOff x="694982" y="773654"/>
              <a:chExt cx="262232" cy="350632"/>
            </a:xfrm>
          </p:grpSpPr>
          <p:sp>
            <p:nvSpPr>
              <p:cNvPr id="106" name="Google Shape;106;p4"/>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4"/>
            <p:cNvGrpSpPr/>
            <p:nvPr/>
          </p:nvGrpSpPr>
          <p:grpSpPr>
            <a:xfrm>
              <a:off x="8736599" y="406611"/>
              <a:ext cx="274414" cy="353455"/>
              <a:chOff x="4231636" y="771574"/>
              <a:chExt cx="274414" cy="353455"/>
            </a:xfrm>
          </p:grpSpPr>
          <p:sp>
            <p:nvSpPr>
              <p:cNvPr id="109" name="Google Shape;109;p4"/>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4"/>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 name="Google Shape;111;p4"/>
            <p:cNvGrpSpPr/>
            <p:nvPr/>
          </p:nvGrpSpPr>
          <p:grpSpPr>
            <a:xfrm>
              <a:off x="-540125" y="-190500"/>
              <a:ext cx="10224238" cy="5634425"/>
              <a:chOff x="-540125" y="-190500"/>
              <a:chExt cx="10224238" cy="5634425"/>
            </a:xfrm>
          </p:grpSpPr>
          <p:grpSp>
            <p:nvGrpSpPr>
              <p:cNvPr id="112" name="Google Shape;112;p4"/>
              <p:cNvGrpSpPr/>
              <p:nvPr/>
            </p:nvGrpSpPr>
            <p:grpSpPr>
              <a:xfrm>
                <a:off x="123150" y="4810250"/>
                <a:ext cx="9020846" cy="318721"/>
                <a:chOff x="66882" y="4401145"/>
                <a:chExt cx="9060713" cy="305875"/>
              </a:xfrm>
            </p:grpSpPr>
            <p:sp>
              <p:nvSpPr>
                <p:cNvPr id="113" name="Google Shape;113;p4"/>
                <p:cNvSpPr/>
                <p:nvPr/>
              </p:nvSpPr>
              <p:spPr>
                <a:xfrm>
                  <a:off x="66882" y="4401145"/>
                  <a:ext cx="9060713" cy="305875"/>
                </a:xfrm>
                <a:custGeom>
                  <a:rect b="b" l="l" r="r" t="t"/>
                  <a:pathLst>
                    <a:path extrusionOk="0" h="3178" w="27171">
                      <a:moveTo>
                        <a:pt x="1" y="0"/>
                      </a:moveTo>
                      <a:lnTo>
                        <a:pt x="1" y="3177"/>
                      </a:lnTo>
                      <a:lnTo>
                        <a:pt x="27171" y="3177"/>
                      </a:lnTo>
                      <a:lnTo>
                        <a:pt x="27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4"/>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4"/>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4"/>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4"/>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4"/>
              <p:cNvSpPr/>
              <p:nvPr/>
            </p:nvSpPr>
            <p:spPr>
              <a:xfrm>
                <a:off x="713232"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4"/>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4"/>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4"/>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
              <p:cNvSpPr/>
              <p:nvPr/>
            </p:nvSpPr>
            <p:spPr>
              <a:xfrm>
                <a:off x="8945550" y="247650"/>
                <a:ext cx="197174" cy="4618732"/>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4"/>
              <p:cNvGrpSpPr/>
              <p:nvPr/>
            </p:nvGrpSpPr>
            <p:grpSpPr>
              <a:xfrm>
                <a:off x="8694552" y="444361"/>
                <a:ext cx="448838" cy="855480"/>
                <a:chOff x="4189590" y="628348"/>
                <a:chExt cx="448838" cy="855480"/>
              </a:xfrm>
            </p:grpSpPr>
            <p:sp>
              <p:nvSpPr>
                <p:cNvPr id="127" name="Google Shape;127;p4"/>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4"/>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4"/>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4"/>
              <p:cNvSpPr/>
              <p:nvPr/>
            </p:nvSpPr>
            <p:spPr>
              <a:xfrm>
                <a:off x="100" y="247650"/>
                <a:ext cx="183874" cy="489580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 name="Google Shape;131;p4"/>
              <p:cNvGrpSpPr/>
              <p:nvPr/>
            </p:nvGrpSpPr>
            <p:grpSpPr>
              <a:xfrm>
                <a:off x="-10709" y="444378"/>
                <a:ext cx="448838" cy="860613"/>
                <a:chOff x="561117" y="628348"/>
                <a:chExt cx="448838" cy="855480"/>
              </a:xfrm>
            </p:grpSpPr>
            <p:sp>
              <p:nvSpPr>
                <p:cNvPr id="132" name="Google Shape;132;p4"/>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4"/>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4"/>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5" name="Google Shape;135;p4"/>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
            <p:cNvSpPr/>
            <p:nvPr/>
          </p:nvSpPr>
          <p:spPr>
            <a:xfrm>
              <a:off x="384093" y="495471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4"/>
            <p:cNvSpPr/>
            <p:nvPr/>
          </p:nvSpPr>
          <p:spPr>
            <a:xfrm>
              <a:off x="8540543" y="495471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933" name="Shape 933"/>
        <p:cNvGrpSpPr/>
        <p:nvPr/>
      </p:nvGrpSpPr>
      <p:grpSpPr>
        <a:xfrm>
          <a:off x="0" y="0"/>
          <a:ext cx="0" cy="0"/>
          <a:chOff x="0" y="0"/>
          <a:chExt cx="0" cy="0"/>
        </a:xfrm>
      </p:grpSpPr>
      <p:sp>
        <p:nvSpPr>
          <p:cNvPr id="934" name="Google Shape;934;p31"/>
          <p:cNvSpPr txBox="1"/>
          <p:nvPr>
            <p:ph type="title"/>
          </p:nvPr>
        </p:nvSpPr>
        <p:spPr>
          <a:xfrm>
            <a:off x="4078661" y="2114461"/>
            <a:ext cx="3718200" cy="48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35" name="Google Shape;935;p31"/>
          <p:cNvSpPr txBox="1"/>
          <p:nvPr>
            <p:ph idx="1" type="subTitle"/>
          </p:nvPr>
        </p:nvSpPr>
        <p:spPr>
          <a:xfrm>
            <a:off x="4078838" y="2596744"/>
            <a:ext cx="3718200" cy="90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936" name="Google Shape;936;p31"/>
          <p:cNvGrpSpPr/>
          <p:nvPr/>
        </p:nvGrpSpPr>
        <p:grpSpPr>
          <a:xfrm flipH="1">
            <a:off x="-540125" y="-190500"/>
            <a:ext cx="10224238" cy="5634425"/>
            <a:chOff x="-540125" y="-190500"/>
            <a:chExt cx="10224238" cy="5634425"/>
          </a:xfrm>
        </p:grpSpPr>
        <p:grpSp>
          <p:nvGrpSpPr>
            <p:cNvPr id="937" name="Google Shape;937;p31"/>
            <p:cNvGrpSpPr/>
            <p:nvPr/>
          </p:nvGrpSpPr>
          <p:grpSpPr>
            <a:xfrm>
              <a:off x="123156" y="409580"/>
              <a:ext cx="262232" cy="352736"/>
              <a:chOff x="694982" y="773654"/>
              <a:chExt cx="262232" cy="350632"/>
            </a:xfrm>
          </p:grpSpPr>
          <p:sp>
            <p:nvSpPr>
              <p:cNvPr id="938" name="Google Shape;938;p31"/>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1"/>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0" name="Google Shape;940;p31"/>
            <p:cNvGrpSpPr/>
            <p:nvPr/>
          </p:nvGrpSpPr>
          <p:grpSpPr>
            <a:xfrm>
              <a:off x="-540125" y="-190500"/>
              <a:ext cx="10224238" cy="5634425"/>
              <a:chOff x="-540125" y="-190500"/>
              <a:chExt cx="10224238" cy="5634425"/>
            </a:xfrm>
          </p:grpSpPr>
          <p:grpSp>
            <p:nvGrpSpPr>
              <p:cNvPr id="941" name="Google Shape;941;p31"/>
              <p:cNvGrpSpPr/>
              <p:nvPr/>
            </p:nvGrpSpPr>
            <p:grpSpPr>
              <a:xfrm>
                <a:off x="123150" y="4810250"/>
                <a:ext cx="9020846" cy="318721"/>
                <a:chOff x="66882" y="4401145"/>
                <a:chExt cx="9060713" cy="305875"/>
              </a:xfrm>
            </p:grpSpPr>
            <p:sp>
              <p:nvSpPr>
                <p:cNvPr id="942" name="Google Shape;942;p31"/>
                <p:cNvSpPr/>
                <p:nvPr/>
              </p:nvSpPr>
              <p:spPr>
                <a:xfrm>
                  <a:off x="66882" y="4401145"/>
                  <a:ext cx="9060713" cy="305875"/>
                </a:xfrm>
                <a:custGeom>
                  <a:rect b="b" l="l" r="r" t="t"/>
                  <a:pathLst>
                    <a:path extrusionOk="0" h="3178" w="27171">
                      <a:moveTo>
                        <a:pt x="1" y="0"/>
                      </a:moveTo>
                      <a:lnTo>
                        <a:pt x="1" y="3177"/>
                      </a:lnTo>
                      <a:lnTo>
                        <a:pt x="27171" y="3177"/>
                      </a:lnTo>
                      <a:lnTo>
                        <a:pt x="27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1"/>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1"/>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5" name="Google Shape;945;p31"/>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1"/>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1"/>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1"/>
              <p:cNvSpPr/>
              <p:nvPr/>
            </p:nvSpPr>
            <p:spPr>
              <a:xfrm>
                <a:off x="713232"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1"/>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1"/>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1"/>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1"/>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1"/>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1"/>
              <p:cNvSpPr/>
              <p:nvPr/>
            </p:nvSpPr>
            <p:spPr>
              <a:xfrm>
                <a:off x="8945550" y="247650"/>
                <a:ext cx="197174" cy="4618732"/>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5" name="Google Shape;955;p31"/>
              <p:cNvGrpSpPr/>
              <p:nvPr/>
            </p:nvGrpSpPr>
            <p:grpSpPr>
              <a:xfrm>
                <a:off x="8694552" y="444361"/>
                <a:ext cx="448838" cy="855480"/>
                <a:chOff x="4189590" y="628348"/>
                <a:chExt cx="448838" cy="855480"/>
              </a:xfrm>
            </p:grpSpPr>
            <p:sp>
              <p:nvSpPr>
                <p:cNvPr id="956" name="Google Shape;956;p31"/>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1"/>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1"/>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9" name="Google Shape;959;p31"/>
              <p:cNvSpPr/>
              <p:nvPr/>
            </p:nvSpPr>
            <p:spPr>
              <a:xfrm>
                <a:off x="100" y="247650"/>
                <a:ext cx="183874" cy="489580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0" name="Google Shape;960;p31"/>
              <p:cNvGrpSpPr/>
              <p:nvPr/>
            </p:nvGrpSpPr>
            <p:grpSpPr>
              <a:xfrm>
                <a:off x="-10709" y="444378"/>
                <a:ext cx="448838" cy="860613"/>
                <a:chOff x="561117" y="628348"/>
                <a:chExt cx="448838" cy="855480"/>
              </a:xfrm>
            </p:grpSpPr>
            <p:sp>
              <p:nvSpPr>
                <p:cNvPr id="961" name="Google Shape;961;p31"/>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1"/>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1"/>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64" name="Google Shape;964;p31"/>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2">
    <p:bg>
      <p:bgPr>
        <a:solidFill>
          <a:schemeClr val="dk1"/>
        </a:solidFill>
      </p:bgPr>
    </p:bg>
    <p:spTree>
      <p:nvGrpSpPr>
        <p:cNvPr id="965" name="Shape 965"/>
        <p:cNvGrpSpPr/>
        <p:nvPr/>
      </p:nvGrpSpPr>
      <p:grpSpPr>
        <a:xfrm>
          <a:off x="0" y="0"/>
          <a:ext cx="0" cy="0"/>
          <a:chOff x="0" y="0"/>
          <a:chExt cx="0" cy="0"/>
        </a:xfrm>
      </p:grpSpPr>
      <p:sp>
        <p:nvSpPr>
          <p:cNvPr id="966" name="Google Shape;966;p32"/>
          <p:cNvSpPr txBox="1"/>
          <p:nvPr>
            <p:ph type="title"/>
          </p:nvPr>
        </p:nvSpPr>
        <p:spPr>
          <a:xfrm>
            <a:off x="917638" y="2180611"/>
            <a:ext cx="3718200" cy="482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67" name="Google Shape;967;p32"/>
          <p:cNvSpPr txBox="1"/>
          <p:nvPr>
            <p:ph idx="1" type="subTitle"/>
          </p:nvPr>
        </p:nvSpPr>
        <p:spPr>
          <a:xfrm>
            <a:off x="917814" y="2662894"/>
            <a:ext cx="3718200" cy="909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968" name="Google Shape;968;p32"/>
          <p:cNvGrpSpPr/>
          <p:nvPr/>
        </p:nvGrpSpPr>
        <p:grpSpPr>
          <a:xfrm>
            <a:off x="-540125" y="-190500"/>
            <a:ext cx="10224238" cy="5634425"/>
            <a:chOff x="-540125" y="-190500"/>
            <a:chExt cx="10224238" cy="5634425"/>
          </a:xfrm>
        </p:grpSpPr>
        <p:grpSp>
          <p:nvGrpSpPr>
            <p:cNvPr id="969" name="Google Shape;969;p32"/>
            <p:cNvGrpSpPr/>
            <p:nvPr/>
          </p:nvGrpSpPr>
          <p:grpSpPr>
            <a:xfrm>
              <a:off x="-540125" y="-190500"/>
              <a:ext cx="10224238" cy="5634425"/>
              <a:chOff x="-540125" y="-190500"/>
              <a:chExt cx="10224238" cy="5634425"/>
            </a:xfrm>
          </p:grpSpPr>
          <p:grpSp>
            <p:nvGrpSpPr>
              <p:cNvPr id="970" name="Google Shape;970;p32"/>
              <p:cNvGrpSpPr/>
              <p:nvPr/>
            </p:nvGrpSpPr>
            <p:grpSpPr>
              <a:xfrm>
                <a:off x="123156" y="409580"/>
                <a:ext cx="262232" cy="352736"/>
                <a:chOff x="694982" y="773654"/>
                <a:chExt cx="262232" cy="350632"/>
              </a:xfrm>
            </p:grpSpPr>
            <p:sp>
              <p:nvSpPr>
                <p:cNvPr id="971" name="Google Shape;971;p32"/>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2"/>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3" name="Google Shape;973;p32"/>
              <p:cNvGrpSpPr/>
              <p:nvPr/>
            </p:nvGrpSpPr>
            <p:grpSpPr>
              <a:xfrm>
                <a:off x="-540125" y="-190500"/>
                <a:ext cx="10224238" cy="5634425"/>
                <a:chOff x="-540125" y="-190500"/>
                <a:chExt cx="10224238" cy="5634425"/>
              </a:xfrm>
            </p:grpSpPr>
            <p:grpSp>
              <p:nvGrpSpPr>
                <p:cNvPr id="974" name="Google Shape;974;p32"/>
                <p:cNvGrpSpPr/>
                <p:nvPr/>
              </p:nvGrpSpPr>
              <p:grpSpPr>
                <a:xfrm>
                  <a:off x="123150" y="4810250"/>
                  <a:ext cx="9020846" cy="318721"/>
                  <a:chOff x="66882" y="4401145"/>
                  <a:chExt cx="9060713" cy="305875"/>
                </a:xfrm>
              </p:grpSpPr>
              <p:sp>
                <p:nvSpPr>
                  <p:cNvPr id="975" name="Google Shape;975;p32"/>
                  <p:cNvSpPr/>
                  <p:nvPr/>
                </p:nvSpPr>
                <p:spPr>
                  <a:xfrm>
                    <a:off x="66882" y="4401145"/>
                    <a:ext cx="9060713" cy="305875"/>
                  </a:xfrm>
                  <a:custGeom>
                    <a:rect b="b" l="l" r="r" t="t"/>
                    <a:pathLst>
                      <a:path extrusionOk="0" h="3178" w="27171">
                        <a:moveTo>
                          <a:pt x="1" y="0"/>
                        </a:moveTo>
                        <a:lnTo>
                          <a:pt x="1" y="3177"/>
                        </a:lnTo>
                        <a:lnTo>
                          <a:pt x="27171" y="3177"/>
                        </a:lnTo>
                        <a:lnTo>
                          <a:pt x="27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2"/>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2"/>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8" name="Google Shape;978;p32"/>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2"/>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2"/>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2"/>
                <p:cNvSpPr/>
                <p:nvPr/>
              </p:nvSpPr>
              <p:spPr>
                <a:xfrm>
                  <a:off x="713232"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2"/>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2"/>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2"/>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2"/>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2"/>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2"/>
                <p:cNvSpPr/>
                <p:nvPr/>
              </p:nvSpPr>
              <p:spPr>
                <a:xfrm>
                  <a:off x="8945550" y="247650"/>
                  <a:ext cx="197174" cy="4618732"/>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8" name="Google Shape;988;p32"/>
                <p:cNvGrpSpPr/>
                <p:nvPr/>
              </p:nvGrpSpPr>
              <p:grpSpPr>
                <a:xfrm>
                  <a:off x="8694552" y="444361"/>
                  <a:ext cx="448838" cy="855480"/>
                  <a:chOff x="4189590" y="628348"/>
                  <a:chExt cx="448838" cy="855480"/>
                </a:xfrm>
              </p:grpSpPr>
              <p:sp>
                <p:nvSpPr>
                  <p:cNvPr id="989" name="Google Shape;989;p32"/>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2"/>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2"/>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2" name="Google Shape;992;p32"/>
                <p:cNvSpPr/>
                <p:nvPr/>
              </p:nvSpPr>
              <p:spPr>
                <a:xfrm>
                  <a:off x="100" y="247650"/>
                  <a:ext cx="183874" cy="489580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3" name="Google Shape;993;p32"/>
                <p:cNvGrpSpPr/>
                <p:nvPr/>
              </p:nvGrpSpPr>
              <p:grpSpPr>
                <a:xfrm>
                  <a:off x="-10709" y="444378"/>
                  <a:ext cx="448838" cy="860613"/>
                  <a:chOff x="561117" y="628348"/>
                  <a:chExt cx="448838" cy="855480"/>
                </a:xfrm>
              </p:grpSpPr>
              <p:sp>
                <p:nvSpPr>
                  <p:cNvPr id="994" name="Google Shape;994;p32"/>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2"/>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2"/>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7" name="Google Shape;997;p32"/>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8" name="Google Shape;998;p32"/>
            <p:cNvGrpSpPr/>
            <p:nvPr/>
          </p:nvGrpSpPr>
          <p:grpSpPr>
            <a:xfrm>
              <a:off x="384093" y="4954718"/>
              <a:ext cx="8375813" cy="57966"/>
              <a:chOff x="384093" y="4954718"/>
              <a:chExt cx="8375813" cy="57966"/>
            </a:xfrm>
          </p:grpSpPr>
          <p:sp>
            <p:nvSpPr>
              <p:cNvPr id="999" name="Google Shape;999;p32"/>
              <p:cNvSpPr/>
              <p:nvPr/>
            </p:nvSpPr>
            <p:spPr>
              <a:xfrm>
                <a:off x="384093" y="495471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2"/>
              <p:cNvSpPr/>
              <p:nvPr/>
            </p:nvSpPr>
            <p:spPr>
              <a:xfrm>
                <a:off x="8540543" y="495471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3">
    <p:bg>
      <p:bgPr>
        <a:solidFill>
          <a:schemeClr val="dk1"/>
        </a:solidFill>
      </p:bgPr>
    </p:bg>
    <p:spTree>
      <p:nvGrpSpPr>
        <p:cNvPr id="1001" name="Shape 1001"/>
        <p:cNvGrpSpPr/>
        <p:nvPr/>
      </p:nvGrpSpPr>
      <p:grpSpPr>
        <a:xfrm>
          <a:off x="0" y="0"/>
          <a:ext cx="0" cy="0"/>
          <a:chOff x="0" y="0"/>
          <a:chExt cx="0" cy="0"/>
        </a:xfrm>
      </p:grpSpPr>
      <p:sp>
        <p:nvSpPr>
          <p:cNvPr id="1002" name="Google Shape;1002;p33"/>
          <p:cNvSpPr txBox="1"/>
          <p:nvPr>
            <p:ph idx="1" type="subTitle"/>
          </p:nvPr>
        </p:nvSpPr>
        <p:spPr>
          <a:xfrm>
            <a:off x="713250" y="1095700"/>
            <a:ext cx="3858900" cy="351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Char char="●"/>
              <a:defRPr>
                <a:solidFill>
                  <a:schemeClr val="lt1"/>
                </a:solidFill>
              </a:defRPr>
            </a:lvl1pPr>
            <a:lvl2pPr lvl="1" rtl="0" algn="ctr">
              <a:lnSpc>
                <a:spcPct val="100000"/>
              </a:lnSpc>
              <a:spcBef>
                <a:spcPts val="0"/>
              </a:spcBef>
              <a:spcAft>
                <a:spcPts val="0"/>
              </a:spcAft>
              <a:buClr>
                <a:schemeClr val="lt1"/>
              </a:buClr>
              <a:buSzPts val="1400"/>
              <a:buChar char="○"/>
              <a:defRPr>
                <a:solidFill>
                  <a:schemeClr val="lt1"/>
                </a:solidFill>
              </a:defRPr>
            </a:lvl2pPr>
            <a:lvl3pPr lvl="2" rtl="0" algn="ctr">
              <a:lnSpc>
                <a:spcPct val="100000"/>
              </a:lnSpc>
              <a:spcBef>
                <a:spcPts val="1600"/>
              </a:spcBef>
              <a:spcAft>
                <a:spcPts val="0"/>
              </a:spcAft>
              <a:buClr>
                <a:schemeClr val="lt1"/>
              </a:buClr>
              <a:buSzPts val="1400"/>
              <a:buChar char="■"/>
              <a:defRPr>
                <a:solidFill>
                  <a:schemeClr val="lt1"/>
                </a:solidFill>
              </a:defRPr>
            </a:lvl3pPr>
            <a:lvl4pPr lvl="3" rtl="0" algn="ctr">
              <a:lnSpc>
                <a:spcPct val="100000"/>
              </a:lnSpc>
              <a:spcBef>
                <a:spcPts val="1600"/>
              </a:spcBef>
              <a:spcAft>
                <a:spcPts val="0"/>
              </a:spcAft>
              <a:buClr>
                <a:schemeClr val="lt1"/>
              </a:buClr>
              <a:buSzPts val="1400"/>
              <a:buChar char="●"/>
              <a:defRPr>
                <a:solidFill>
                  <a:schemeClr val="lt1"/>
                </a:solidFill>
              </a:defRPr>
            </a:lvl4pPr>
            <a:lvl5pPr lvl="4" rtl="0" algn="ctr">
              <a:lnSpc>
                <a:spcPct val="100000"/>
              </a:lnSpc>
              <a:spcBef>
                <a:spcPts val="1600"/>
              </a:spcBef>
              <a:spcAft>
                <a:spcPts val="0"/>
              </a:spcAft>
              <a:buClr>
                <a:schemeClr val="lt1"/>
              </a:buClr>
              <a:buSzPts val="1400"/>
              <a:buChar char="○"/>
              <a:defRPr>
                <a:solidFill>
                  <a:schemeClr val="lt1"/>
                </a:solidFill>
              </a:defRPr>
            </a:lvl5pPr>
            <a:lvl6pPr lvl="5" rtl="0" algn="ctr">
              <a:lnSpc>
                <a:spcPct val="100000"/>
              </a:lnSpc>
              <a:spcBef>
                <a:spcPts val="1600"/>
              </a:spcBef>
              <a:spcAft>
                <a:spcPts val="0"/>
              </a:spcAft>
              <a:buClr>
                <a:schemeClr val="lt1"/>
              </a:buClr>
              <a:buSzPts val="1400"/>
              <a:buChar char="■"/>
              <a:defRPr>
                <a:solidFill>
                  <a:schemeClr val="lt1"/>
                </a:solidFill>
              </a:defRPr>
            </a:lvl6pPr>
            <a:lvl7pPr lvl="6" rtl="0" algn="ctr">
              <a:lnSpc>
                <a:spcPct val="100000"/>
              </a:lnSpc>
              <a:spcBef>
                <a:spcPts val="1600"/>
              </a:spcBef>
              <a:spcAft>
                <a:spcPts val="0"/>
              </a:spcAft>
              <a:buClr>
                <a:schemeClr val="lt1"/>
              </a:buClr>
              <a:buSzPts val="1400"/>
              <a:buChar char="●"/>
              <a:defRPr>
                <a:solidFill>
                  <a:schemeClr val="lt1"/>
                </a:solidFill>
              </a:defRPr>
            </a:lvl7pPr>
            <a:lvl8pPr lvl="7" rtl="0" algn="ctr">
              <a:lnSpc>
                <a:spcPct val="100000"/>
              </a:lnSpc>
              <a:spcBef>
                <a:spcPts val="1600"/>
              </a:spcBef>
              <a:spcAft>
                <a:spcPts val="0"/>
              </a:spcAft>
              <a:buClr>
                <a:schemeClr val="lt1"/>
              </a:buClr>
              <a:buSzPts val="1400"/>
              <a:buChar char="○"/>
              <a:defRPr>
                <a:solidFill>
                  <a:schemeClr val="lt1"/>
                </a:solidFill>
              </a:defRPr>
            </a:lvl8pPr>
            <a:lvl9pPr lvl="8" rtl="0" algn="ctr">
              <a:lnSpc>
                <a:spcPct val="100000"/>
              </a:lnSpc>
              <a:spcBef>
                <a:spcPts val="1600"/>
              </a:spcBef>
              <a:spcAft>
                <a:spcPts val="1600"/>
              </a:spcAft>
              <a:buClr>
                <a:schemeClr val="lt1"/>
              </a:buClr>
              <a:buSzPts val="1400"/>
              <a:buChar char="■"/>
              <a:defRPr>
                <a:solidFill>
                  <a:schemeClr val="lt1"/>
                </a:solidFill>
              </a:defRPr>
            </a:lvl9pPr>
          </a:lstStyle>
          <a:p/>
        </p:txBody>
      </p:sp>
      <p:grpSp>
        <p:nvGrpSpPr>
          <p:cNvPr id="1003" name="Google Shape;1003;p33"/>
          <p:cNvGrpSpPr/>
          <p:nvPr/>
        </p:nvGrpSpPr>
        <p:grpSpPr>
          <a:xfrm flipH="1">
            <a:off x="-540119" y="-190500"/>
            <a:ext cx="10224238" cy="5634425"/>
            <a:chOff x="-540125" y="-190500"/>
            <a:chExt cx="10224238" cy="5634425"/>
          </a:xfrm>
        </p:grpSpPr>
        <p:grpSp>
          <p:nvGrpSpPr>
            <p:cNvPr id="1004" name="Google Shape;1004;p33"/>
            <p:cNvGrpSpPr/>
            <p:nvPr/>
          </p:nvGrpSpPr>
          <p:grpSpPr>
            <a:xfrm>
              <a:off x="123156" y="409580"/>
              <a:ext cx="262232" cy="352736"/>
              <a:chOff x="694982" y="773654"/>
              <a:chExt cx="262232" cy="350632"/>
            </a:xfrm>
          </p:grpSpPr>
          <p:sp>
            <p:nvSpPr>
              <p:cNvPr id="1005" name="Google Shape;1005;p33"/>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3"/>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7" name="Google Shape;1007;p33"/>
            <p:cNvGrpSpPr/>
            <p:nvPr/>
          </p:nvGrpSpPr>
          <p:grpSpPr>
            <a:xfrm>
              <a:off x="-540125" y="-190500"/>
              <a:ext cx="10224238" cy="5634425"/>
              <a:chOff x="-540125" y="-190500"/>
              <a:chExt cx="10224238" cy="5634425"/>
            </a:xfrm>
          </p:grpSpPr>
          <p:grpSp>
            <p:nvGrpSpPr>
              <p:cNvPr id="1008" name="Google Shape;1008;p33"/>
              <p:cNvGrpSpPr/>
              <p:nvPr/>
            </p:nvGrpSpPr>
            <p:grpSpPr>
              <a:xfrm>
                <a:off x="123150" y="4810250"/>
                <a:ext cx="9020846" cy="318721"/>
                <a:chOff x="66882" y="4401145"/>
                <a:chExt cx="9060713" cy="305875"/>
              </a:xfrm>
            </p:grpSpPr>
            <p:sp>
              <p:nvSpPr>
                <p:cNvPr id="1009" name="Google Shape;1009;p33"/>
                <p:cNvSpPr/>
                <p:nvPr/>
              </p:nvSpPr>
              <p:spPr>
                <a:xfrm>
                  <a:off x="66882" y="4401145"/>
                  <a:ext cx="9060713" cy="305875"/>
                </a:xfrm>
                <a:custGeom>
                  <a:rect b="b" l="l" r="r" t="t"/>
                  <a:pathLst>
                    <a:path extrusionOk="0" h="3178" w="27171">
                      <a:moveTo>
                        <a:pt x="1" y="0"/>
                      </a:moveTo>
                      <a:lnTo>
                        <a:pt x="1" y="3177"/>
                      </a:lnTo>
                      <a:lnTo>
                        <a:pt x="27171" y="3177"/>
                      </a:lnTo>
                      <a:lnTo>
                        <a:pt x="27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3"/>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3"/>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2" name="Google Shape;1012;p33"/>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3"/>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3"/>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3"/>
              <p:cNvSpPr/>
              <p:nvPr/>
            </p:nvSpPr>
            <p:spPr>
              <a:xfrm>
                <a:off x="713232"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3"/>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3"/>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3"/>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3"/>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3"/>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3"/>
              <p:cNvSpPr/>
              <p:nvPr/>
            </p:nvSpPr>
            <p:spPr>
              <a:xfrm>
                <a:off x="8945550" y="247650"/>
                <a:ext cx="197174" cy="4618732"/>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2" name="Google Shape;1022;p33"/>
              <p:cNvGrpSpPr/>
              <p:nvPr/>
            </p:nvGrpSpPr>
            <p:grpSpPr>
              <a:xfrm>
                <a:off x="8694552" y="444361"/>
                <a:ext cx="448838" cy="855480"/>
                <a:chOff x="4189590" y="628348"/>
                <a:chExt cx="448838" cy="855480"/>
              </a:xfrm>
            </p:grpSpPr>
            <p:sp>
              <p:nvSpPr>
                <p:cNvPr id="1023" name="Google Shape;1023;p33"/>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3"/>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3"/>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6" name="Google Shape;1026;p33"/>
              <p:cNvSpPr/>
              <p:nvPr/>
            </p:nvSpPr>
            <p:spPr>
              <a:xfrm>
                <a:off x="100" y="247650"/>
                <a:ext cx="183874" cy="489580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7" name="Google Shape;1027;p33"/>
              <p:cNvGrpSpPr/>
              <p:nvPr/>
            </p:nvGrpSpPr>
            <p:grpSpPr>
              <a:xfrm>
                <a:off x="-10709" y="444378"/>
                <a:ext cx="448838" cy="860613"/>
                <a:chOff x="561117" y="628348"/>
                <a:chExt cx="448838" cy="855480"/>
              </a:xfrm>
            </p:grpSpPr>
            <p:sp>
              <p:nvSpPr>
                <p:cNvPr id="1028" name="Google Shape;1028;p33"/>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3"/>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3"/>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31" name="Google Shape;1031;p33"/>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2" name="Google Shape;1032;p33"/>
          <p:cNvSpPr txBox="1"/>
          <p:nvPr>
            <p:ph type="title"/>
          </p:nvPr>
        </p:nvSpPr>
        <p:spPr>
          <a:xfrm>
            <a:off x="720000" y="539500"/>
            <a:ext cx="77040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_1_3_1">
    <p:spTree>
      <p:nvGrpSpPr>
        <p:cNvPr id="1033" name="Shape 1033"/>
        <p:cNvGrpSpPr/>
        <p:nvPr/>
      </p:nvGrpSpPr>
      <p:grpSpPr>
        <a:xfrm>
          <a:off x="0" y="0"/>
          <a:ext cx="0" cy="0"/>
          <a:chOff x="0" y="0"/>
          <a:chExt cx="0" cy="0"/>
        </a:xfrm>
      </p:grpSpPr>
      <p:sp>
        <p:nvSpPr>
          <p:cNvPr id="1034" name="Google Shape;1034;p34"/>
          <p:cNvSpPr txBox="1"/>
          <p:nvPr>
            <p:ph idx="1" type="subTitle"/>
          </p:nvPr>
        </p:nvSpPr>
        <p:spPr>
          <a:xfrm>
            <a:off x="713250" y="1095700"/>
            <a:ext cx="7717500" cy="3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solidFill>
                  <a:schemeClr val="dk1"/>
                </a:solidFill>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grpSp>
        <p:nvGrpSpPr>
          <p:cNvPr id="1035" name="Google Shape;1035;p34"/>
          <p:cNvGrpSpPr/>
          <p:nvPr/>
        </p:nvGrpSpPr>
        <p:grpSpPr>
          <a:xfrm flipH="1">
            <a:off x="-540119" y="-190500"/>
            <a:ext cx="10224238" cy="5634425"/>
            <a:chOff x="-540125" y="-190500"/>
            <a:chExt cx="10224238" cy="5634425"/>
          </a:xfrm>
        </p:grpSpPr>
        <p:grpSp>
          <p:nvGrpSpPr>
            <p:cNvPr id="1036" name="Google Shape;1036;p34"/>
            <p:cNvGrpSpPr/>
            <p:nvPr/>
          </p:nvGrpSpPr>
          <p:grpSpPr>
            <a:xfrm>
              <a:off x="123156" y="409580"/>
              <a:ext cx="262232" cy="352736"/>
              <a:chOff x="694982" y="773654"/>
              <a:chExt cx="262232" cy="350632"/>
            </a:xfrm>
          </p:grpSpPr>
          <p:sp>
            <p:nvSpPr>
              <p:cNvPr id="1037" name="Google Shape;1037;p34"/>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4"/>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34"/>
            <p:cNvGrpSpPr/>
            <p:nvPr/>
          </p:nvGrpSpPr>
          <p:grpSpPr>
            <a:xfrm>
              <a:off x="-540125" y="-190500"/>
              <a:ext cx="10224238" cy="5634425"/>
              <a:chOff x="-540125" y="-190500"/>
              <a:chExt cx="10224238" cy="5634425"/>
            </a:xfrm>
          </p:grpSpPr>
          <p:grpSp>
            <p:nvGrpSpPr>
              <p:cNvPr id="1040" name="Google Shape;1040;p34"/>
              <p:cNvGrpSpPr/>
              <p:nvPr/>
            </p:nvGrpSpPr>
            <p:grpSpPr>
              <a:xfrm>
                <a:off x="123150" y="4810250"/>
                <a:ext cx="9020846" cy="318721"/>
                <a:chOff x="66882" y="4401145"/>
                <a:chExt cx="9060713" cy="305875"/>
              </a:xfrm>
            </p:grpSpPr>
            <p:sp>
              <p:nvSpPr>
                <p:cNvPr id="1041" name="Google Shape;1041;p34"/>
                <p:cNvSpPr/>
                <p:nvPr/>
              </p:nvSpPr>
              <p:spPr>
                <a:xfrm>
                  <a:off x="66882" y="4401145"/>
                  <a:ext cx="9060713" cy="305875"/>
                </a:xfrm>
                <a:custGeom>
                  <a:rect b="b" l="l" r="r" t="t"/>
                  <a:pathLst>
                    <a:path extrusionOk="0" h="3178" w="27171">
                      <a:moveTo>
                        <a:pt x="1" y="0"/>
                      </a:moveTo>
                      <a:lnTo>
                        <a:pt x="1" y="3177"/>
                      </a:lnTo>
                      <a:lnTo>
                        <a:pt x="27171" y="3177"/>
                      </a:lnTo>
                      <a:lnTo>
                        <a:pt x="27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4"/>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4"/>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4" name="Google Shape;1044;p34"/>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4"/>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4"/>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4"/>
              <p:cNvSpPr/>
              <p:nvPr/>
            </p:nvSpPr>
            <p:spPr>
              <a:xfrm>
                <a:off x="713232"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4"/>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4"/>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4"/>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4"/>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4"/>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4"/>
              <p:cNvSpPr/>
              <p:nvPr/>
            </p:nvSpPr>
            <p:spPr>
              <a:xfrm>
                <a:off x="8945550" y="247650"/>
                <a:ext cx="197174" cy="4618732"/>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4" name="Google Shape;1054;p34"/>
              <p:cNvGrpSpPr/>
              <p:nvPr/>
            </p:nvGrpSpPr>
            <p:grpSpPr>
              <a:xfrm>
                <a:off x="8694552" y="444361"/>
                <a:ext cx="448838" cy="855480"/>
                <a:chOff x="4189590" y="628348"/>
                <a:chExt cx="448838" cy="855480"/>
              </a:xfrm>
            </p:grpSpPr>
            <p:sp>
              <p:nvSpPr>
                <p:cNvPr id="1055" name="Google Shape;1055;p34"/>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4"/>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4"/>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8" name="Google Shape;1058;p34"/>
              <p:cNvSpPr/>
              <p:nvPr/>
            </p:nvSpPr>
            <p:spPr>
              <a:xfrm>
                <a:off x="100" y="247650"/>
                <a:ext cx="183874" cy="489580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9" name="Google Shape;1059;p34"/>
              <p:cNvGrpSpPr/>
              <p:nvPr/>
            </p:nvGrpSpPr>
            <p:grpSpPr>
              <a:xfrm>
                <a:off x="-10709" y="444378"/>
                <a:ext cx="448838" cy="860613"/>
                <a:chOff x="561117" y="628348"/>
                <a:chExt cx="448838" cy="855480"/>
              </a:xfrm>
            </p:grpSpPr>
            <p:sp>
              <p:nvSpPr>
                <p:cNvPr id="1060" name="Google Shape;1060;p34"/>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4"/>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4"/>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63" name="Google Shape;1063;p34"/>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4" name="Google Shape;1064;p34"/>
          <p:cNvSpPr txBox="1"/>
          <p:nvPr>
            <p:ph type="title"/>
          </p:nvPr>
        </p:nvSpPr>
        <p:spPr>
          <a:xfrm>
            <a:off x="720000" y="539500"/>
            <a:ext cx="77040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4_1_1">
    <p:spTree>
      <p:nvGrpSpPr>
        <p:cNvPr id="1065" name="Shape 1065"/>
        <p:cNvGrpSpPr/>
        <p:nvPr/>
      </p:nvGrpSpPr>
      <p:grpSpPr>
        <a:xfrm>
          <a:off x="0" y="0"/>
          <a:ext cx="0" cy="0"/>
          <a:chOff x="0" y="0"/>
          <a:chExt cx="0" cy="0"/>
        </a:xfrm>
      </p:grpSpPr>
      <p:sp>
        <p:nvSpPr>
          <p:cNvPr id="1066" name="Google Shape;1066;p35"/>
          <p:cNvSpPr txBox="1"/>
          <p:nvPr>
            <p:ph idx="1" type="subTitle"/>
          </p:nvPr>
        </p:nvSpPr>
        <p:spPr>
          <a:xfrm>
            <a:off x="1184900" y="3867400"/>
            <a:ext cx="6774300" cy="73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67" name="Google Shape;1067;p35"/>
          <p:cNvSpPr txBox="1"/>
          <p:nvPr>
            <p:ph type="title"/>
          </p:nvPr>
        </p:nvSpPr>
        <p:spPr>
          <a:xfrm>
            <a:off x="720000" y="539500"/>
            <a:ext cx="77040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1068" name="Google Shape;1068;p35"/>
          <p:cNvGrpSpPr/>
          <p:nvPr/>
        </p:nvGrpSpPr>
        <p:grpSpPr>
          <a:xfrm flipH="1">
            <a:off x="-540125" y="-190500"/>
            <a:ext cx="10224238" cy="5634425"/>
            <a:chOff x="-540125" y="-190500"/>
            <a:chExt cx="10224238" cy="5634425"/>
          </a:xfrm>
        </p:grpSpPr>
        <p:grpSp>
          <p:nvGrpSpPr>
            <p:cNvPr id="1069" name="Google Shape;1069;p35"/>
            <p:cNvGrpSpPr/>
            <p:nvPr/>
          </p:nvGrpSpPr>
          <p:grpSpPr>
            <a:xfrm>
              <a:off x="123156" y="409580"/>
              <a:ext cx="262232" cy="352736"/>
              <a:chOff x="694982" y="773654"/>
              <a:chExt cx="262232" cy="350632"/>
            </a:xfrm>
          </p:grpSpPr>
          <p:sp>
            <p:nvSpPr>
              <p:cNvPr id="1070" name="Google Shape;1070;p35"/>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5"/>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2" name="Google Shape;1072;p35"/>
            <p:cNvGrpSpPr/>
            <p:nvPr/>
          </p:nvGrpSpPr>
          <p:grpSpPr>
            <a:xfrm>
              <a:off x="-540125" y="-190500"/>
              <a:ext cx="10224238" cy="5634425"/>
              <a:chOff x="-540125" y="-190500"/>
              <a:chExt cx="10224238" cy="5634425"/>
            </a:xfrm>
          </p:grpSpPr>
          <p:grpSp>
            <p:nvGrpSpPr>
              <p:cNvPr id="1073" name="Google Shape;1073;p35"/>
              <p:cNvGrpSpPr/>
              <p:nvPr/>
            </p:nvGrpSpPr>
            <p:grpSpPr>
              <a:xfrm>
                <a:off x="123150" y="4810250"/>
                <a:ext cx="9020846" cy="318721"/>
                <a:chOff x="66882" y="4401145"/>
                <a:chExt cx="9060713" cy="305875"/>
              </a:xfrm>
            </p:grpSpPr>
            <p:sp>
              <p:nvSpPr>
                <p:cNvPr id="1074" name="Google Shape;1074;p35"/>
                <p:cNvSpPr/>
                <p:nvPr/>
              </p:nvSpPr>
              <p:spPr>
                <a:xfrm>
                  <a:off x="66882" y="4401145"/>
                  <a:ext cx="9060713" cy="305875"/>
                </a:xfrm>
                <a:custGeom>
                  <a:rect b="b" l="l" r="r" t="t"/>
                  <a:pathLst>
                    <a:path extrusionOk="0" h="3178" w="27171">
                      <a:moveTo>
                        <a:pt x="1" y="0"/>
                      </a:moveTo>
                      <a:lnTo>
                        <a:pt x="1" y="3177"/>
                      </a:lnTo>
                      <a:lnTo>
                        <a:pt x="27171" y="3177"/>
                      </a:lnTo>
                      <a:lnTo>
                        <a:pt x="27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5"/>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5"/>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7" name="Google Shape;1077;p35"/>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5"/>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5"/>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5"/>
              <p:cNvSpPr/>
              <p:nvPr/>
            </p:nvSpPr>
            <p:spPr>
              <a:xfrm>
                <a:off x="713232"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5"/>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5"/>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5"/>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5"/>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5"/>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5"/>
              <p:cNvSpPr/>
              <p:nvPr/>
            </p:nvSpPr>
            <p:spPr>
              <a:xfrm>
                <a:off x="8945550" y="247650"/>
                <a:ext cx="197174" cy="4618732"/>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7" name="Google Shape;1087;p35"/>
              <p:cNvGrpSpPr/>
              <p:nvPr/>
            </p:nvGrpSpPr>
            <p:grpSpPr>
              <a:xfrm>
                <a:off x="8694552" y="444361"/>
                <a:ext cx="448838" cy="855480"/>
                <a:chOff x="4189590" y="628348"/>
                <a:chExt cx="448838" cy="855480"/>
              </a:xfrm>
            </p:grpSpPr>
            <p:sp>
              <p:nvSpPr>
                <p:cNvPr id="1088" name="Google Shape;1088;p35"/>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5"/>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5"/>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1" name="Google Shape;1091;p35"/>
              <p:cNvSpPr/>
              <p:nvPr/>
            </p:nvSpPr>
            <p:spPr>
              <a:xfrm>
                <a:off x="100" y="247650"/>
                <a:ext cx="183874" cy="489580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2" name="Google Shape;1092;p35"/>
              <p:cNvGrpSpPr/>
              <p:nvPr/>
            </p:nvGrpSpPr>
            <p:grpSpPr>
              <a:xfrm>
                <a:off x="-10709" y="444378"/>
                <a:ext cx="448838" cy="860613"/>
                <a:chOff x="561117" y="628348"/>
                <a:chExt cx="448838" cy="855480"/>
              </a:xfrm>
            </p:grpSpPr>
            <p:sp>
              <p:nvSpPr>
                <p:cNvPr id="1093" name="Google Shape;1093;p35"/>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5"/>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5"/>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96" name="Google Shape;1096;p35"/>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7" name="Google Shape;1097;p35"/>
          <p:cNvSpPr txBox="1"/>
          <p:nvPr>
            <p:ph idx="2" type="title"/>
          </p:nvPr>
        </p:nvSpPr>
        <p:spPr>
          <a:xfrm>
            <a:off x="1182000" y="3346950"/>
            <a:ext cx="2126700" cy="333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b="0"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098" name="Google Shape;1098;p35"/>
          <p:cNvSpPr txBox="1"/>
          <p:nvPr>
            <p:ph idx="3" type="title"/>
          </p:nvPr>
        </p:nvSpPr>
        <p:spPr>
          <a:xfrm>
            <a:off x="3406700" y="3346950"/>
            <a:ext cx="2330700" cy="333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b="0"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099" name="Google Shape;1099;p35"/>
          <p:cNvSpPr txBox="1"/>
          <p:nvPr>
            <p:ph idx="4" type="title"/>
          </p:nvPr>
        </p:nvSpPr>
        <p:spPr>
          <a:xfrm>
            <a:off x="5835300" y="3346950"/>
            <a:ext cx="2126700" cy="333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b="0"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4_1_1_1">
    <p:spTree>
      <p:nvGrpSpPr>
        <p:cNvPr id="1100" name="Shape 1100"/>
        <p:cNvGrpSpPr/>
        <p:nvPr/>
      </p:nvGrpSpPr>
      <p:grpSpPr>
        <a:xfrm>
          <a:off x="0" y="0"/>
          <a:ext cx="0" cy="0"/>
          <a:chOff x="0" y="0"/>
          <a:chExt cx="0" cy="0"/>
        </a:xfrm>
      </p:grpSpPr>
      <p:sp>
        <p:nvSpPr>
          <p:cNvPr id="1101" name="Google Shape;1101;p36"/>
          <p:cNvSpPr txBox="1"/>
          <p:nvPr>
            <p:ph idx="1" type="subTitle"/>
          </p:nvPr>
        </p:nvSpPr>
        <p:spPr>
          <a:xfrm>
            <a:off x="751986" y="3079788"/>
            <a:ext cx="3611100" cy="119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02" name="Google Shape;1102;p36"/>
          <p:cNvSpPr txBox="1"/>
          <p:nvPr>
            <p:ph type="title"/>
          </p:nvPr>
        </p:nvSpPr>
        <p:spPr>
          <a:xfrm>
            <a:off x="749150" y="1441813"/>
            <a:ext cx="3611100" cy="16380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3000"/>
              <a:buNone/>
              <a:defRPr b="0" sz="35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103" name="Google Shape;1103;p36"/>
          <p:cNvSpPr/>
          <p:nvPr>
            <p:ph idx="2" type="pic"/>
          </p:nvPr>
        </p:nvSpPr>
        <p:spPr>
          <a:xfrm>
            <a:off x="4597700" y="682225"/>
            <a:ext cx="4206300" cy="4245900"/>
          </a:xfrm>
          <a:prstGeom prst="rect">
            <a:avLst/>
          </a:prstGeom>
          <a:noFill/>
          <a:ln>
            <a:noFill/>
          </a:ln>
        </p:spPr>
      </p:sp>
      <p:grpSp>
        <p:nvGrpSpPr>
          <p:cNvPr id="1104" name="Google Shape;1104;p36"/>
          <p:cNvGrpSpPr/>
          <p:nvPr/>
        </p:nvGrpSpPr>
        <p:grpSpPr>
          <a:xfrm>
            <a:off x="-540125" y="-190500"/>
            <a:ext cx="10224238" cy="5634425"/>
            <a:chOff x="-540125" y="-190500"/>
            <a:chExt cx="10224238" cy="5634425"/>
          </a:xfrm>
        </p:grpSpPr>
        <p:grpSp>
          <p:nvGrpSpPr>
            <p:cNvPr id="1105" name="Google Shape;1105;p36"/>
            <p:cNvGrpSpPr/>
            <p:nvPr/>
          </p:nvGrpSpPr>
          <p:grpSpPr>
            <a:xfrm>
              <a:off x="-375736" y="5125200"/>
              <a:ext cx="9889274" cy="318725"/>
              <a:chOff x="-375736" y="5125200"/>
              <a:chExt cx="9889274" cy="318725"/>
            </a:xfrm>
          </p:grpSpPr>
          <p:sp>
            <p:nvSpPr>
              <p:cNvPr id="1106" name="Google Shape;1106;p36"/>
              <p:cNvSpPr/>
              <p:nvPr/>
            </p:nvSpPr>
            <p:spPr>
              <a:xfrm flipH="1">
                <a:off x="-135238"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6"/>
              <p:cNvSpPr/>
              <p:nvPr/>
            </p:nvSpPr>
            <p:spPr>
              <a:xfrm flipH="1">
                <a:off x="-375736"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6"/>
              <p:cNvSpPr/>
              <p:nvPr/>
            </p:nvSpPr>
            <p:spPr>
              <a:xfrm flipH="1">
                <a:off x="4369693"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6"/>
              <p:cNvSpPr/>
              <p:nvPr/>
            </p:nvSpPr>
            <p:spPr>
              <a:xfrm flipH="1">
                <a:off x="1764230"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0" name="Google Shape;1110;p36"/>
            <p:cNvGrpSpPr/>
            <p:nvPr/>
          </p:nvGrpSpPr>
          <p:grpSpPr>
            <a:xfrm>
              <a:off x="-540125" y="-190500"/>
              <a:ext cx="10224238" cy="644300"/>
              <a:chOff x="-540125" y="-190500"/>
              <a:chExt cx="10224238" cy="644300"/>
            </a:xfrm>
          </p:grpSpPr>
          <p:sp>
            <p:nvSpPr>
              <p:cNvPr id="1111" name="Google Shape;1111;p36"/>
              <p:cNvSpPr/>
              <p:nvPr/>
            </p:nvSpPr>
            <p:spPr>
              <a:xfrm flipH="1">
                <a:off x="-130835"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6"/>
              <p:cNvSpPr/>
              <p:nvPr/>
            </p:nvSpPr>
            <p:spPr>
              <a:xfrm flipH="1">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6"/>
              <p:cNvSpPr/>
              <p:nvPr/>
            </p:nvSpPr>
            <p:spPr>
              <a:xfrm flipH="1">
                <a:off x="-537003"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6"/>
              <p:cNvSpPr/>
              <p:nvPr/>
            </p:nvSpPr>
            <p:spPr>
              <a:xfrm flipH="1">
                <a:off x="4985805"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6"/>
              <p:cNvSpPr/>
              <p:nvPr/>
            </p:nvSpPr>
            <p:spPr>
              <a:xfrm flipH="1">
                <a:off x="-33719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6"/>
              <p:cNvSpPr/>
              <p:nvPr/>
            </p:nvSpPr>
            <p:spPr>
              <a:xfrm flipH="1">
                <a:off x="-45733" y="247300"/>
                <a:ext cx="9230208"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4_1_1_1_1">
    <p:spTree>
      <p:nvGrpSpPr>
        <p:cNvPr id="1117" name="Shape 1117"/>
        <p:cNvGrpSpPr/>
        <p:nvPr/>
      </p:nvGrpSpPr>
      <p:grpSpPr>
        <a:xfrm>
          <a:off x="0" y="0"/>
          <a:ext cx="0" cy="0"/>
          <a:chOff x="0" y="0"/>
          <a:chExt cx="0" cy="0"/>
        </a:xfrm>
      </p:grpSpPr>
      <p:grpSp>
        <p:nvGrpSpPr>
          <p:cNvPr id="1118" name="Google Shape;1118;p37"/>
          <p:cNvGrpSpPr/>
          <p:nvPr/>
        </p:nvGrpSpPr>
        <p:grpSpPr>
          <a:xfrm>
            <a:off x="-540125" y="-190500"/>
            <a:ext cx="10224238" cy="5634425"/>
            <a:chOff x="-540125" y="-190500"/>
            <a:chExt cx="10224238" cy="5634425"/>
          </a:xfrm>
        </p:grpSpPr>
        <p:grpSp>
          <p:nvGrpSpPr>
            <p:cNvPr id="1119" name="Google Shape;1119;p37"/>
            <p:cNvGrpSpPr/>
            <p:nvPr/>
          </p:nvGrpSpPr>
          <p:grpSpPr>
            <a:xfrm>
              <a:off x="-375736" y="5125200"/>
              <a:ext cx="9889274" cy="318725"/>
              <a:chOff x="-375736" y="5125200"/>
              <a:chExt cx="9889274" cy="318725"/>
            </a:xfrm>
          </p:grpSpPr>
          <p:sp>
            <p:nvSpPr>
              <p:cNvPr id="1120" name="Google Shape;1120;p37"/>
              <p:cNvSpPr/>
              <p:nvPr/>
            </p:nvSpPr>
            <p:spPr>
              <a:xfrm flipH="1">
                <a:off x="-135238"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7"/>
              <p:cNvSpPr/>
              <p:nvPr/>
            </p:nvSpPr>
            <p:spPr>
              <a:xfrm flipH="1">
                <a:off x="-375736"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7"/>
              <p:cNvSpPr/>
              <p:nvPr/>
            </p:nvSpPr>
            <p:spPr>
              <a:xfrm flipH="1">
                <a:off x="4369693"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7"/>
              <p:cNvSpPr/>
              <p:nvPr/>
            </p:nvSpPr>
            <p:spPr>
              <a:xfrm flipH="1">
                <a:off x="1764230"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4" name="Google Shape;1124;p37"/>
            <p:cNvGrpSpPr/>
            <p:nvPr/>
          </p:nvGrpSpPr>
          <p:grpSpPr>
            <a:xfrm>
              <a:off x="-540125" y="-190500"/>
              <a:ext cx="10224238" cy="644300"/>
              <a:chOff x="-540125" y="-190500"/>
              <a:chExt cx="10224238" cy="644300"/>
            </a:xfrm>
          </p:grpSpPr>
          <p:sp>
            <p:nvSpPr>
              <p:cNvPr id="1125" name="Google Shape;1125;p37"/>
              <p:cNvSpPr/>
              <p:nvPr/>
            </p:nvSpPr>
            <p:spPr>
              <a:xfrm flipH="1">
                <a:off x="-130835"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7"/>
              <p:cNvSpPr/>
              <p:nvPr/>
            </p:nvSpPr>
            <p:spPr>
              <a:xfrm flipH="1">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7"/>
              <p:cNvSpPr/>
              <p:nvPr/>
            </p:nvSpPr>
            <p:spPr>
              <a:xfrm flipH="1">
                <a:off x="-537003"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7"/>
              <p:cNvSpPr/>
              <p:nvPr/>
            </p:nvSpPr>
            <p:spPr>
              <a:xfrm flipH="1">
                <a:off x="4985805"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7"/>
              <p:cNvSpPr/>
              <p:nvPr/>
            </p:nvSpPr>
            <p:spPr>
              <a:xfrm flipH="1">
                <a:off x="-33719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7"/>
              <p:cNvSpPr/>
              <p:nvPr/>
            </p:nvSpPr>
            <p:spPr>
              <a:xfrm flipH="1">
                <a:off x="-45733" y="247300"/>
                <a:ext cx="9230208"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31" name="Google Shape;1131;p37"/>
          <p:cNvSpPr txBox="1"/>
          <p:nvPr>
            <p:ph idx="1" type="subTitle"/>
          </p:nvPr>
        </p:nvSpPr>
        <p:spPr>
          <a:xfrm>
            <a:off x="716061" y="3147675"/>
            <a:ext cx="3611100" cy="119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32" name="Google Shape;1132;p37"/>
          <p:cNvSpPr txBox="1"/>
          <p:nvPr>
            <p:ph type="title"/>
          </p:nvPr>
        </p:nvSpPr>
        <p:spPr>
          <a:xfrm>
            <a:off x="713225" y="1509700"/>
            <a:ext cx="3611100" cy="16380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3000"/>
              <a:buNone/>
              <a:defRPr b="0" sz="35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133" name="Google Shape;1133;p37"/>
          <p:cNvSpPr/>
          <p:nvPr>
            <p:ph idx="2" type="pic"/>
          </p:nvPr>
        </p:nvSpPr>
        <p:spPr>
          <a:xfrm>
            <a:off x="4597700" y="1740550"/>
            <a:ext cx="4206300" cy="2868000"/>
          </a:xfrm>
          <a:prstGeom prst="rect">
            <a:avLst/>
          </a:prstGeom>
          <a:no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13">
    <p:spTree>
      <p:nvGrpSpPr>
        <p:cNvPr id="1134" name="Shape 1134"/>
        <p:cNvGrpSpPr/>
        <p:nvPr/>
      </p:nvGrpSpPr>
      <p:grpSpPr>
        <a:xfrm>
          <a:off x="0" y="0"/>
          <a:ext cx="0" cy="0"/>
          <a:chOff x="0" y="0"/>
          <a:chExt cx="0" cy="0"/>
        </a:xfrm>
      </p:grpSpPr>
      <p:grpSp>
        <p:nvGrpSpPr>
          <p:cNvPr id="1135" name="Google Shape;1135;p38"/>
          <p:cNvGrpSpPr/>
          <p:nvPr/>
        </p:nvGrpSpPr>
        <p:grpSpPr>
          <a:xfrm flipH="1">
            <a:off x="-540119" y="-190500"/>
            <a:ext cx="10224238" cy="5634425"/>
            <a:chOff x="-540125" y="-190500"/>
            <a:chExt cx="10224238" cy="5634425"/>
          </a:xfrm>
        </p:grpSpPr>
        <p:grpSp>
          <p:nvGrpSpPr>
            <p:cNvPr id="1136" name="Google Shape;1136;p38"/>
            <p:cNvGrpSpPr/>
            <p:nvPr/>
          </p:nvGrpSpPr>
          <p:grpSpPr>
            <a:xfrm>
              <a:off x="123156" y="409580"/>
              <a:ext cx="262232" cy="352736"/>
              <a:chOff x="694982" y="773654"/>
              <a:chExt cx="262232" cy="350632"/>
            </a:xfrm>
          </p:grpSpPr>
          <p:sp>
            <p:nvSpPr>
              <p:cNvPr id="1137" name="Google Shape;1137;p38"/>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8"/>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9" name="Google Shape;1139;p38"/>
            <p:cNvGrpSpPr/>
            <p:nvPr/>
          </p:nvGrpSpPr>
          <p:grpSpPr>
            <a:xfrm>
              <a:off x="-540125" y="-190500"/>
              <a:ext cx="10224238" cy="5634425"/>
              <a:chOff x="-540125" y="-190500"/>
              <a:chExt cx="10224238" cy="5634425"/>
            </a:xfrm>
          </p:grpSpPr>
          <p:grpSp>
            <p:nvGrpSpPr>
              <p:cNvPr id="1140" name="Google Shape;1140;p38"/>
              <p:cNvGrpSpPr/>
              <p:nvPr/>
            </p:nvGrpSpPr>
            <p:grpSpPr>
              <a:xfrm>
                <a:off x="123150" y="4810250"/>
                <a:ext cx="9020846" cy="318721"/>
                <a:chOff x="66882" y="4401145"/>
                <a:chExt cx="9060713" cy="305875"/>
              </a:xfrm>
            </p:grpSpPr>
            <p:sp>
              <p:nvSpPr>
                <p:cNvPr id="1141" name="Google Shape;1141;p38"/>
                <p:cNvSpPr/>
                <p:nvPr/>
              </p:nvSpPr>
              <p:spPr>
                <a:xfrm>
                  <a:off x="66882" y="4401145"/>
                  <a:ext cx="9060713" cy="305875"/>
                </a:xfrm>
                <a:custGeom>
                  <a:rect b="b" l="l" r="r" t="t"/>
                  <a:pathLst>
                    <a:path extrusionOk="0" h="3178" w="27171">
                      <a:moveTo>
                        <a:pt x="1" y="0"/>
                      </a:moveTo>
                      <a:lnTo>
                        <a:pt x="1" y="3177"/>
                      </a:lnTo>
                      <a:lnTo>
                        <a:pt x="27171" y="3177"/>
                      </a:lnTo>
                      <a:lnTo>
                        <a:pt x="27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8"/>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8"/>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4" name="Google Shape;1144;p38"/>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8"/>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8"/>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8"/>
              <p:cNvSpPr/>
              <p:nvPr/>
            </p:nvSpPr>
            <p:spPr>
              <a:xfrm>
                <a:off x="713232"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8"/>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8"/>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8"/>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38"/>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38"/>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38"/>
              <p:cNvSpPr/>
              <p:nvPr/>
            </p:nvSpPr>
            <p:spPr>
              <a:xfrm>
                <a:off x="8945550" y="247650"/>
                <a:ext cx="197174" cy="4618732"/>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4" name="Google Shape;1154;p38"/>
              <p:cNvGrpSpPr/>
              <p:nvPr/>
            </p:nvGrpSpPr>
            <p:grpSpPr>
              <a:xfrm>
                <a:off x="8694552" y="444361"/>
                <a:ext cx="448838" cy="855480"/>
                <a:chOff x="4189590" y="628348"/>
                <a:chExt cx="448838" cy="855480"/>
              </a:xfrm>
            </p:grpSpPr>
            <p:sp>
              <p:nvSpPr>
                <p:cNvPr id="1155" name="Google Shape;1155;p38"/>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38"/>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38"/>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8" name="Google Shape;1158;p38"/>
              <p:cNvSpPr/>
              <p:nvPr/>
            </p:nvSpPr>
            <p:spPr>
              <a:xfrm>
                <a:off x="100" y="247650"/>
                <a:ext cx="183874" cy="489580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9" name="Google Shape;1159;p38"/>
              <p:cNvGrpSpPr/>
              <p:nvPr/>
            </p:nvGrpSpPr>
            <p:grpSpPr>
              <a:xfrm>
                <a:off x="-10709" y="444378"/>
                <a:ext cx="448838" cy="860613"/>
                <a:chOff x="561117" y="628348"/>
                <a:chExt cx="448838" cy="855480"/>
              </a:xfrm>
            </p:grpSpPr>
            <p:sp>
              <p:nvSpPr>
                <p:cNvPr id="1160" name="Google Shape;1160;p38"/>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8"/>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8"/>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63" name="Google Shape;1163;p38"/>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4" name="Google Shape;1164;p38"/>
          <p:cNvSpPr txBox="1"/>
          <p:nvPr>
            <p:ph idx="1" type="subTitle"/>
          </p:nvPr>
        </p:nvSpPr>
        <p:spPr>
          <a:xfrm>
            <a:off x="713250" y="1095700"/>
            <a:ext cx="3858900" cy="351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solidFill>
                  <a:schemeClr val="dk1"/>
                </a:solidFill>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1165" name="Google Shape;1165;p38"/>
          <p:cNvSpPr txBox="1"/>
          <p:nvPr>
            <p:ph type="title"/>
          </p:nvPr>
        </p:nvSpPr>
        <p:spPr>
          <a:xfrm>
            <a:off x="720000" y="539500"/>
            <a:ext cx="77040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1166" name="Google Shape;1166;p38"/>
          <p:cNvSpPr txBox="1"/>
          <p:nvPr>
            <p:ph idx="2" type="subTitle"/>
          </p:nvPr>
        </p:nvSpPr>
        <p:spPr>
          <a:xfrm>
            <a:off x="4572150" y="1095700"/>
            <a:ext cx="3858900" cy="350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solidFill>
                  <a:schemeClr val="dk1"/>
                </a:solidFill>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0">
  <p:cSld name="CUSTOM_13_1">
    <p:bg>
      <p:bgPr>
        <a:solidFill>
          <a:schemeClr val="dk1"/>
        </a:solidFill>
      </p:bgPr>
    </p:bg>
    <p:spTree>
      <p:nvGrpSpPr>
        <p:cNvPr id="1167" name="Shape 1167"/>
        <p:cNvGrpSpPr/>
        <p:nvPr/>
      </p:nvGrpSpPr>
      <p:grpSpPr>
        <a:xfrm>
          <a:off x="0" y="0"/>
          <a:ext cx="0" cy="0"/>
          <a:chOff x="0" y="0"/>
          <a:chExt cx="0" cy="0"/>
        </a:xfrm>
      </p:grpSpPr>
      <p:grpSp>
        <p:nvGrpSpPr>
          <p:cNvPr id="1168" name="Google Shape;1168;p39"/>
          <p:cNvGrpSpPr/>
          <p:nvPr/>
        </p:nvGrpSpPr>
        <p:grpSpPr>
          <a:xfrm flipH="1">
            <a:off x="-540119" y="-190500"/>
            <a:ext cx="10224238" cy="5634425"/>
            <a:chOff x="-540125" y="-190500"/>
            <a:chExt cx="10224238" cy="5634425"/>
          </a:xfrm>
        </p:grpSpPr>
        <p:grpSp>
          <p:nvGrpSpPr>
            <p:cNvPr id="1169" name="Google Shape;1169;p39"/>
            <p:cNvGrpSpPr/>
            <p:nvPr/>
          </p:nvGrpSpPr>
          <p:grpSpPr>
            <a:xfrm>
              <a:off x="123156" y="409580"/>
              <a:ext cx="262232" cy="352736"/>
              <a:chOff x="694982" y="773654"/>
              <a:chExt cx="262232" cy="350632"/>
            </a:xfrm>
          </p:grpSpPr>
          <p:sp>
            <p:nvSpPr>
              <p:cNvPr id="1170" name="Google Shape;1170;p39"/>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9"/>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2" name="Google Shape;1172;p39"/>
            <p:cNvGrpSpPr/>
            <p:nvPr/>
          </p:nvGrpSpPr>
          <p:grpSpPr>
            <a:xfrm>
              <a:off x="-540125" y="-190500"/>
              <a:ext cx="10224238" cy="5634425"/>
              <a:chOff x="-540125" y="-190500"/>
              <a:chExt cx="10224238" cy="5634425"/>
            </a:xfrm>
          </p:grpSpPr>
          <p:grpSp>
            <p:nvGrpSpPr>
              <p:cNvPr id="1173" name="Google Shape;1173;p39"/>
              <p:cNvGrpSpPr/>
              <p:nvPr/>
            </p:nvGrpSpPr>
            <p:grpSpPr>
              <a:xfrm>
                <a:off x="123150" y="4810250"/>
                <a:ext cx="9020846" cy="318721"/>
                <a:chOff x="66882" y="4401145"/>
                <a:chExt cx="9060713" cy="305875"/>
              </a:xfrm>
            </p:grpSpPr>
            <p:sp>
              <p:nvSpPr>
                <p:cNvPr id="1174" name="Google Shape;1174;p39"/>
                <p:cNvSpPr/>
                <p:nvPr/>
              </p:nvSpPr>
              <p:spPr>
                <a:xfrm>
                  <a:off x="66882" y="4401145"/>
                  <a:ext cx="9060713" cy="305875"/>
                </a:xfrm>
                <a:custGeom>
                  <a:rect b="b" l="l" r="r" t="t"/>
                  <a:pathLst>
                    <a:path extrusionOk="0" h="3178" w="27171">
                      <a:moveTo>
                        <a:pt x="1" y="0"/>
                      </a:moveTo>
                      <a:lnTo>
                        <a:pt x="1" y="3177"/>
                      </a:lnTo>
                      <a:lnTo>
                        <a:pt x="27171" y="3177"/>
                      </a:lnTo>
                      <a:lnTo>
                        <a:pt x="27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9"/>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9"/>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7" name="Google Shape;1177;p39"/>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9"/>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9"/>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9"/>
              <p:cNvSpPr/>
              <p:nvPr/>
            </p:nvSpPr>
            <p:spPr>
              <a:xfrm>
                <a:off x="713232"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9"/>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9"/>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9"/>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9"/>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9"/>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9"/>
              <p:cNvSpPr/>
              <p:nvPr/>
            </p:nvSpPr>
            <p:spPr>
              <a:xfrm>
                <a:off x="8945550" y="247650"/>
                <a:ext cx="197174" cy="4618732"/>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7" name="Google Shape;1187;p39"/>
              <p:cNvGrpSpPr/>
              <p:nvPr/>
            </p:nvGrpSpPr>
            <p:grpSpPr>
              <a:xfrm>
                <a:off x="8694552" y="444361"/>
                <a:ext cx="448838" cy="855480"/>
                <a:chOff x="4189590" y="628348"/>
                <a:chExt cx="448838" cy="855480"/>
              </a:xfrm>
            </p:grpSpPr>
            <p:sp>
              <p:nvSpPr>
                <p:cNvPr id="1188" name="Google Shape;1188;p39"/>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9"/>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9"/>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1" name="Google Shape;1191;p39"/>
              <p:cNvSpPr/>
              <p:nvPr/>
            </p:nvSpPr>
            <p:spPr>
              <a:xfrm>
                <a:off x="100" y="247650"/>
                <a:ext cx="183874" cy="489580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2" name="Google Shape;1192;p39"/>
              <p:cNvGrpSpPr/>
              <p:nvPr/>
            </p:nvGrpSpPr>
            <p:grpSpPr>
              <a:xfrm>
                <a:off x="-10709" y="444378"/>
                <a:ext cx="448838" cy="860613"/>
                <a:chOff x="561117" y="628348"/>
                <a:chExt cx="448838" cy="855480"/>
              </a:xfrm>
            </p:grpSpPr>
            <p:sp>
              <p:nvSpPr>
                <p:cNvPr id="1193" name="Google Shape;1193;p39"/>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9"/>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9"/>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96" name="Google Shape;1196;p39"/>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7" name="Google Shape;1197;p39"/>
          <p:cNvSpPr txBox="1"/>
          <p:nvPr>
            <p:ph idx="1" type="subTitle"/>
          </p:nvPr>
        </p:nvSpPr>
        <p:spPr>
          <a:xfrm>
            <a:off x="713250" y="1095700"/>
            <a:ext cx="4514700" cy="351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a:solidFill>
                  <a:schemeClr val="dk1"/>
                </a:solidFill>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
        <p:nvSpPr>
          <p:cNvPr id="1198" name="Google Shape;1198;p39"/>
          <p:cNvSpPr txBox="1"/>
          <p:nvPr>
            <p:ph type="title"/>
          </p:nvPr>
        </p:nvSpPr>
        <p:spPr>
          <a:xfrm>
            <a:off x="720000" y="539500"/>
            <a:ext cx="77040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199" name="Shape 1199"/>
        <p:cNvGrpSpPr/>
        <p:nvPr/>
      </p:nvGrpSpPr>
      <p:grpSpPr>
        <a:xfrm>
          <a:off x="0" y="0"/>
          <a:ext cx="0" cy="0"/>
          <a:chOff x="0" y="0"/>
          <a:chExt cx="0" cy="0"/>
        </a:xfrm>
      </p:grpSpPr>
      <p:sp>
        <p:nvSpPr>
          <p:cNvPr id="1200" name="Google Shape;1200;p40"/>
          <p:cNvSpPr txBox="1"/>
          <p:nvPr>
            <p:ph type="title"/>
          </p:nvPr>
        </p:nvSpPr>
        <p:spPr>
          <a:xfrm>
            <a:off x="1394675" y="3270744"/>
            <a:ext cx="2725500" cy="333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b="0"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201" name="Google Shape;1201;p40"/>
          <p:cNvSpPr txBox="1"/>
          <p:nvPr>
            <p:ph idx="2" type="title"/>
          </p:nvPr>
        </p:nvSpPr>
        <p:spPr>
          <a:xfrm>
            <a:off x="5023825" y="3270750"/>
            <a:ext cx="2725500" cy="333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b="0"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202" name="Google Shape;1202;p40"/>
          <p:cNvSpPr txBox="1"/>
          <p:nvPr>
            <p:ph idx="1" type="subTitle"/>
          </p:nvPr>
        </p:nvSpPr>
        <p:spPr>
          <a:xfrm>
            <a:off x="5023825" y="3604650"/>
            <a:ext cx="2725500" cy="5523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3" name="Google Shape;1203;p40"/>
          <p:cNvSpPr txBox="1"/>
          <p:nvPr>
            <p:ph idx="3" type="subTitle"/>
          </p:nvPr>
        </p:nvSpPr>
        <p:spPr>
          <a:xfrm>
            <a:off x="1394675" y="3604656"/>
            <a:ext cx="2725500" cy="5523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b="0" sz="14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04" name="Google Shape;1204;p40"/>
          <p:cNvSpPr txBox="1"/>
          <p:nvPr>
            <p:ph idx="4" type="title"/>
          </p:nvPr>
        </p:nvSpPr>
        <p:spPr>
          <a:xfrm>
            <a:off x="720000" y="539500"/>
            <a:ext cx="77040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205" name="Google Shape;1205;p40"/>
          <p:cNvGrpSpPr/>
          <p:nvPr/>
        </p:nvGrpSpPr>
        <p:grpSpPr>
          <a:xfrm flipH="1">
            <a:off x="-540119" y="-190500"/>
            <a:ext cx="10224238" cy="5634425"/>
            <a:chOff x="-540125" y="-190500"/>
            <a:chExt cx="10224238" cy="5634425"/>
          </a:xfrm>
        </p:grpSpPr>
        <p:grpSp>
          <p:nvGrpSpPr>
            <p:cNvPr id="1206" name="Google Shape;1206;p40"/>
            <p:cNvGrpSpPr/>
            <p:nvPr/>
          </p:nvGrpSpPr>
          <p:grpSpPr>
            <a:xfrm>
              <a:off x="123156" y="409580"/>
              <a:ext cx="262232" cy="352736"/>
              <a:chOff x="694982" y="773654"/>
              <a:chExt cx="262232" cy="350632"/>
            </a:xfrm>
          </p:grpSpPr>
          <p:sp>
            <p:nvSpPr>
              <p:cNvPr id="1207" name="Google Shape;1207;p40"/>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40"/>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9" name="Google Shape;1209;p40"/>
            <p:cNvGrpSpPr/>
            <p:nvPr/>
          </p:nvGrpSpPr>
          <p:grpSpPr>
            <a:xfrm>
              <a:off x="-540125" y="-190500"/>
              <a:ext cx="10224238" cy="5634425"/>
              <a:chOff x="-540125" y="-190500"/>
              <a:chExt cx="10224238" cy="5634425"/>
            </a:xfrm>
          </p:grpSpPr>
          <p:grpSp>
            <p:nvGrpSpPr>
              <p:cNvPr id="1210" name="Google Shape;1210;p40"/>
              <p:cNvGrpSpPr/>
              <p:nvPr/>
            </p:nvGrpSpPr>
            <p:grpSpPr>
              <a:xfrm>
                <a:off x="123150" y="4810250"/>
                <a:ext cx="9020846" cy="318721"/>
                <a:chOff x="66882" y="4401145"/>
                <a:chExt cx="9060713" cy="305875"/>
              </a:xfrm>
            </p:grpSpPr>
            <p:sp>
              <p:nvSpPr>
                <p:cNvPr id="1211" name="Google Shape;1211;p40"/>
                <p:cNvSpPr/>
                <p:nvPr/>
              </p:nvSpPr>
              <p:spPr>
                <a:xfrm>
                  <a:off x="66882" y="4401145"/>
                  <a:ext cx="9060713" cy="305875"/>
                </a:xfrm>
                <a:custGeom>
                  <a:rect b="b" l="l" r="r" t="t"/>
                  <a:pathLst>
                    <a:path extrusionOk="0" h="3178" w="27171">
                      <a:moveTo>
                        <a:pt x="1" y="0"/>
                      </a:moveTo>
                      <a:lnTo>
                        <a:pt x="1" y="3177"/>
                      </a:lnTo>
                      <a:lnTo>
                        <a:pt x="27171" y="3177"/>
                      </a:lnTo>
                      <a:lnTo>
                        <a:pt x="27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40"/>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40"/>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4" name="Google Shape;1214;p40"/>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40"/>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40"/>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40"/>
              <p:cNvSpPr/>
              <p:nvPr/>
            </p:nvSpPr>
            <p:spPr>
              <a:xfrm>
                <a:off x="713232"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40"/>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40"/>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40"/>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40"/>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40"/>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40"/>
              <p:cNvSpPr/>
              <p:nvPr/>
            </p:nvSpPr>
            <p:spPr>
              <a:xfrm>
                <a:off x="8945550" y="247650"/>
                <a:ext cx="197174" cy="4618732"/>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4" name="Google Shape;1224;p40"/>
              <p:cNvGrpSpPr/>
              <p:nvPr/>
            </p:nvGrpSpPr>
            <p:grpSpPr>
              <a:xfrm>
                <a:off x="8694552" y="444361"/>
                <a:ext cx="448838" cy="855480"/>
                <a:chOff x="4189590" y="628348"/>
                <a:chExt cx="448838" cy="855480"/>
              </a:xfrm>
            </p:grpSpPr>
            <p:sp>
              <p:nvSpPr>
                <p:cNvPr id="1225" name="Google Shape;1225;p40"/>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40"/>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40"/>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8" name="Google Shape;1228;p40"/>
              <p:cNvSpPr/>
              <p:nvPr/>
            </p:nvSpPr>
            <p:spPr>
              <a:xfrm>
                <a:off x="100" y="247650"/>
                <a:ext cx="183874" cy="489580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9" name="Google Shape;1229;p40"/>
              <p:cNvGrpSpPr/>
              <p:nvPr/>
            </p:nvGrpSpPr>
            <p:grpSpPr>
              <a:xfrm>
                <a:off x="-10709" y="444378"/>
                <a:ext cx="448838" cy="860613"/>
                <a:chOff x="561117" y="628348"/>
                <a:chExt cx="448838" cy="855480"/>
              </a:xfrm>
            </p:grpSpPr>
            <p:sp>
              <p:nvSpPr>
                <p:cNvPr id="1230" name="Google Shape;1230;p40"/>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40"/>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40"/>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33" name="Google Shape;1233;p40"/>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8" name="Shape 138"/>
        <p:cNvGrpSpPr/>
        <p:nvPr/>
      </p:nvGrpSpPr>
      <p:grpSpPr>
        <a:xfrm>
          <a:off x="0" y="0"/>
          <a:ext cx="0" cy="0"/>
          <a:chOff x="0" y="0"/>
          <a:chExt cx="0" cy="0"/>
        </a:xfrm>
      </p:grpSpPr>
      <p:sp>
        <p:nvSpPr>
          <p:cNvPr id="139" name="Google Shape;139;p5"/>
          <p:cNvSpPr txBox="1"/>
          <p:nvPr>
            <p:ph type="title"/>
          </p:nvPr>
        </p:nvSpPr>
        <p:spPr>
          <a:xfrm>
            <a:off x="720000" y="539500"/>
            <a:ext cx="77040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0" name="Google Shape;140;p5"/>
          <p:cNvSpPr txBox="1"/>
          <p:nvPr>
            <p:ph idx="2" type="title"/>
          </p:nvPr>
        </p:nvSpPr>
        <p:spPr>
          <a:xfrm>
            <a:off x="1095263" y="2712821"/>
            <a:ext cx="3324300" cy="4041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b="0"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41" name="Google Shape;141;p5"/>
          <p:cNvSpPr txBox="1"/>
          <p:nvPr>
            <p:ph idx="3" type="title"/>
          </p:nvPr>
        </p:nvSpPr>
        <p:spPr>
          <a:xfrm>
            <a:off x="4724437" y="2712821"/>
            <a:ext cx="3324300" cy="4041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b="0"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42" name="Google Shape;142;p5"/>
          <p:cNvSpPr txBox="1"/>
          <p:nvPr>
            <p:ph idx="1" type="subTitle"/>
          </p:nvPr>
        </p:nvSpPr>
        <p:spPr>
          <a:xfrm>
            <a:off x="4724437" y="3023525"/>
            <a:ext cx="3324300" cy="853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b="0" sz="14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143" name="Google Shape;143;p5"/>
          <p:cNvSpPr txBox="1"/>
          <p:nvPr>
            <p:ph idx="4" type="subTitle"/>
          </p:nvPr>
        </p:nvSpPr>
        <p:spPr>
          <a:xfrm>
            <a:off x="1095263" y="3023525"/>
            <a:ext cx="3324300" cy="853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800"/>
              <a:buNone/>
              <a:defRPr b="0" sz="14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grpSp>
        <p:nvGrpSpPr>
          <p:cNvPr id="144" name="Google Shape;144;p5"/>
          <p:cNvGrpSpPr/>
          <p:nvPr/>
        </p:nvGrpSpPr>
        <p:grpSpPr>
          <a:xfrm>
            <a:off x="-540125" y="-190500"/>
            <a:ext cx="10224238" cy="5634425"/>
            <a:chOff x="-540125" y="-190500"/>
            <a:chExt cx="10224238" cy="5634425"/>
          </a:xfrm>
        </p:grpSpPr>
        <p:sp>
          <p:nvSpPr>
            <p:cNvPr id="145" name="Google Shape;145;p5"/>
            <p:cNvSpPr/>
            <p:nvPr/>
          </p:nvSpPr>
          <p:spPr>
            <a:xfrm>
              <a:off x="8868499" y="258010"/>
              <a:ext cx="274226" cy="5038749"/>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6" name="Google Shape;146;p5"/>
            <p:cNvSpPr/>
            <p:nvPr/>
          </p:nvSpPr>
          <p:spPr>
            <a:xfrm>
              <a:off x="100" y="247650"/>
              <a:ext cx="274225" cy="5049014"/>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nvGrpSpPr>
            <p:cNvPr id="147" name="Google Shape;147;p5"/>
            <p:cNvGrpSpPr/>
            <p:nvPr/>
          </p:nvGrpSpPr>
          <p:grpSpPr>
            <a:xfrm>
              <a:off x="243846" y="4810252"/>
              <a:ext cx="8625625" cy="318713"/>
              <a:chOff x="188112" y="4401147"/>
              <a:chExt cx="8663745" cy="305867"/>
            </a:xfrm>
          </p:grpSpPr>
          <p:sp>
            <p:nvSpPr>
              <p:cNvPr id="148" name="Google Shape;148;p5"/>
              <p:cNvSpPr/>
              <p:nvPr/>
            </p:nvSpPr>
            <p:spPr>
              <a:xfrm>
                <a:off x="188112" y="4401147"/>
                <a:ext cx="8663745" cy="305867"/>
              </a:xfrm>
              <a:custGeom>
                <a:rect b="b" l="l" r="r" t="t"/>
                <a:pathLst>
                  <a:path extrusionOk="0" h="3178" w="27171">
                    <a:moveTo>
                      <a:pt x="1" y="0"/>
                    </a:moveTo>
                    <a:lnTo>
                      <a:pt x="1" y="3177"/>
                    </a:lnTo>
                    <a:lnTo>
                      <a:pt x="27171" y="3177"/>
                    </a:lnTo>
                    <a:lnTo>
                      <a:pt x="271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9" name="Google Shape;149;p5"/>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0" name="Google Shape;150;p5"/>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151" name="Google Shape;151;p5"/>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2" name="Google Shape;152;p5"/>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3" name="Google Shape;153;p5"/>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4" name="Google Shape;154;p5"/>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5" name="Google Shape;155;p5"/>
            <p:cNvSpPr/>
            <p:nvPr/>
          </p:nvSpPr>
          <p:spPr>
            <a:xfrm>
              <a:off x="710332" y="194931"/>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6" name="Google Shape;156;p5"/>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7" name="Google Shape;157;p5"/>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8" name="Google Shape;158;p5"/>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59" name="Google Shape;159;p5"/>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0" name="Google Shape;160;p5"/>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nvGrpSpPr>
            <p:cNvPr id="161" name="Google Shape;161;p5"/>
            <p:cNvGrpSpPr/>
            <p:nvPr/>
          </p:nvGrpSpPr>
          <p:grpSpPr>
            <a:xfrm>
              <a:off x="-10709" y="263403"/>
              <a:ext cx="448838" cy="860613"/>
              <a:chOff x="561117" y="628348"/>
              <a:chExt cx="448838" cy="855480"/>
            </a:xfrm>
          </p:grpSpPr>
          <p:sp>
            <p:nvSpPr>
              <p:cNvPr id="162" name="Google Shape;162;p5"/>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3" name="Google Shape;163;p5"/>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4" name="Google Shape;164;p5"/>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nvGrpSpPr>
            <p:cNvPr id="165" name="Google Shape;165;p5"/>
            <p:cNvGrpSpPr/>
            <p:nvPr/>
          </p:nvGrpSpPr>
          <p:grpSpPr>
            <a:xfrm>
              <a:off x="8694552" y="263386"/>
              <a:ext cx="448838" cy="855480"/>
              <a:chOff x="4189590" y="628348"/>
              <a:chExt cx="448838" cy="855480"/>
            </a:xfrm>
          </p:grpSpPr>
          <p:sp>
            <p:nvSpPr>
              <p:cNvPr id="166" name="Google Shape;166;p5"/>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7" name="Google Shape;167;p5"/>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68" name="Google Shape;168;p5"/>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bg>
      <p:bgPr>
        <a:solidFill>
          <a:schemeClr val="dk1"/>
        </a:solidFill>
      </p:bgPr>
    </p:bg>
    <p:spTree>
      <p:nvGrpSpPr>
        <p:cNvPr id="1234" name="Shape 1234"/>
        <p:cNvGrpSpPr/>
        <p:nvPr/>
      </p:nvGrpSpPr>
      <p:grpSpPr>
        <a:xfrm>
          <a:off x="0" y="0"/>
          <a:ext cx="0" cy="0"/>
          <a:chOff x="0" y="0"/>
          <a:chExt cx="0" cy="0"/>
        </a:xfrm>
      </p:grpSpPr>
      <p:sp>
        <p:nvSpPr>
          <p:cNvPr id="1235" name="Google Shape;1235;p41"/>
          <p:cNvSpPr txBox="1"/>
          <p:nvPr>
            <p:ph type="title"/>
          </p:nvPr>
        </p:nvSpPr>
        <p:spPr>
          <a:xfrm>
            <a:off x="1470875" y="2172803"/>
            <a:ext cx="2725500" cy="338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b="0" sz="2000">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236" name="Google Shape;1236;p41"/>
          <p:cNvSpPr txBox="1"/>
          <p:nvPr>
            <p:ph idx="2" type="title"/>
          </p:nvPr>
        </p:nvSpPr>
        <p:spPr>
          <a:xfrm>
            <a:off x="4947625" y="2172803"/>
            <a:ext cx="2725500" cy="338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b="0" sz="2000">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237" name="Google Shape;1237;p41"/>
          <p:cNvSpPr txBox="1"/>
          <p:nvPr>
            <p:ph idx="1" type="subTitle"/>
          </p:nvPr>
        </p:nvSpPr>
        <p:spPr>
          <a:xfrm>
            <a:off x="4947625" y="2511653"/>
            <a:ext cx="2725500" cy="1847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b="0" sz="1400">
                <a:solidFill>
                  <a:schemeClr val="lt1"/>
                </a:solidFill>
              </a:defRPr>
            </a:lvl1pPr>
            <a:lvl2pPr lvl="1" rtl="0" algn="ctr">
              <a:lnSpc>
                <a:spcPct val="100000"/>
              </a:lnSpc>
              <a:spcBef>
                <a:spcPts val="1000"/>
              </a:spcBef>
              <a:spcAft>
                <a:spcPts val="0"/>
              </a:spcAft>
              <a:buClr>
                <a:schemeClr val="lt1"/>
              </a:buClr>
              <a:buSzPts val="2800"/>
              <a:buChar char="○"/>
              <a:defRPr sz="2800">
                <a:solidFill>
                  <a:schemeClr val="lt1"/>
                </a:solidFill>
              </a:defRPr>
            </a:lvl2pPr>
            <a:lvl3pPr lvl="2" rtl="0" algn="ctr">
              <a:lnSpc>
                <a:spcPct val="100000"/>
              </a:lnSpc>
              <a:spcBef>
                <a:spcPts val="0"/>
              </a:spcBef>
              <a:spcAft>
                <a:spcPts val="0"/>
              </a:spcAft>
              <a:buClr>
                <a:schemeClr val="lt1"/>
              </a:buClr>
              <a:buSzPts val="2800"/>
              <a:buChar char="■"/>
              <a:defRPr sz="2800">
                <a:solidFill>
                  <a:schemeClr val="lt1"/>
                </a:solidFill>
              </a:defRPr>
            </a:lvl3pPr>
            <a:lvl4pPr lvl="3" rtl="0" algn="ctr">
              <a:lnSpc>
                <a:spcPct val="100000"/>
              </a:lnSpc>
              <a:spcBef>
                <a:spcPts val="0"/>
              </a:spcBef>
              <a:spcAft>
                <a:spcPts val="0"/>
              </a:spcAft>
              <a:buClr>
                <a:schemeClr val="lt1"/>
              </a:buClr>
              <a:buSzPts val="2800"/>
              <a:buChar char="●"/>
              <a:defRPr sz="2800">
                <a:solidFill>
                  <a:schemeClr val="lt1"/>
                </a:solidFill>
              </a:defRPr>
            </a:lvl4pPr>
            <a:lvl5pPr lvl="4" rtl="0" algn="ctr">
              <a:lnSpc>
                <a:spcPct val="100000"/>
              </a:lnSpc>
              <a:spcBef>
                <a:spcPts val="0"/>
              </a:spcBef>
              <a:spcAft>
                <a:spcPts val="0"/>
              </a:spcAft>
              <a:buClr>
                <a:schemeClr val="lt1"/>
              </a:buClr>
              <a:buSzPts val="2800"/>
              <a:buChar char="○"/>
              <a:defRPr sz="2800">
                <a:solidFill>
                  <a:schemeClr val="lt1"/>
                </a:solidFill>
              </a:defRPr>
            </a:lvl5pPr>
            <a:lvl6pPr lvl="5" rtl="0" algn="ctr">
              <a:lnSpc>
                <a:spcPct val="100000"/>
              </a:lnSpc>
              <a:spcBef>
                <a:spcPts val="0"/>
              </a:spcBef>
              <a:spcAft>
                <a:spcPts val="0"/>
              </a:spcAft>
              <a:buClr>
                <a:schemeClr val="lt1"/>
              </a:buClr>
              <a:buSzPts val="2800"/>
              <a:buChar char="■"/>
              <a:defRPr sz="2800">
                <a:solidFill>
                  <a:schemeClr val="lt1"/>
                </a:solidFill>
              </a:defRPr>
            </a:lvl6pPr>
            <a:lvl7pPr lvl="6" rtl="0" algn="ctr">
              <a:lnSpc>
                <a:spcPct val="100000"/>
              </a:lnSpc>
              <a:spcBef>
                <a:spcPts val="0"/>
              </a:spcBef>
              <a:spcAft>
                <a:spcPts val="0"/>
              </a:spcAft>
              <a:buClr>
                <a:schemeClr val="lt1"/>
              </a:buClr>
              <a:buSzPts val="2800"/>
              <a:buChar char="●"/>
              <a:defRPr sz="2800">
                <a:solidFill>
                  <a:schemeClr val="lt1"/>
                </a:solidFill>
              </a:defRPr>
            </a:lvl7pPr>
            <a:lvl8pPr lvl="7" rtl="0" algn="ctr">
              <a:lnSpc>
                <a:spcPct val="100000"/>
              </a:lnSpc>
              <a:spcBef>
                <a:spcPts val="0"/>
              </a:spcBef>
              <a:spcAft>
                <a:spcPts val="0"/>
              </a:spcAft>
              <a:buClr>
                <a:schemeClr val="lt1"/>
              </a:buClr>
              <a:buSzPts val="2800"/>
              <a:buChar char="○"/>
              <a:defRPr sz="2800">
                <a:solidFill>
                  <a:schemeClr val="lt1"/>
                </a:solidFill>
              </a:defRPr>
            </a:lvl8pPr>
            <a:lvl9pPr lvl="8" rtl="0" algn="ctr">
              <a:lnSpc>
                <a:spcPct val="100000"/>
              </a:lnSpc>
              <a:spcBef>
                <a:spcPts val="0"/>
              </a:spcBef>
              <a:spcAft>
                <a:spcPts val="0"/>
              </a:spcAft>
              <a:buClr>
                <a:schemeClr val="lt1"/>
              </a:buClr>
              <a:buSzPts val="2800"/>
              <a:buChar char="■"/>
              <a:defRPr sz="2800">
                <a:solidFill>
                  <a:schemeClr val="lt1"/>
                </a:solidFill>
              </a:defRPr>
            </a:lvl9pPr>
          </a:lstStyle>
          <a:p/>
        </p:txBody>
      </p:sp>
      <p:sp>
        <p:nvSpPr>
          <p:cNvPr id="1238" name="Google Shape;1238;p41"/>
          <p:cNvSpPr txBox="1"/>
          <p:nvPr>
            <p:ph idx="3" type="subTitle"/>
          </p:nvPr>
        </p:nvSpPr>
        <p:spPr>
          <a:xfrm>
            <a:off x="1470875" y="2511653"/>
            <a:ext cx="2725500" cy="1847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b="0" sz="1400">
                <a:solidFill>
                  <a:schemeClr val="lt1"/>
                </a:solidFill>
              </a:defRPr>
            </a:lvl1pPr>
            <a:lvl2pPr lvl="1" rtl="0" algn="ctr">
              <a:lnSpc>
                <a:spcPct val="100000"/>
              </a:lnSpc>
              <a:spcBef>
                <a:spcPts val="1000"/>
              </a:spcBef>
              <a:spcAft>
                <a:spcPts val="0"/>
              </a:spcAft>
              <a:buClr>
                <a:schemeClr val="lt1"/>
              </a:buClr>
              <a:buSzPts val="2800"/>
              <a:buChar char="○"/>
              <a:defRPr sz="2800">
                <a:solidFill>
                  <a:schemeClr val="lt1"/>
                </a:solidFill>
              </a:defRPr>
            </a:lvl2pPr>
            <a:lvl3pPr lvl="2" rtl="0" algn="ctr">
              <a:lnSpc>
                <a:spcPct val="100000"/>
              </a:lnSpc>
              <a:spcBef>
                <a:spcPts val="0"/>
              </a:spcBef>
              <a:spcAft>
                <a:spcPts val="0"/>
              </a:spcAft>
              <a:buClr>
                <a:schemeClr val="lt1"/>
              </a:buClr>
              <a:buSzPts val="2800"/>
              <a:buChar char="■"/>
              <a:defRPr sz="2800">
                <a:solidFill>
                  <a:schemeClr val="lt1"/>
                </a:solidFill>
              </a:defRPr>
            </a:lvl3pPr>
            <a:lvl4pPr lvl="3" rtl="0" algn="ctr">
              <a:lnSpc>
                <a:spcPct val="100000"/>
              </a:lnSpc>
              <a:spcBef>
                <a:spcPts val="0"/>
              </a:spcBef>
              <a:spcAft>
                <a:spcPts val="0"/>
              </a:spcAft>
              <a:buClr>
                <a:schemeClr val="lt1"/>
              </a:buClr>
              <a:buSzPts val="2800"/>
              <a:buChar char="●"/>
              <a:defRPr sz="2800">
                <a:solidFill>
                  <a:schemeClr val="lt1"/>
                </a:solidFill>
              </a:defRPr>
            </a:lvl4pPr>
            <a:lvl5pPr lvl="4" rtl="0" algn="ctr">
              <a:lnSpc>
                <a:spcPct val="100000"/>
              </a:lnSpc>
              <a:spcBef>
                <a:spcPts val="0"/>
              </a:spcBef>
              <a:spcAft>
                <a:spcPts val="0"/>
              </a:spcAft>
              <a:buClr>
                <a:schemeClr val="lt1"/>
              </a:buClr>
              <a:buSzPts val="2800"/>
              <a:buChar char="○"/>
              <a:defRPr sz="2800">
                <a:solidFill>
                  <a:schemeClr val="lt1"/>
                </a:solidFill>
              </a:defRPr>
            </a:lvl5pPr>
            <a:lvl6pPr lvl="5" rtl="0" algn="ctr">
              <a:lnSpc>
                <a:spcPct val="100000"/>
              </a:lnSpc>
              <a:spcBef>
                <a:spcPts val="0"/>
              </a:spcBef>
              <a:spcAft>
                <a:spcPts val="0"/>
              </a:spcAft>
              <a:buClr>
                <a:schemeClr val="lt1"/>
              </a:buClr>
              <a:buSzPts val="2800"/>
              <a:buChar char="■"/>
              <a:defRPr sz="2800">
                <a:solidFill>
                  <a:schemeClr val="lt1"/>
                </a:solidFill>
              </a:defRPr>
            </a:lvl6pPr>
            <a:lvl7pPr lvl="6" rtl="0" algn="ctr">
              <a:lnSpc>
                <a:spcPct val="100000"/>
              </a:lnSpc>
              <a:spcBef>
                <a:spcPts val="0"/>
              </a:spcBef>
              <a:spcAft>
                <a:spcPts val="0"/>
              </a:spcAft>
              <a:buClr>
                <a:schemeClr val="lt1"/>
              </a:buClr>
              <a:buSzPts val="2800"/>
              <a:buChar char="●"/>
              <a:defRPr sz="2800">
                <a:solidFill>
                  <a:schemeClr val="lt1"/>
                </a:solidFill>
              </a:defRPr>
            </a:lvl7pPr>
            <a:lvl8pPr lvl="7" rtl="0" algn="ctr">
              <a:lnSpc>
                <a:spcPct val="100000"/>
              </a:lnSpc>
              <a:spcBef>
                <a:spcPts val="0"/>
              </a:spcBef>
              <a:spcAft>
                <a:spcPts val="0"/>
              </a:spcAft>
              <a:buClr>
                <a:schemeClr val="lt1"/>
              </a:buClr>
              <a:buSzPts val="2800"/>
              <a:buChar char="○"/>
              <a:defRPr sz="2800">
                <a:solidFill>
                  <a:schemeClr val="lt1"/>
                </a:solidFill>
              </a:defRPr>
            </a:lvl8pPr>
            <a:lvl9pPr lvl="8" rtl="0" algn="ctr">
              <a:lnSpc>
                <a:spcPct val="100000"/>
              </a:lnSpc>
              <a:spcBef>
                <a:spcPts val="0"/>
              </a:spcBef>
              <a:spcAft>
                <a:spcPts val="0"/>
              </a:spcAft>
              <a:buClr>
                <a:schemeClr val="lt1"/>
              </a:buClr>
              <a:buSzPts val="2800"/>
              <a:buChar char="■"/>
              <a:defRPr sz="2800">
                <a:solidFill>
                  <a:schemeClr val="lt1"/>
                </a:solidFill>
              </a:defRPr>
            </a:lvl9pPr>
          </a:lstStyle>
          <a:p/>
        </p:txBody>
      </p:sp>
      <p:sp>
        <p:nvSpPr>
          <p:cNvPr id="1239" name="Google Shape;1239;p41"/>
          <p:cNvSpPr txBox="1"/>
          <p:nvPr>
            <p:ph idx="4" type="title"/>
          </p:nvPr>
        </p:nvSpPr>
        <p:spPr>
          <a:xfrm>
            <a:off x="720000" y="539500"/>
            <a:ext cx="77040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240" name="Google Shape;1240;p41"/>
          <p:cNvGrpSpPr/>
          <p:nvPr/>
        </p:nvGrpSpPr>
        <p:grpSpPr>
          <a:xfrm>
            <a:off x="-540119" y="-190500"/>
            <a:ext cx="10224238" cy="5634425"/>
            <a:chOff x="-540125" y="-190500"/>
            <a:chExt cx="10224238" cy="5634425"/>
          </a:xfrm>
        </p:grpSpPr>
        <p:grpSp>
          <p:nvGrpSpPr>
            <p:cNvPr id="1241" name="Google Shape;1241;p41"/>
            <p:cNvGrpSpPr/>
            <p:nvPr/>
          </p:nvGrpSpPr>
          <p:grpSpPr>
            <a:xfrm>
              <a:off x="123156" y="409580"/>
              <a:ext cx="262232" cy="352736"/>
              <a:chOff x="694982" y="773654"/>
              <a:chExt cx="262232" cy="350632"/>
            </a:xfrm>
          </p:grpSpPr>
          <p:sp>
            <p:nvSpPr>
              <p:cNvPr id="1242" name="Google Shape;1242;p41"/>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41"/>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4" name="Google Shape;1244;p41"/>
            <p:cNvGrpSpPr/>
            <p:nvPr/>
          </p:nvGrpSpPr>
          <p:grpSpPr>
            <a:xfrm>
              <a:off x="-540125" y="-190500"/>
              <a:ext cx="10224238" cy="5634425"/>
              <a:chOff x="-540125" y="-190500"/>
              <a:chExt cx="10224238" cy="5634425"/>
            </a:xfrm>
          </p:grpSpPr>
          <p:grpSp>
            <p:nvGrpSpPr>
              <p:cNvPr id="1245" name="Google Shape;1245;p41"/>
              <p:cNvGrpSpPr/>
              <p:nvPr/>
            </p:nvGrpSpPr>
            <p:grpSpPr>
              <a:xfrm>
                <a:off x="123150" y="4810250"/>
                <a:ext cx="9020846" cy="318721"/>
                <a:chOff x="66882" y="4401145"/>
                <a:chExt cx="9060713" cy="305875"/>
              </a:xfrm>
            </p:grpSpPr>
            <p:sp>
              <p:nvSpPr>
                <p:cNvPr id="1246" name="Google Shape;1246;p41"/>
                <p:cNvSpPr/>
                <p:nvPr/>
              </p:nvSpPr>
              <p:spPr>
                <a:xfrm>
                  <a:off x="66882" y="4401145"/>
                  <a:ext cx="9060713" cy="305875"/>
                </a:xfrm>
                <a:custGeom>
                  <a:rect b="b" l="l" r="r" t="t"/>
                  <a:pathLst>
                    <a:path extrusionOk="0" h="3178" w="27171">
                      <a:moveTo>
                        <a:pt x="1" y="0"/>
                      </a:moveTo>
                      <a:lnTo>
                        <a:pt x="1" y="3177"/>
                      </a:lnTo>
                      <a:lnTo>
                        <a:pt x="27171" y="3177"/>
                      </a:lnTo>
                      <a:lnTo>
                        <a:pt x="27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41"/>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41"/>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9" name="Google Shape;1249;p41"/>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41"/>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41"/>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41"/>
              <p:cNvSpPr/>
              <p:nvPr/>
            </p:nvSpPr>
            <p:spPr>
              <a:xfrm>
                <a:off x="713232"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41"/>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41"/>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41"/>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41"/>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41"/>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41"/>
              <p:cNvSpPr/>
              <p:nvPr/>
            </p:nvSpPr>
            <p:spPr>
              <a:xfrm>
                <a:off x="8945550" y="247650"/>
                <a:ext cx="197174" cy="4618732"/>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9" name="Google Shape;1259;p41"/>
              <p:cNvGrpSpPr/>
              <p:nvPr/>
            </p:nvGrpSpPr>
            <p:grpSpPr>
              <a:xfrm>
                <a:off x="8694552" y="444361"/>
                <a:ext cx="448838" cy="855480"/>
                <a:chOff x="4189590" y="628348"/>
                <a:chExt cx="448838" cy="855480"/>
              </a:xfrm>
            </p:grpSpPr>
            <p:sp>
              <p:nvSpPr>
                <p:cNvPr id="1260" name="Google Shape;1260;p41"/>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41"/>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41"/>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3" name="Google Shape;1263;p41"/>
              <p:cNvSpPr/>
              <p:nvPr/>
            </p:nvSpPr>
            <p:spPr>
              <a:xfrm>
                <a:off x="100" y="247650"/>
                <a:ext cx="183874" cy="489580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4" name="Google Shape;1264;p41"/>
              <p:cNvGrpSpPr/>
              <p:nvPr/>
            </p:nvGrpSpPr>
            <p:grpSpPr>
              <a:xfrm>
                <a:off x="-10709" y="444378"/>
                <a:ext cx="448838" cy="860613"/>
                <a:chOff x="561117" y="628348"/>
                <a:chExt cx="448838" cy="855480"/>
              </a:xfrm>
            </p:grpSpPr>
            <p:sp>
              <p:nvSpPr>
                <p:cNvPr id="1265" name="Google Shape;1265;p41"/>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41"/>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41"/>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68" name="Google Shape;1268;p41"/>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_1">
    <p:bg>
      <p:bgPr>
        <a:solidFill>
          <a:schemeClr val="lt1"/>
        </a:solidFill>
      </p:bgPr>
    </p:bg>
    <p:spTree>
      <p:nvGrpSpPr>
        <p:cNvPr id="1269" name="Shape 1269"/>
        <p:cNvGrpSpPr/>
        <p:nvPr/>
      </p:nvGrpSpPr>
      <p:grpSpPr>
        <a:xfrm>
          <a:off x="0" y="0"/>
          <a:ext cx="0" cy="0"/>
          <a:chOff x="0" y="0"/>
          <a:chExt cx="0" cy="0"/>
        </a:xfrm>
      </p:grpSpPr>
      <p:sp>
        <p:nvSpPr>
          <p:cNvPr id="1270" name="Google Shape;1270;p42"/>
          <p:cNvSpPr txBox="1"/>
          <p:nvPr>
            <p:ph type="title"/>
          </p:nvPr>
        </p:nvSpPr>
        <p:spPr>
          <a:xfrm>
            <a:off x="941837" y="2585547"/>
            <a:ext cx="2767200" cy="4251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3000"/>
              <a:buNone/>
              <a:defRPr b="0"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271" name="Google Shape;1271;p42"/>
          <p:cNvSpPr txBox="1"/>
          <p:nvPr>
            <p:ph idx="2" type="title"/>
          </p:nvPr>
        </p:nvSpPr>
        <p:spPr>
          <a:xfrm>
            <a:off x="5432256" y="2585550"/>
            <a:ext cx="2769900" cy="4206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3000"/>
              <a:buNone/>
              <a:defRPr b="0"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272" name="Google Shape;1272;p42"/>
          <p:cNvSpPr txBox="1"/>
          <p:nvPr>
            <p:ph idx="1" type="subTitle"/>
          </p:nvPr>
        </p:nvSpPr>
        <p:spPr>
          <a:xfrm>
            <a:off x="5432256" y="2888703"/>
            <a:ext cx="2769900" cy="10059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Char char="●"/>
              <a:defRPr b="0" sz="1400">
                <a:solidFill>
                  <a:schemeClr val="dk1"/>
                </a:solidFill>
              </a:defRPr>
            </a:lvl1pPr>
            <a:lvl2pPr lvl="1" rtl="0" algn="ctr">
              <a:lnSpc>
                <a:spcPct val="100000"/>
              </a:lnSpc>
              <a:spcBef>
                <a:spcPts val="0"/>
              </a:spcBef>
              <a:spcAft>
                <a:spcPts val="0"/>
              </a:spcAft>
              <a:buClr>
                <a:schemeClr val="lt1"/>
              </a:buClr>
              <a:buSzPts val="2800"/>
              <a:buChar char="○"/>
              <a:defRPr sz="2800">
                <a:solidFill>
                  <a:schemeClr val="lt1"/>
                </a:solidFill>
              </a:defRPr>
            </a:lvl2pPr>
            <a:lvl3pPr lvl="2" rtl="0" algn="ctr">
              <a:lnSpc>
                <a:spcPct val="100000"/>
              </a:lnSpc>
              <a:spcBef>
                <a:spcPts val="0"/>
              </a:spcBef>
              <a:spcAft>
                <a:spcPts val="0"/>
              </a:spcAft>
              <a:buClr>
                <a:schemeClr val="lt1"/>
              </a:buClr>
              <a:buSzPts val="2800"/>
              <a:buChar char="■"/>
              <a:defRPr sz="2800">
                <a:solidFill>
                  <a:schemeClr val="lt1"/>
                </a:solidFill>
              </a:defRPr>
            </a:lvl3pPr>
            <a:lvl4pPr lvl="3" rtl="0" algn="ctr">
              <a:lnSpc>
                <a:spcPct val="100000"/>
              </a:lnSpc>
              <a:spcBef>
                <a:spcPts val="0"/>
              </a:spcBef>
              <a:spcAft>
                <a:spcPts val="0"/>
              </a:spcAft>
              <a:buClr>
                <a:schemeClr val="lt1"/>
              </a:buClr>
              <a:buSzPts val="2800"/>
              <a:buChar char="●"/>
              <a:defRPr sz="2800">
                <a:solidFill>
                  <a:schemeClr val="lt1"/>
                </a:solidFill>
              </a:defRPr>
            </a:lvl4pPr>
            <a:lvl5pPr lvl="4" rtl="0" algn="ctr">
              <a:lnSpc>
                <a:spcPct val="100000"/>
              </a:lnSpc>
              <a:spcBef>
                <a:spcPts val="0"/>
              </a:spcBef>
              <a:spcAft>
                <a:spcPts val="0"/>
              </a:spcAft>
              <a:buClr>
                <a:schemeClr val="lt1"/>
              </a:buClr>
              <a:buSzPts val="2800"/>
              <a:buChar char="○"/>
              <a:defRPr sz="2800">
                <a:solidFill>
                  <a:schemeClr val="lt1"/>
                </a:solidFill>
              </a:defRPr>
            </a:lvl5pPr>
            <a:lvl6pPr lvl="5" rtl="0" algn="ctr">
              <a:lnSpc>
                <a:spcPct val="100000"/>
              </a:lnSpc>
              <a:spcBef>
                <a:spcPts val="0"/>
              </a:spcBef>
              <a:spcAft>
                <a:spcPts val="0"/>
              </a:spcAft>
              <a:buClr>
                <a:schemeClr val="lt1"/>
              </a:buClr>
              <a:buSzPts val="2800"/>
              <a:buChar char="■"/>
              <a:defRPr sz="2800">
                <a:solidFill>
                  <a:schemeClr val="lt1"/>
                </a:solidFill>
              </a:defRPr>
            </a:lvl6pPr>
            <a:lvl7pPr lvl="6" rtl="0" algn="ctr">
              <a:lnSpc>
                <a:spcPct val="100000"/>
              </a:lnSpc>
              <a:spcBef>
                <a:spcPts val="0"/>
              </a:spcBef>
              <a:spcAft>
                <a:spcPts val="0"/>
              </a:spcAft>
              <a:buClr>
                <a:schemeClr val="lt1"/>
              </a:buClr>
              <a:buSzPts val="2800"/>
              <a:buChar char="●"/>
              <a:defRPr sz="2800">
                <a:solidFill>
                  <a:schemeClr val="lt1"/>
                </a:solidFill>
              </a:defRPr>
            </a:lvl7pPr>
            <a:lvl8pPr lvl="7" rtl="0" algn="ctr">
              <a:lnSpc>
                <a:spcPct val="100000"/>
              </a:lnSpc>
              <a:spcBef>
                <a:spcPts val="0"/>
              </a:spcBef>
              <a:spcAft>
                <a:spcPts val="0"/>
              </a:spcAft>
              <a:buClr>
                <a:schemeClr val="lt1"/>
              </a:buClr>
              <a:buSzPts val="2800"/>
              <a:buChar char="○"/>
              <a:defRPr sz="2800">
                <a:solidFill>
                  <a:schemeClr val="lt1"/>
                </a:solidFill>
              </a:defRPr>
            </a:lvl8pPr>
            <a:lvl9pPr lvl="8" rtl="0" algn="ctr">
              <a:lnSpc>
                <a:spcPct val="100000"/>
              </a:lnSpc>
              <a:spcBef>
                <a:spcPts val="0"/>
              </a:spcBef>
              <a:spcAft>
                <a:spcPts val="0"/>
              </a:spcAft>
              <a:buClr>
                <a:schemeClr val="lt1"/>
              </a:buClr>
              <a:buSzPts val="2800"/>
              <a:buChar char="■"/>
              <a:defRPr sz="2800">
                <a:solidFill>
                  <a:schemeClr val="lt1"/>
                </a:solidFill>
              </a:defRPr>
            </a:lvl9pPr>
          </a:lstStyle>
          <a:p/>
        </p:txBody>
      </p:sp>
      <p:sp>
        <p:nvSpPr>
          <p:cNvPr id="1273" name="Google Shape;1273;p42"/>
          <p:cNvSpPr txBox="1"/>
          <p:nvPr>
            <p:ph idx="3" type="subTitle"/>
          </p:nvPr>
        </p:nvSpPr>
        <p:spPr>
          <a:xfrm>
            <a:off x="941837" y="2888703"/>
            <a:ext cx="2767200" cy="10059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400"/>
              <a:buChar char="●"/>
              <a:defRPr b="0" sz="1400">
                <a:solidFill>
                  <a:schemeClr val="dk1"/>
                </a:solidFill>
              </a:defRPr>
            </a:lvl1pPr>
            <a:lvl2pPr lvl="1" rtl="0" algn="ctr">
              <a:lnSpc>
                <a:spcPct val="100000"/>
              </a:lnSpc>
              <a:spcBef>
                <a:spcPts val="1000"/>
              </a:spcBef>
              <a:spcAft>
                <a:spcPts val="0"/>
              </a:spcAft>
              <a:buClr>
                <a:schemeClr val="lt1"/>
              </a:buClr>
              <a:buSzPts val="2800"/>
              <a:buChar char="○"/>
              <a:defRPr sz="2800">
                <a:solidFill>
                  <a:schemeClr val="lt1"/>
                </a:solidFill>
              </a:defRPr>
            </a:lvl2pPr>
            <a:lvl3pPr lvl="2" rtl="0" algn="ctr">
              <a:lnSpc>
                <a:spcPct val="100000"/>
              </a:lnSpc>
              <a:spcBef>
                <a:spcPts val="0"/>
              </a:spcBef>
              <a:spcAft>
                <a:spcPts val="0"/>
              </a:spcAft>
              <a:buClr>
                <a:schemeClr val="lt1"/>
              </a:buClr>
              <a:buSzPts val="2800"/>
              <a:buChar char="■"/>
              <a:defRPr sz="2800">
                <a:solidFill>
                  <a:schemeClr val="lt1"/>
                </a:solidFill>
              </a:defRPr>
            </a:lvl3pPr>
            <a:lvl4pPr lvl="3" rtl="0" algn="ctr">
              <a:lnSpc>
                <a:spcPct val="100000"/>
              </a:lnSpc>
              <a:spcBef>
                <a:spcPts val="0"/>
              </a:spcBef>
              <a:spcAft>
                <a:spcPts val="0"/>
              </a:spcAft>
              <a:buClr>
                <a:schemeClr val="lt1"/>
              </a:buClr>
              <a:buSzPts val="2800"/>
              <a:buChar char="●"/>
              <a:defRPr sz="2800">
                <a:solidFill>
                  <a:schemeClr val="lt1"/>
                </a:solidFill>
              </a:defRPr>
            </a:lvl4pPr>
            <a:lvl5pPr lvl="4" rtl="0" algn="ctr">
              <a:lnSpc>
                <a:spcPct val="100000"/>
              </a:lnSpc>
              <a:spcBef>
                <a:spcPts val="0"/>
              </a:spcBef>
              <a:spcAft>
                <a:spcPts val="0"/>
              </a:spcAft>
              <a:buClr>
                <a:schemeClr val="lt1"/>
              </a:buClr>
              <a:buSzPts val="2800"/>
              <a:buChar char="○"/>
              <a:defRPr sz="2800">
                <a:solidFill>
                  <a:schemeClr val="lt1"/>
                </a:solidFill>
              </a:defRPr>
            </a:lvl5pPr>
            <a:lvl6pPr lvl="5" rtl="0" algn="ctr">
              <a:lnSpc>
                <a:spcPct val="100000"/>
              </a:lnSpc>
              <a:spcBef>
                <a:spcPts val="0"/>
              </a:spcBef>
              <a:spcAft>
                <a:spcPts val="0"/>
              </a:spcAft>
              <a:buClr>
                <a:schemeClr val="lt1"/>
              </a:buClr>
              <a:buSzPts val="2800"/>
              <a:buChar char="■"/>
              <a:defRPr sz="2800">
                <a:solidFill>
                  <a:schemeClr val="lt1"/>
                </a:solidFill>
              </a:defRPr>
            </a:lvl6pPr>
            <a:lvl7pPr lvl="6" rtl="0" algn="ctr">
              <a:lnSpc>
                <a:spcPct val="100000"/>
              </a:lnSpc>
              <a:spcBef>
                <a:spcPts val="0"/>
              </a:spcBef>
              <a:spcAft>
                <a:spcPts val="0"/>
              </a:spcAft>
              <a:buClr>
                <a:schemeClr val="lt1"/>
              </a:buClr>
              <a:buSzPts val="2800"/>
              <a:buChar char="●"/>
              <a:defRPr sz="2800">
                <a:solidFill>
                  <a:schemeClr val="lt1"/>
                </a:solidFill>
              </a:defRPr>
            </a:lvl7pPr>
            <a:lvl8pPr lvl="7" rtl="0" algn="ctr">
              <a:lnSpc>
                <a:spcPct val="100000"/>
              </a:lnSpc>
              <a:spcBef>
                <a:spcPts val="0"/>
              </a:spcBef>
              <a:spcAft>
                <a:spcPts val="0"/>
              </a:spcAft>
              <a:buClr>
                <a:schemeClr val="lt1"/>
              </a:buClr>
              <a:buSzPts val="2800"/>
              <a:buChar char="○"/>
              <a:defRPr sz="2800">
                <a:solidFill>
                  <a:schemeClr val="lt1"/>
                </a:solidFill>
              </a:defRPr>
            </a:lvl8pPr>
            <a:lvl9pPr lvl="8" rtl="0" algn="ctr">
              <a:lnSpc>
                <a:spcPct val="100000"/>
              </a:lnSpc>
              <a:spcBef>
                <a:spcPts val="0"/>
              </a:spcBef>
              <a:spcAft>
                <a:spcPts val="0"/>
              </a:spcAft>
              <a:buClr>
                <a:schemeClr val="lt1"/>
              </a:buClr>
              <a:buSzPts val="2800"/>
              <a:buChar char="■"/>
              <a:defRPr sz="2800">
                <a:solidFill>
                  <a:schemeClr val="lt1"/>
                </a:solidFill>
              </a:defRPr>
            </a:lvl9pPr>
          </a:lstStyle>
          <a:p/>
        </p:txBody>
      </p:sp>
      <p:sp>
        <p:nvSpPr>
          <p:cNvPr id="1274" name="Google Shape;1274;p42"/>
          <p:cNvSpPr txBox="1"/>
          <p:nvPr>
            <p:ph idx="4" type="title"/>
          </p:nvPr>
        </p:nvSpPr>
        <p:spPr>
          <a:xfrm>
            <a:off x="720000" y="539500"/>
            <a:ext cx="77040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275" name="Google Shape;1275;p42"/>
          <p:cNvGrpSpPr/>
          <p:nvPr/>
        </p:nvGrpSpPr>
        <p:grpSpPr>
          <a:xfrm>
            <a:off x="-540125" y="-190500"/>
            <a:ext cx="10224238" cy="5634425"/>
            <a:chOff x="-540125" y="-190500"/>
            <a:chExt cx="10224238" cy="5634425"/>
          </a:xfrm>
        </p:grpSpPr>
        <p:sp>
          <p:nvSpPr>
            <p:cNvPr id="1276" name="Google Shape;1276;p42"/>
            <p:cNvSpPr/>
            <p:nvPr/>
          </p:nvSpPr>
          <p:spPr>
            <a:xfrm>
              <a:off x="8868499" y="258010"/>
              <a:ext cx="274226" cy="5038749"/>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77" name="Google Shape;1277;p42"/>
            <p:cNvSpPr/>
            <p:nvPr/>
          </p:nvSpPr>
          <p:spPr>
            <a:xfrm>
              <a:off x="100" y="247650"/>
              <a:ext cx="274225" cy="5049014"/>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nvGrpSpPr>
            <p:cNvPr id="1278" name="Google Shape;1278;p42"/>
            <p:cNvGrpSpPr/>
            <p:nvPr/>
          </p:nvGrpSpPr>
          <p:grpSpPr>
            <a:xfrm>
              <a:off x="243846" y="4810252"/>
              <a:ext cx="8625625" cy="318713"/>
              <a:chOff x="188112" y="4401147"/>
              <a:chExt cx="8663745" cy="305867"/>
            </a:xfrm>
          </p:grpSpPr>
          <p:sp>
            <p:nvSpPr>
              <p:cNvPr id="1279" name="Google Shape;1279;p42"/>
              <p:cNvSpPr/>
              <p:nvPr/>
            </p:nvSpPr>
            <p:spPr>
              <a:xfrm>
                <a:off x="188112" y="4401147"/>
                <a:ext cx="8663745" cy="305867"/>
              </a:xfrm>
              <a:custGeom>
                <a:rect b="b" l="l" r="r" t="t"/>
                <a:pathLst>
                  <a:path extrusionOk="0" h="3178" w="27171">
                    <a:moveTo>
                      <a:pt x="1" y="0"/>
                    </a:moveTo>
                    <a:lnTo>
                      <a:pt x="1" y="3177"/>
                    </a:lnTo>
                    <a:lnTo>
                      <a:pt x="27171" y="3177"/>
                    </a:lnTo>
                    <a:lnTo>
                      <a:pt x="271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80" name="Google Shape;1280;p42"/>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81" name="Google Shape;1281;p42"/>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1282" name="Google Shape;1282;p42"/>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83" name="Google Shape;1283;p42"/>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84" name="Google Shape;1284;p42"/>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85" name="Google Shape;1285;p42"/>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86" name="Google Shape;1286;p42"/>
            <p:cNvSpPr/>
            <p:nvPr/>
          </p:nvSpPr>
          <p:spPr>
            <a:xfrm>
              <a:off x="710332" y="194931"/>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87" name="Google Shape;1287;p42"/>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88" name="Google Shape;1288;p42"/>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89" name="Google Shape;1289;p42"/>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90" name="Google Shape;1290;p42"/>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91" name="Google Shape;1291;p42"/>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nvGrpSpPr>
            <p:cNvPr id="1292" name="Google Shape;1292;p42"/>
            <p:cNvGrpSpPr/>
            <p:nvPr/>
          </p:nvGrpSpPr>
          <p:grpSpPr>
            <a:xfrm>
              <a:off x="-10709" y="263403"/>
              <a:ext cx="448838" cy="860613"/>
              <a:chOff x="561117" y="628348"/>
              <a:chExt cx="448838" cy="855480"/>
            </a:xfrm>
          </p:grpSpPr>
          <p:sp>
            <p:nvSpPr>
              <p:cNvPr id="1293" name="Google Shape;1293;p42"/>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94" name="Google Shape;1294;p42"/>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95" name="Google Shape;1295;p42"/>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nvGrpSpPr>
            <p:cNvPr id="1296" name="Google Shape;1296;p42"/>
            <p:cNvGrpSpPr/>
            <p:nvPr/>
          </p:nvGrpSpPr>
          <p:grpSpPr>
            <a:xfrm>
              <a:off x="8694552" y="263386"/>
              <a:ext cx="448838" cy="855480"/>
              <a:chOff x="4189590" y="628348"/>
              <a:chExt cx="448838" cy="855480"/>
            </a:xfrm>
          </p:grpSpPr>
          <p:sp>
            <p:nvSpPr>
              <p:cNvPr id="1297" name="Google Shape;1297;p42"/>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98" name="Google Shape;1298;p42"/>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299" name="Google Shape;1299;p42"/>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TITLE_AND_TWO_COLUMNS_1_1_1_1">
    <p:bg>
      <p:bgPr>
        <a:solidFill>
          <a:schemeClr val="lt1"/>
        </a:solidFill>
      </p:bgPr>
    </p:bg>
    <p:spTree>
      <p:nvGrpSpPr>
        <p:cNvPr id="1300" name="Shape 1300"/>
        <p:cNvGrpSpPr/>
        <p:nvPr/>
      </p:nvGrpSpPr>
      <p:grpSpPr>
        <a:xfrm>
          <a:off x="0" y="0"/>
          <a:ext cx="0" cy="0"/>
          <a:chOff x="0" y="0"/>
          <a:chExt cx="0" cy="0"/>
        </a:xfrm>
      </p:grpSpPr>
      <p:sp>
        <p:nvSpPr>
          <p:cNvPr id="1301" name="Google Shape;1301;p43"/>
          <p:cNvSpPr txBox="1"/>
          <p:nvPr>
            <p:ph type="title"/>
          </p:nvPr>
        </p:nvSpPr>
        <p:spPr>
          <a:xfrm>
            <a:off x="3066009" y="1832463"/>
            <a:ext cx="2216400" cy="4251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SzPts val="3000"/>
              <a:buNone/>
              <a:defRPr b="0"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302" name="Google Shape;1302;p43"/>
          <p:cNvSpPr txBox="1"/>
          <p:nvPr>
            <p:ph idx="1" type="subTitle"/>
          </p:nvPr>
        </p:nvSpPr>
        <p:spPr>
          <a:xfrm>
            <a:off x="3066000" y="2090516"/>
            <a:ext cx="2216400" cy="576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1400"/>
              <a:buChar char="●"/>
              <a:defRPr b="0" sz="1400">
                <a:solidFill>
                  <a:schemeClr val="dk1"/>
                </a:solidFill>
              </a:defRPr>
            </a:lvl1pPr>
            <a:lvl2pPr lvl="1" rtl="0" algn="ctr">
              <a:lnSpc>
                <a:spcPct val="100000"/>
              </a:lnSpc>
              <a:spcBef>
                <a:spcPts val="1000"/>
              </a:spcBef>
              <a:spcAft>
                <a:spcPts val="0"/>
              </a:spcAft>
              <a:buClr>
                <a:schemeClr val="lt1"/>
              </a:buClr>
              <a:buSzPts val="2800"/>
              <a:buChar char="○"/>
              <a:defRPr sz="2800">
                <a:solidFill>
                  <a:schemeClr val="lt1"/>
                </a:solidFill>
              </a:defRPr>
            </a:lvl2pPr>
            <a:lvl3pPr lvl="2" rtl="0" algn="ctr">
              <a:lnSpc>
                <a:spcPct val="100000"/>
              </a:lnSpc>
              <a:spcBef>
                <a:spcPts val="0"/>
              </a:spcBef>
              <a:spcAft>
                <a:spcPts val="0"/>
              </a:spcAft>
              <a:buClr>
                <a:schemeClr val="lt1"/>
              </a:buClr>
              <a:buSzPts val="2800"/>
              <a:buChar char="■"/>
              <a:defRPr sz="2800">
                <a:solidFill>
                  <a:schemeClr val="lt1"/>
                </a:solidFill>
              </a:defRPr>
            </a:lvl3pPr>
            <a:lvl4pPr lvl="3" rtl="0" algn="ctr">
              <a:lnSpc>
                <a:spcPct val="100000"/>
              </a:lnSpc>
              <a:spcBef>
                <a:spcPts val="0"/>
              </a:spcBef>
              <a:spcAft>
                <a:spcPts val="0"/>
              </a:spcAft>
              <a:buClr>
                <a:schemeClr val="lt1"/>
              </a:buClr>
              <a:buSzPts val="2800"/>
              <a:buChar char="●"/>
              <a:defRPr sz="2800">
                <a:solidFill>
                  <a:schemeClr val="lt1"/>
                </a:solidFill>
              </a:defRPr>
            </a:lvl4pPr>
            <a:lvl5pPr lvl="4" rtl="0" algn="ctr">
              <a:lnSpc>
                <a:spcPct val="100000"/>
              </a:lnSpc>
              <a:spcBef>
                <a:spcPts val="0"/>
              </a:spcBef>
              <a:spcAft>
                <a:spcPts val="0"/>
              </a:spcAft>
              <a:buClr>
                <a:schemeClr val="lt1"/>
              </a:buClr>
              <a:buSzPts val="2800"/>
              <a:buChar char="○"/>
              <a:defRPr sz="2800">
                <a:solidFill>
                  <a:schemeClr val="lt1"/>
                </a:solidFill>
              </a:defRPr>
            </a:lvl5pPr>
            <a:lvl6pPr lvl="5" rtl="0" algn="ctr">
              <a:lnSpc>
                <a:spcPct val="100000"/>
              </a:lnSpc>
              <a:spcBef>
                <a:spcPts val="0"/>
              </a:spcBef>
              <a:spcAft>
                <a:spcPts val="0"/>
              </a:spcAft>
              <a:buClr>
                <a:schemeClr val="lt1"/>
              </a:buClr>
              <a:buSzPts val="2800"/>
              <a:buChar char="■"/>
              <a:defRPr sz="2800">
                <a:solidFill>
                  <a:schemeClr val="lt1"/>
                </a:solidFill>
              </a:defRPr>
            </a:lvl6pPr>
            <a:lvl7pPr lvl="6" rtl="0" algn="ctr">
              <a:lnSpc>
                <a:spcPct val="100000"/>
              </a:lnSpc>
              <a:spcBef>
                <a:spcPts val="0"/>
              </a:spcBef>
              <a:spcAft>
                <a:spcPts val="0"/>
              </a:spcAft>
              <a:buClr>
                <a:schemeClr val="lt1"/>
              </a:buClr>
              <a:buSzPts val="2800"/>
              <a:buChar char="●"/>
              <a:defRPr sz="2800">
                <a:solidFill>
                  <a:schemeClr val="lt1"/>
                </a:solidFill>
              </a:defRPr>
            </a:lvl7pPr>
            <a:lvl8pPr lvl="7" rtl="0" algn="ctr">
              <a:lnSpc>
                <a:spcPct val="100000"/>
              </a:lnSpc>
              <a:spcBef>
                <a:spcPts val="0"/>
              </a:spcBef>
              <a:spcAft>
                <a:spcPts val="0"/>
              </a:spcAft>
              <a:buClr>
                <a:schemeClr val="lt1"/>
              </a:buClr>
              <a:buSzPts val="2800"/>
              <a:buChar char="○"/>
              <a:defRPr sz="2800">
                <a:solidFill>
                  <a:schemeClr val="lt1"/>
                </a:solidFill>
              </a:defRPr>
            </a:lvl8pPr>
            <a:lvl9pPr lvl="8" rtl="0" algn="ctr">
              <a:lnSpc>
                <a:spcPct val="100000"/>
              </a:lnSpc>
              <a:spcBef>
                <a:spcPts val="0"/>
              </a:spcBef>
              <a:spcAft>
                <a:spcPts val="0"/>
              </a:spcAft>
              <a:buClr>
                <a:schemeClr val="lt1"/>
              </a:buClr>
              <a:buSzPts val="2800"/>
              <a:buChar char="■"/>
              <a:defRPr sz="2800">
                <a:solidFill>
                  <a:schemeClr val="lt1"/>
                </a:solidFill>
              </a:defRPr>
            </a:lvl9pPr>
          </a:lstStyle>
          <a:p/>
        </p:txBody>
      </p:sp>
      <p:sp>
        <p:nvSpPr>
          <p:cNvPr id="1303" name="Google Shape;1303;p43"/>
          <p:cNvSpPr txBox="1"/>
          <p:nvPr>
            <p:ph idx="2" type="title"/>
          </p:nvPr>
        </p:nvSpPr>
        <p:spPr>
          <a:xfrm>
            <a:off x="720000" y="539500"/>
            <a:ext cx="77040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304" name="Google Shape;1304;p43"/>
          <p:cNvGrpSpPr/>
          <p:nvPr/>
        </p:nvGrpSpPr>
        <p:grpSpPr>
          <a:xfrm>
            <a:off x="-540125" y="-190500"/>
            <a:ext cx="10224238" cy="5634425"/>
            <a:chOff x="-540125" y="-190500"/>
            <a:chExt cx="10224238" cy="5634425"/>
          </a:xfrm>
        </p:grpSpPr>
        <p:sp>
          <p:nvSpPr>
            <p:cNvPr id="1305" name="Google Shape;1305;p43"/>
            <p:cNvSpPr/>
            <p:nvPr/>
          </p:nvSpPr>
          <p:spPr>
            <a:xfrm>
              <a:off x="8868499" y="258010"/>
              <a:ext cx="274226" cy="5038749"/>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06" name="Google Shape;1306;p43"/>
            <p:cNvSpPr/>
            <p:nvPr/>
          </p:nvSpPr>
          <p:spPr>
            <a:xfrm>
              <a:off x="100" y="247650"/>
              <a:ext cx="274225" cy="5049014"/>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nvGrpSpPr>
            <p:cNvPr id="1307" name="Google Shape;1307;p43"/>
            <p:cNvGrpSpPr/>
            <p:nvPr/>
          </p:nvGrpSpPr>
          <p:grpSpPr>
            <a:xfrm>
              <a:off x="243846" y="4810252"/>
              <a:ext cx="8625625" cy="318713"/>
              <a:chOff x="188112" y="4401147"/>
              <a:chExt cx="8663745" cy="305867"/>
            </a:xfrm>
          </p:grpSpPr>
          <p:sp>
            <p:nvSpPr>
              <p:cNvPr id="1308" name="Google Shape;1308;p43"/>
              <p:cNvSpPr/>
              <p:nvPr/>
            </p:nvSpPr>
            <p:spPr>
              <a:xfrm>
                <a:off x="188112" y="4401147"/>
                <a:ext cx="8663745" cy="305867"/>
              </a:xfrm>
              <a:custGeom>
                <a:rect b="b" l="l" r="r" t="t"/>
                <a:pathLst>
                  <a:path extrusionOk="0" h="3178" w="27171">
                    <a:moveTo>
                      <a:pt x="1" y="0"/>
                    </a:moveTo>
                    <a:lnTo>
                      <a:pt x="1" y="3177"/>
                    </a:lnTo>
                    <a:lnTo>
                      <a:pt x="27171" y="3177"/>
                    </a:lnTo>
                    <a:lnTo>
                      <a:pt x="271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09" name="Google Shape;1309;p43"/>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10" name="Google Shape;1310;p43"/>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sp>
          <p:nvSpPr>
            <p:cNvPr id="1311" name="Google Shape;1311;p43"/>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12" name="Google Shape;1312;p43"/>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13" name="Google Shape;1313;p43"/>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14" name="Google Shape;1314;p43"/>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15" name="Google Shape;1315;p43"/>
            <p:cNvSpPr/>
            <p:nvPr/>
          </p:nvSpPr>
          <p:spPr>
            <a:xfrm>
              <a:off x="710332" y="194931"/>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16" name="Google Shape;1316;p43"/>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17" name="Google Shape;1317;p43"/>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18" name="Google Shape;1318;p43"/>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19" name="Google Shape;1319;p43"/>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20" name="Google Shape;1320;p43"/>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nvGrpSpPr>
            <p:cNvPr id="1321" name="Google Shape;1321;p43"/>
            <p:cNvGrpSpPr/>
            <p:nvPr/>
          </p:nvGrpSpPr>
          <p:grpSpPr>
            <a:xfrm>
              <a:off x="-10709" y="263403"/>
              <a:ext cx="448838" cy="860613"/>
              <a:chOff x="561117" y="628348"/>
              <a:chExt cx="448838" cy="855480"/>
            </a:xfrm>
          </p:grpSpPr>
          <p:sp>
            <p:nvSpPr>
              <p:cNvPr id="1322" name="Google Shape;1322;p43"/>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23" name="Google Shape;1323;p43"/>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24" name="Google Shape;1324;p43"/>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nvGrpSpPr>
            <p:cNvPr id="1325" name="Google Shape;1325;p43"/>
            <p:cNvGrpSpPr/>
            <p:nvPr/>
          </p:nvGrpSpPr>
          <p:grpSpPr>
            <a:xfrm>
              <a:off x="8694552" y="263386"/>
              <a:ext cx="448838" cy="855480"/>
              <a:chOff x="4189590" y="628348"/>
              <a:chExt cx="448838" cy="855480"/>
            </a:xfrm>
          </p:grpSpPr>
          <p:sp>
            <p:nvSpPr>
              <p:cNvPr id="1326" name="Google Shape;1326;p43"/>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27" name="Google Shape;1327;p43"/>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328" name="Google Shape;1328;p43"/>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grpSp>
      </p:grpSp>
      <p:sp>
        <p:nvSpPr>
          <p:cNvPr id="1329" name="Google Shape;1329;p43"/>
          <p:cNvSpPr txBox="1"/>
          <p:nvPr>
            <p:ph idx="3" type="title"/>
          </p:nvPr>
        </p:nvSpPr>
        <p:spPr>
          <a:xfrm>
            <a:off x="3850209" y="3144988"/>
            <a:ext cx="2216400" cy="425100"/>
          </a:xfrm>
          <a:prstGeom prst="rect">
            <a:avLst/>
          </a:prstGeom>
          <a:ln>
            <a:noFill/>
          </a:ln>
        </p:spPr>
        <p:txBody>
          <a:bodyPr anchorCtr="0" anchor="b" bIns="91425" lIns="91425" spcFirstLastPara="1" rIns="91425" wrap="square" tIns="91425">
            <a:noAutofit/>
          </a:bodyPr>
          <a:lstStyle>
            <a:lvl1pPr lvl="0" rtl="0" algn="r">
              <a:spcBef>
                <a:spcPts val="0"/>
              </a:spcBef>
              <a:spcAft>
                <a:spcPts val="0"/>
              </a:spcAft>
              <a:buSzPts val="3000"/>
              <a:buNone/>
              <a:defRPr b="0"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330" name="Google Shape;1330;p43"/>
          <p:cNvSpPr txBox="1"/>
          <p:nvPr>
            <p:ph idx="4" type="subTitle"/>
          </p:nvPr>
        </p:nvSpPr>
        <p:spPr>
          <a:xfrm>
            <a:off x="3850200" y="3403041"/>
            <a:ext cx="2216400" cy="576300"/>
          </a:xfrm>
          <a:prstGeom prst="rect">
            <a:avLst/>
          </a:prstGeom>
          <a:ln>
            <a:noFill/>
          </a:ln>
        </p:spPr>
        <p:txBody>
          <a:bodyPr anchorCtr="0" anchor="t" bIns="91425" lIns="91425" spcFirstLastPara="1" rIns="91425" wrap="square" tIns="91425">
            <a:noAutofit/>
          </a:bodyPr>
          <a:lstStyle>
            <a:lvl1pPr lvl="0" rtl="0" algn="r">
              <a:lnSpc>
                <a:spcPct val="100000"/>
              </a:lnSpc>
              <a:spcBef>
                <a:spcPts val="0"/>
              </a:spcBef>
              <a:spcAft>
                <a:spcPts val="0"/>
              </a:spcAft>
              <a:buClr>
                <a:schemeClr val="lt1"/>
              </a:buClr>
              <a:buSzPts val="1400"/>
              <a:buChar char="●"/>
              <a:defRPr b="0" sz="1400">
                <a:solidFill>
                  <a:schemeClr val="dk1"/>
                </a:solidFill>
              </a:defRPr>
            </a:lvl1pPr>
            <a:lvl2pPr lvl="1" rtl="0" algn="ctr">
              <a:lnSpc>
                <a:spcPct val="100000"/>
              </a:lnSpc>
              <a:spcBef>
                <a:spcPts val="1000"/>
              </a:spcBef>
              <a:spcAft>
                <a:spcPts val="0"/>
              </a:spcAft>
              <a:buClr>
                <a:schemeClr val="lt1"/>
              </a:buClr>
              <a:buSzPts val="2800"/>
              <a:buChar char="○"/>
              <a:defRPr sz="2800">
                <a:solidFill>
                  <a:schemeClr val="lt1"/>
                </a:solidFill>
              </a:defRPr>
            </a:lvl2pPr>
            <a:lvl3pPr lvl="2" rtl="0" algn="ctr">
              <a:lnSpc>
                <a:spcPct val="100000"/>
              </a:lnSpc>
              <a:spcBef>
                <a:spcPts val="0"/>
              </a:spcBef>
              <a:spcAft>
                <a:spcPts val="0"/>
              </a:spcAft>
              <a:buClr>
                <a:schemeClr val="lt1"/>
              </a:buClr>
              <a:buSzPts val="2800"/>
              <a:buChar char="■"/>
              <a:defRPr sz="2800">
                <a:solidFill>
                  <a:schemeClr val="lt1"/>
                </a:solidFill>
              </a:defRPr>
            </a:lvl3pPr>
            <a:lvl4pPr lvl="3" rtl="0" algn="ctr">
              <a:lnSpc>
                <a:spcPct val="100000"/>
              </a:lnSpc>
              <a:spcBef>
                <a:spcPts val="0"/>
              </a:spcBef>
              <a:spcAft>
                <a:spcPts val="0"/>
              </a:spcAft>
              <a:buClr>
                <a:schemeClr val="lt1"/>
              </a:buClr>
              <a:buSzPts val="2800"/>
              <a:buChar char="●"/>
              <a:defRPr sz="2800">
                <a:solidFill>
                  <a:schemeClr val="lt1"/>
                </a:solidFill>
              </a:defRPr>
            </a:lvl4pPr>
            <a:lvl5pPr lvl="4" rtl="0" algn="ctr">
              <a:lnSpc>
                <a:spcPct val="100000"/>
              </a:lnSpc>
              <a:spcBef>
                <a:spcPts val="0"/>
              </a:spcBef>
              <a:spcAft>
                <a:spcPts val="0"/>
              </a:spcAft>
              <a:buClr>
                <a:schemeClr val="lt1"/>
              </a:buClr>
              <a:buSzPts val="2800"/>
              <a:buChar char="○"/>
              <a:defRPr sz="2800">
                <a:solidFill>
                  <a:schemeClr val="lt1"/>
                </a:solidFill>
              </a:defRPr>
            </a:lvl5pPr>
            <a:lvl6pPr lvl="5" rtl="0" algn="ctr">
              <a:lnSpc>
                <a:spcPct val="100000"/>
              </a:lnSpc>
              <a:spcBef>
                <a:spcPts val="0"/>
              </a:spcBef>
              <a:spcAft>
                <a:spcPts val="0"/>
              </a:spcAft>
              <a:buClr>
                <a:schemeClr val="lt1"/>
              </a:buClr>
              <a:buSzPts val="2800"/>
              <a:buChar char="■"/>
              <a:defRPr sz="2800">
                <a:solidFill>
                  <a:schemeClr val="lt1"/>
                </a:solidFill>
              </a:defRPr>
            </a:lvl6pPr>
            <a:lvl7pPr lvl="6" rtl="0" algn="ctr">
              <a:lnSpc>
                <a:spcPct val="100000"/>
              </a:lnSpc>
              <a:spcBef>
                <a:spcPts val="0"/>
              </a:spcBef>
              <a:spcAft>
                <a:spcPts val="0"/>
              </a:spcAft>
              <a:buClr>
                <a:schemeClr val="lt1"/>
              </a:buClr>
              <a:buSzPts val="2800"/>
              <a:buChar char="●"/>
              <a:defRPr sz="2800">
                <a:solidFill>
                  <a:schemeClr val="lt1"/>
                </a:solidFill>
              </a:defRPr>
            </a:lvl7pPr>
            <a:lvl8pPr lvl="7" rtl="0" algn="ctr">
              <a:lnSpc>
                <a:spcPct val="100000"/>
              </a:lnSpc>
              <a:spcBef>
                <a:spcPts val="0"/>
              </a:spcBef>
              <a:spcAft>
                <a:spcPts val="0"/>
              </a:spcAft>
              <a:buClr>
                <a:schemeClr val="lt1"/>
              </a:buClr>
              <a:buSzPts val="2800"/>
              <a:buChar char="○"/>
              <a:defRPr sz="2800">
                <a:solidFill>
                  <a:schemeClr val="lt1"/>
                </a:solidFill>
              </a:defRPr>
            </a:lvl8pPr>
            <a:lvl9pPr lvl="8" rtl="0" algn="ctr">
              <a:lnSpc>
                <a:spcPct val="100000"/>
              </a:lnSpc>
              <a:spcBef>
                <a:spcPts val="0"/>
              </a:spcBef>
              <a:spcAft>
                <a:spcPts val="0"/>
              </a:spcAft>
              <a:buClr>
                <a:schemeClr val="lt1"/>
              </a:buClr>
              <a:buSzPts val="2800"/>
              <a:buChar char="■"/>
              <a:defRPr sz="2800">
                <a:solidFill>
                  <a:schemeClr val="lt1"/>
                </a:solidFil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331" name="Shape 1331"/>
        <p:cNvGrpSpPr/>
        <p:nvPr/>
      </p:nvGrpSpPr>
      <p:grpSpPr>
        <a:xfrm>
          <a:off x="0" y="0"/>
          <a:ext cx="0" cy="0"/>
          <a:chOff x="0" y="0"/>
          <a:chExt cx="0" cy="0"/>
        </a:xfrm>
      </p:grpSpPr>
      <p:sp>
        <p:nvSpPr>
          <p:cNvPr id="1332" name="Google Shape;1332;p44"/>
          <p:cNvSpPr txBox="1"/>
          <p:nvPr>
            <p:ph type="title"/>
          </p:nvPr>
        </p:nvSpPr>
        <p:spPr>
          <a:xfrm>
            <a:off x="711300" y="2690819"/>
            <a:ext cx="2547000" cy="416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33" name="Google Shape;1333;p44"/>
          <p:cNvSpPr txBox="1"/>
          <p:nvPr>
            <p:ph idx="1" type="subTitle"/>
          </p:nvPr>
        </p:nvSpPr>
        <p:spPr>
          <a:xfrm>
            <a:off x="711306" y="3053418"/>
            <a:ext cx="2547000" cy="803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34" name="Google Shape;1334;p44"/>
          <p:cNvSpPr txBox="1"/>
          <p:nvPr>
            <p:ph idx="2" type="title"/>
          </p:nvPr>
        </p:nvSpPr>
        <p:spPr>
          <a:xfrm>
            <a:off x="3298461" y="2686231"/>
            <a:ext cx="2547000" cy="416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35" name="Google Shape;1335;p44"/>
          <p:cNvSpPr txBox="1"/>
          <p:nvPr>
            <p:ph idx="3" type="subTitle"/>
          </p:nvPr>
        </p:nvSpPr>
        <p:spPr>
          <a:xfrm>
            <a:off x="3298464" y="3048831"/>
            <a:ext cx="2547000" cy="803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36" name="Google Shape;1336;p44"/>
          <p:cNvSpPr txBox="1"/>
          <p:nvPr>
            <p:ph idx="4" type="title"/>
          </p:nvPr>
        </p:nvSpPr>
        <p:spPr>
          <a:xfrm>
            <a:off x="5885622" y="2690819"/>
            <a:ext cx="2547000" cy="416700"/>
          </a:xfrm>
          <a:prstGeom prst="rect">
            <a:avLst/>
          </a:prstGeom>
          <a:ln>
            <a:noFill/>
          </a:ln>
        </p:spPr>
        <p:txBody>
          <a:bodyPr anchorCtr="0" anchor="b"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37" name="Google Shape;1337;p44"/>
          <p:cNvSpPr txBox="1"/>
          <p:nvPr>
            <p:ph idx="5" type="subTitle"/>
          </p:nvPr>
        </p:nvSpPr>
        <p:spPr>
          <a:xfrm>
            <a:off x="5885622" y="3053418"/>
            <a:ext cx="2547000" cy="803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38" name="Google Shape;1338;p44"/>
          <p:cNvSpPr txBox="1"/>
          <p:nvPr>
            <p:ph idx="6" type="title"/>
          </p:nvPr>
        </p:nvSpPr>
        <p:spPr>
          <a:xfrm>
            <a:off x="720000" y="539500"/>
            <a:ext cx="7704000" cy="4782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339" name="Google Shape;1339;p44"/>
          <p:cNvGrpSpPr/>
          <p:nvPr/>
        </p:nvGrpSpPr>
        <p:grpSpPr>
          <a:xfrm flipH="1">
            <a:off x="-540119" y="-190500"/>
            <a:ext cx="10224238" cy="5634425"/>
            <a:chOff x="-540125" y="-190500"/>
            <a:chExt cx="10224238" cy="5634425"/>
          </a:xfrm>
        </p:grpSpPr>
        <p:sp>
          <p:nvSpPr>
            <p:cNvPr id="1340" name="Google Shape;1340;p44"/>
            <p:cNvSpPr/>
            <p:nvPr/>
          </p:nvSpPr>
          <p:spPr>
            <a:xfrm>
              <a:off x="8868499" y="258010"/>
              <a:ext cx="274226" cy="5038749"/>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44"/>
            <p:cNvSpPr/>
            <p:nvPr/>
          </p:nvSpPr>
          <p:spPr>
            <a:xfrm>
              <a:off x="100" y="247650"/>
              <a:ext cx="274225" cy="5049014"/>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2" name="Google Shape;1342;p44"/>
            <p:cNvGrpSpPr/>
            <p:nvPr/>
          </p:nvGrpSpPr>
          <p:grpSpPr>
            <a:xfrm>
              <a:off x="243846" y="4810252"/>
              <a:ext cx="8625625" cy="318713"/>
              <a:chOff x="188112" y="4401147"/>
              <a:chExt cx="8663745" cy="305867"/>
            </a:xfrm>
          </p:grpSpPr>
          <p:sp>
            <p:nvSpPr>
              <p:cNvPr id="1343" name="Google Shape;1343;p44"/>
              <p:cNvSpPr/>
              <p:nvPr/>
            </p:nvSpPr>
            <p:spPr>
              <a:xfrm>
                <a:off x="188112" y="4401147"/>
                <a:ext cx="8663745" cy="305867"/>
              </a:xfrm>
              <a:custGeom>
                <a:rect b="b" l="l" r="r" t="t"/>
                <a:pathLst>
                  <a:path extrusionOk="0" h="3178" w="27171">
                    <a:moveTo>
                      <a:pt x="1" y="0"/>
                    </a:moveTo>
                    <a:lnTo>
                      <a:pt x="1" y="3177"/>
                    </a:lnTo>
                    <a:lnTo>
                      <a:pt x="27171" y="3177"/>
                    </a:lnTo>
                    <a:lnTo>
                      <a:pt x="271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44"/>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44"/>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6" name="Google Shape;1346;p44"/>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44"/>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44"/>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44"/>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44"/>
            <p:cNvSpPr/>
            <p:nvPr/>
          </p:nvSpPr>
          <p:spPr>
            <a:xfrm>
              <a:off x="710332" y="194931"/>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44"/>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44"/>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44"/>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44"/>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44"/>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6" name="Google Shape;1356;p44"/>
            <p:cNvGrpSpPr/>
            <p:nvPr/>
          </p:nvGrpSpPr>
          <p:grpSpPr>
            <a:xfrm>
              <a:off x="-10709" y="263403"/>
              <a:ext cx="448838" cy="860613"/>
              <a:chOff x="561117" y="628348"/>
              <a:chExt cx="448838" cy="855480"/>
            </a:xfrm>
          </p:grpSpPr>
          <p:sp>
            <p:nvSpPr>
              <p:cNvPr id="1357" name="Google Shape;1357;p44"/>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44"/>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44"/>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0" name="Google Shape;1360;p44"/>
            <p:cNvGrpSpPr/>
            <p:nvPr/>
          </p:nvGrpSpPr>
          <p:grpSpPr>
            <a:xfrm>
              <a:off x="8694552" y="263386"/>
              <a:ext cx="448838" cy="855480"/>
              <a:chOff x="4189590" y="628348"/>
              <a:chExt cx="448838" cy="855480"/>
            </a:xfrm>
          </p:grpSpPr>
          <p:sp>
            <p:nvSpPr>
              <p:cNvPr id="1361" name="Google Shape;1361;p44"/>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44"/>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44"/>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364" name="Shape 1364"/>
        <p:cNvGrpSpPr/>
        <p:nvPr/>
      </p:nvGrpSpPr>
      <p:grpSpPr>
        <a:xfrm>
          <a:off x="0" y="0"/>
          <a:ext cx="0" cy="0"/>
          <a:chOff x="0" y="0"/>
          <a:chExt cx="0" cy="0"/>
        </a:xfrm>
      </p:grpSpPr>
      <p:sp>
        <p:nvSpPr>
          <p:cNvPr id="1365" name="Google Shape;1365;p45"/>
          <p:cNvSpPr txBox="1"/>
          <p:nvPr>
            <p:ph type="title"/>
          </p:nvPr>
        </p:nvSpPr>
        <p:spPr>
          <a:xfrm>
            <a:off x="948919" y="2998598"/>
            <a:ext cx="1967400" cy="3024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66" name="Google Shape;1366;p45"/>
          <p:cNvSpPr txBox="1"/>
          <p:nvPr>
            <p:ph idx="1" type="subTitle"/>
          </p:nvPr>
        </p:nvSpPr>
        <p:spPr>
          <a:xfrm>
            <a:off x="948919" y="3295650"/>
            <a:ext cx="1967400" cy="942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67" name="Google Shape;1367;p45"/>
          <p:cNvSpPr txBox="1"/>
          <p:nvPr>
            <p:ph idx="2" type="title"/>
          </p:nvPr>
        </p:nvSpPr>
        <p:spPr>
          <a:xfrm>
            <a:off x="720000" y="539500"/>
            <a:ext cx="7704000" cy="4782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368" name="Google Shape;1368;p45"/>
          <p:cNvGrpSpPr/>
          <p:nvPr/>
        </p:nvGrpSpPr>
        <p:grpSpPr>
          <a:xfrm flipH="1">
            <a:off x="-540119" y="-190500"/>
            <a:ext cx="10224238" cy="5634425"/>
            <a:chOff x="-540125" y="-190500"/>
            <a:chExt cx="10224238" cy="5634425"/>
          </a:xfrm>
        </p:grpSpPr>
        <p:sp>
          <p:nvSpPr>
            <p:cNvPr id="1369" name="Google Shape;1369;p45"/>
            <p:cNvSpPr/>
            <p:nvPr/>
          </p:nvSpPr>
          <p:spPr>
            <a:xfrm>
              <a:off x="8868499" y="258010"/>
              <a:ext cx="274226" cy="5038749"/>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45"/>
            <p:cNvSpPr/>
            <p:nvPr/>
          </p:nvSpPr>
          <p:spPr>
            <a:xfrm>
              <a:off x="100" y="247650"/>
              <a:ext cx="274225" cy="5049014"/>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1" name="Google Shape;1371;p45"/>
            <p:cNvGrpSpPr/>
            <p:nvPr/>
          </p:nvGrpSpPr>
          <p:grpSpPr>
            <a:xfrm>
              <a:off x="243846" y="4810252"/>
              <a:ext cx="8625625" cy="318713"/>
              <a:chOff x="188112" y="4401147"/>
              <a:chExt cx="8663745" cy="305867"/>
            </a:xfrm>
          </p:grpSpPr>
          <p:sp>
            <p:nvSpPr>
              <p:cNvPr id="1372" name="Google Shape;1372;p45"/>
              <p:cNvSpPr/>
              <p:nvPr/>
            </p:nvSpPr>
            <p:spPr>
              <a:xfrm>
                <a:off x="188112" y="4401147"/>
                <a:ext cx="8663745" cy="305867"/>
              </a:xfrm>
              <a:custGeom>
                <a:rect b="b" l="l" r="r" t="t"/>
                <a:pathLst>
                  <a:path extrusionOk="0" h="3178" w="27171">
                    <a:moveTo>
                      <a:pt x="1" y="0"/>
                    </a:moveTo>
                    <a:lnTo>
                      <a:pt x="1" y="3177"/>
                    </a:lnTo>
                    <a:lnTo>
                      <a:pt x="27171" y="3177"/>
                    </a:lnTo>
                    <a:lnTo>
                      <a:pt x="271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45"/>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45"/>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5" name="Google Shape;1375;p45"/>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45"/>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45"/>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45"/>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45"/>
            <p:cNvSpPr/>
            <p:nvPr/>
          </p:nvSpPr>
          <p:spPr>
            <a:xfrm>
              <a:off x="710332" y="194931"/>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45"/>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45"/>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45"/>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45"/>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45"/>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5" name="Google Shape;1385;p45"/>
            <p:cNvGrpSpPr/>
            <p:nvPr/>
          </p:nvGrpSpPr>
          <p:grpSpPr>
            <a:xfrm>
              <a:off x="-10709" y="263403"/>
              <a:ext cx="448838" cy="860613"/>
              <a:chOff x="561117" y="628348"/>
              <a:chExt cx="448838" cy="855480"/>
            </a:xfrm>
          </p:grpSpPr>
          <p:sp>
            <p:nvSpPr>
              <p:cNvPr id="1386" name="Google Shape;1386;p45"/>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45"/>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45"/>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45"/>
            <p:cNvGrpSpPr/>
            <p:nvPr/>
          </p:nvGrpSpPr>
          <p:grpSpPr>
            <a:xfrm>
              <a:off x="8694552" y="263386"/>
              <a:ext cx="448838" cy="855480"/>
              <a:chOff x="4189590" y="628348"/>
              <a:chExt cx="448838" cy="855480"/>
            </a:xfrm>
          </p:grpSpPr>
          <p:sp>
            <p:nvSpPr>
              <p:cNvPr id="1390" name="Google Shape;1390;p45"/>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45"/>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45"/>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93" name="Google Shape;1393;p45"/>
          <p:cNvSpPr txBox="1"/>
          <p:nvPr>
            <p:ph idx="3" type="title"/>
          </p:nvPr>
        </p:nvSpPr>
        <p:spPr>
          <a:xfrm>
            <a:off x="3591691" y="3366824"/>
            <a:ext cx="1967400" cy="3024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94" name="Google Shape;1394;p45"/>
          <p:cNvSpPr txBox="1"/>
          <p:nvPr>
            <p:ph idx="4" type="subTitle"/>
          </p:nvPr>
        </p:nvSpPr>
        <p:spPr>
          <a:xfrm>
            <a:off x="3591691" y="3663875"/>
            <a:ext cx="1967400" cy="942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95" name="Google Shape;1395;p45"/>
          <p:cNvSpPr txBox="1"/>
          <p:nvPr>
            <p:ph idx="5" type="title"/>
          </p:nvPr>
        </p:nvSpPr>
        <p:spPr>
          <a:xfrm>
            <a:off x="6225038" y="2998598"/>
            <a:ext cx="1967400" cy="3024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96" name="Google Shape;1396;p45"/>
          <p:cNvSpPr txBox="1"/>
          <p:nvPr>
            <p:ph idx="6" type="subTitle"/>
          </p:nvPr>
        </p:nvSpPr>
        <p:spPr>
          <a:xfrm>
            <a:off x="6225038" y="3295650"/>
            <a:ext cx="1967400" cy="942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1397" name="Shape 1397"/>
        <p:cNvGrpSpPr/>
        <p:nvPr/>
      </p:nvGrpSpPr>
      <p:grpSpPr>
        <a:xfrm>
          <a:off x="0" y="0"/>
          <a:ext cx="0" cy="0"/>
          <a:chOff x="0" y="0"/>
          <a:chExt cx="0" cy="0"/>
        </a:xfrm>
      </p:grpSpPr>
      <p:sp>
        <p:nvSpPr>
          <p:cNvPr id="1398" name="Google Shape;1398;p46"/>
          <p:cNvSpPr txBox="1"/>
          <p:nvPr>
            <p:ph type="title"/>
          </p:nvPr>
        </p:nvSpPr>
        <p:spPr>
          <a:xfrm>
            <a:off x="1387608" y="1896510"/>
            <a:ext cx="3246600" cy="3024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399" name="Google Shape;1399;p46"/>
          <p:cNvSpPr txBox="1"/>
          <p:nvPr>
            <p:ph idx="1" type="subTitle"/>
          </p:nvPr>
        </p:nvSpPr>
        <p:spPr>
          <a:xfrm>
            <a:off x="1387608" y="2193549"/>
            <a:ext cx="3246600" cy="595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00" name="Google Shape;1400;p46"/>
          <p:cNvSpPr txBox="1"/>
          <p:nvPr>
            <p:ph idx="2" type="title"/>
          </p:nvPr>
        </p:nvSpPr>
        <p:spPr>
          <a:xfrm>
            <a:off x="1387608" y="3705798"/>
            <a:ext cx="3246600" cy="301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01" name="Google Shape;1401;p46"/>
          <p:cNvSpPr txBox="1"/>
          <p:nvPr>
            <p:ph idx="3" type="subTitle"/>
          </p:nvPr>
        </p:nvSpPr>
        <p:spPr>
          <a:xfrm>
            <a:off x="1387608" y="4012776"/>
            <a:ext cx="3246600" cy="595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02" name="Google Shape;1402;p46"/>
          <p:cNvSpPr txBox="1"/>
          <p:nvPr>
            <p:ph idx="4" type="title"/>
          </p:nvPr>
        </p:nvSpPr>
        <p:spPr>
          <a:xfrm>
            <a:off x="4807023" y="1834424"/>
            <a:ext cx="3246600" cy="416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03" name="Google Shape;1403;p46"/>
          <p:cNvSpPr txBox="1"/>
          <p:nvPr>
            <p:ph idx="5" type="subTitle"/>
          </p:nvPr>
        </p:nvSpPr>
        <p:spPr>
          <a:xfrm>
            <a:off x="4807023" y="2193549"/>
            <a:ext cx="3246600" cy="595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04" name="Google Shape;1404;p46"/>
          <p:cNvSpPr txBox="1"/>
          <p:nvPr>
            <p:ph idx="6" type="title"/>
          </p:nvPr>
        </p:nvSpPr>
        <p:spPr>
          <a:xfrm>
            <a:off x="720000" y="539500"/>
            <a:ext cx="7704000" cy="4782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405" name="Google Shape;1405;p46"/>
          <p:cNvGrpSpPr/>
          <p:nvPr/>
        </p:nvGrpSpPr>
        <p:grpSpPr>
          <a:xfrm flipH="1">
            <a:off x="-540119" y="-190500"/>
            <a:ext cx="10224238" cy="5634425"/>
            <a:chOff x="-540125" y="-190500"/>
            <a:chExt cx="10224238" cy="5634425"/>
          </a:xfrm>
        </p:grpSpPr>
        <p:sp>
          <p:nvSpPr>
            <p:cNvPr id="1406" name="Google Shape;1406;p46"/>
            <p:cNvSpPr/>
            <p:nvPr/>
          </p:nvSpPr>
          <p:spPr>
            <a:xfrm>
              <a:off x="8868499" y="258010"/>
              <a:ext cx="274226" cy="5038749"/>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6"/>
            <p:cNvSpPr/>
            <p:nvPr/>
          </p:nvSpPr>
          <p:spPr>
            <a:xfrm>
              <a:off x="100" y="247650"/>
              <a:ext cx="274225" cy="5049014"/>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8" name="Google Shape;1408;p46"/>
            <p:cNvGrpSpPr/>
            <p:nvPr/>
          </p:nvGrpSpPr>
          <p:grpSpPr>
            <a:xfrm>
              <a:off x="243846" y="4810252"/>
              <a:ext cx="8625625" cy="318713"/>
              <a:chOff x="188112" y="4401147"/>
              <a:chExt cx="8663745" cy="305867"/>
            </a:xfrm>
          </p:grpSpPr>
          <p:sp>
            <p:nvSpPr>
              <p:cNvPr id="1409" name="Google Shape;1409;p46"/>
              <p:cNvSpPr/>
              <p:nvPr/>
            </p:nvSpPr>
            <p:spPr>
              <a:xfrm>
                <a:off x="188112" y="4401147"/>
                <a:ext cx="8663745" cy="305867"/>
              </a:xfrm>
              <a:custGeom>
                <a:rect b="b" l="l" r="r" t="t"/>
                <a:pathLst>
                  <a:path extrusionOk="0" h="3178" w="27171">
                    <a:moveTo>
                      <a:pt x="1" y="0"/>
                    </a:moveTo>
                    <a:lnTo>
                      <a:pt x="1" y="3177"/>
                    </a:lnTo>
                    <a:lnTo>
                      <a:pt x="27171" y="3177"/>
                    </a:lnTo>
                    <a:lnTo>
                      <a:pt x="271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6"/>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6"/>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2" name="Google Shape;1412;p46"/>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6"/>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6"/>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6"/>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6"/>
            <p:cNvSpPr/>
            <p:nvPr/>
          </p:nvSpPr>
          <p:spPr>
            <a:xfrm>
              <a:off x="710332" y="194931"/>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46"/>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46"/>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46"/>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46"/>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46"/>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2" name="Google Shape;1422;p46"/>
            <p:cNvGrpSpPr/>
            <p:nvPr/>
          </p:nvGrpSpPr>
          <p:grpSpPr>
            <a:xfrm>
              <a:off x="-10709" y="263403"/>
              <a:ext cx="448838" cy="860613"/>
              <a:chOff x="561117" y="628348"/>
              <a:chExt cx="448838" cy="855480"/>
            </a:xfrm>
          </p:grpSpPr>
          <p:sp>
            <p:nvSpPr>
              <p:cNvPr id="1423" name="Google Shape;1423;p46"/>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6"/>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6"/>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6" name="Google Shape;1426;p46"/>
            <p:cNvGrpSpPr/>
            <p:nvPr/>
          </p:nvGrpSpPr>
          <p:grpSpPr>
            <a:xfrm>
              <a:off x="8694552" y="263386"/>
              <a:ext cx="448838" cy="855480"/>
              <a:chOff x="4189590" y="628348"/>
              <a:chExt cx="448838" cy="855480"/>
            </a:xfrm>
          </p:grpSpPr>
          <p:sp>
            <p:nvSpPr>
              <p:cNvPr id="1427" name="Google Shape;1427;p46"/>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6"/>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6"/>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6_1_1_1">
    <p:spTree>
      <p:nvGrpSpPr>
        <p:cNvPr id="1430" name="Shape 1430"/>
        <p:cNvGrpSpPr/>
        <p:nvPr/>
      </p:nvGrpSpPr>
      <p:grpSpPr>
        <a:xfrm>
          <a:off x="0" y="0"/>
          <a:ext cx="0" cy="0"/>
          <a:chOff x="0" y="0"/>
          <a:chExt cx="0" cy="0"/>
        </a:xfrm>
      </p:grpSpPr>
      <p:sp>
        <p:nvSpPr>
          <p:cNvPr id="1431" name="Google Shape;1431;p47"/>
          <p:cNvSpPr txBox="1"/>
          <p:nvPr>
            <p:ph type="title"/>
          </p:nvPr>
        </p:nvSpPr>
        <p:spPr>
          <a:xfrm>
            <a:off x="720000" y="539500"/>
            <a:ext cx="7704000" cy="4782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432" name="Google Shape;1432;p47"/>
          <p:cNvGrpSpPr/>
          <p:nvPr/>
        </p:nvGrpSpPr>
        <p:grpSpPr>
          <a:xfrm flipH="1">
            <a:off x="-540119" y="-190500"/>
            <a:ext cx="10224238" cy="5634425"/>
            <a:chOff x="-540125" y="-190500"/>
            <a:chExt cx="10224238" cy="5634425"/>
          </a:xfrm>
        </p:grpSpPr>
        <p:sp>
          <p:nvSpPr>
            <p:cNvPr id="1433" name="Google Shape;1433;p47"/>
            <p:cNvSpPr/>
            <p:nvPr/>
          </p:nvSpPr>
          <p:spPr>
            <a:xfrm>
              <a:off x="8868499" y="258010"/>
              <a:ext cx="274226" cy="5038749"/>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47"/>
            <p:cNvSpPr/>
            <p:nvPr/>
          </p:nvSpPr>
          <p:spPr>
            <a:xfrm>
              <a:off x="100" y="247650"/>
              <a:ext cx="274225" cy="5049014"/>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5" name="Google Shape;1435;p47"/>
            <p:cNvGrpSpPr/>
            <p:nvPr/>
          </p:nvGrpSpPr>
          <p:grpSpPr>
            <a:xfrm>
              <a:off x="243846" y="4810252"/>
              <a:ext cx="8625625" cy="318713"/>
              <a:chOff x="188112" y="4401147"/>
              <a:chExt cx="8663745" cy="305867"/>
            </a:xfrm>
          </p:grpSpPr>
          <p:sp>
            <p:nvSpPr>
              <p:cNvPr id="1436" name="Google Shape;1436;p47"/>
              <p:cNvSpPr/>
              <p:nvPr/>
            </p:nvSpPr>
            <p:spPr>
              <a:xfrm>
                <a:off x="188112" y="4401147"/>
                <a:ext cx="8663745" cy="305867"/>
              </a:xfrm>
              <a:custGeom>
                <a:rect b="b" l="l" r="r" t="t"/>
                <a:pathLst>
                  <a:path extrusionOk="0" h="3178" w="27171">
                    <a:moveTo>
                      <a:pt x="1" y="0"/>
                    </a:moveTo>
                    <a:lnTo>
                      <a:pt x="1" y="3177"/>
                    </a:lnTo>
                    <a:lnTo>
                      <a:pt x="27171" y="3177"/>
                    </a:lnTo>
                    <a:lnTo>
                      <a:pt x="271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47"/>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47"/>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9" name="Google Shape;1439;p47"/>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47"/>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7"/>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47"/>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47"/>
            <p:cNvSpPr/>
            <p:nvPr/>
          </p:nvSpPr>
          <p:spPr>
            <a:xfrm>
              <a:off x="710332" y="194931"/>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7"/>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7"/>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7"/>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7"/>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7"/>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9" name="Google Shape;1449;p47"/>
            <p:cNvGrpSpPr/>
            <p:nvPr/>
          </p:nvGrpSpPr>
          <p:grpSpPr>
            <a:xfrm>
              <a:off x="-10709" y="263403"/>
              <a:ext cx="448838" cy="860613"/>
              <a:chOff x="561117" y="628348"/>
              <a:chExt cx="448838" cy="855480"/>
            </a:xfrm>
          </p:grpSpPr>
          <p:sp>
            <p:nvSpPr>
              <p:cNvPr id="1450" name="Google Shape;1450;p47"/>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47"/>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47"/>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3" name="Google Shape;1453;p47"/>
            <p:cNvGrpSpPr/>
            <p:nvPr/>
          </p:nvGrpSpPr>
          <p:grpSpPr>
            <a:xfrm>
              <a:off x="8694552" y="263386"/>
              <a:ext cx="448838" cy="855480"/>
              <a:chOff x="4189590" y="628348"/>
              <a:chExt cx="448838" cy="855480"/>
            </a:xfrm>
          </p:grpSpPr>
          <p:sp>
            <p:nvSpPr>
              <p:cNvPr id="1454" name="Google Shape;1454;p47"/>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47"/>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47"/>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57" name="Google Shape;1457;p47"/>
          <p:cNvSpPr txBox="1"/>
          <p:nvPr>
            <p:ph idx="2" type="title"/>
          </p:nvPr>
        </p:nvSpPr>
        <p:spPr>
          <a:xfrm>
            <a:off x="1406192" y="1887125"/>
            <a:ext cx="1967400" cy="574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58" name="Google Shape;1458;p47"/>
          <p:cNvSpPr txBox="1"/>
          <p:nvPr>
            <p:ph idx="1" type="subTitle"/>
          </p:nvPr>
        </p:nvSpPr>
        <p:spPr>
          <a:xfrm>
            <a:off x="1406187" y="2461800"/>
            <a:ext cx="1967400" cy="942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59" name="Google Shape;1459;p47"/>
          <p:cNvSpPr txBox="1"/>
          <p:nvPr>
            <p:ph idx="3" type="title"/>
          </p:nvPr>
        </p:nvSpPr>
        <p:spPr>
          <a:xfrm>
            <a:off x="3826070" y="1887125"/>
            <a:ext cx="1967400" cy="574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60" name="Google Shape;1460;p47"/>
          <p:cNvSpPr txBox="1"/>
          <p:nvPr>
            <p:ph idx="4" type="subTitle"/>
          </p:nvPr>
        </p:nvSpPr>
        <p:spPr>
          <a:xfrm>
            <a:off x="3826064" y="2461800"/>
            <a:ext cx="1967400" cy="942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61" name="Google Shape;1461;p47"/>
          <p:cNvSpPr txBox="1"/>
          <p:nvPr>
            <p:ph idx="5" type="title"/>
          </p:nvPr>
        </p:nvSpPr>
        <p:spPr>
          <a:xfrm>
            <a:off x="6245947" y="1887125"/>
            <a:ext cx="1967400" cy="5748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62" name="Google Shape;1462;p47"/>
          <p:cNvSpPr txBox="1"/>
          <p:nvPr>
            <p:ph idx="6" type="subTitle"/>
          </p:nvPr>
        </p:nvSpPr>
        <p:spPr>
          <a:xfrm>
            <a:off x="6245941" y="2461800"/>
            <a:ext cx="1967400" cy="9420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463" name="Shape 1463"/>
        <p:cNvGrpSpPr/>
        <p:nvPr/>
      </p:nvGrpSpPr>
      <p:grpSpPr>
        <a:xfrm>
          <a:off x="0" y="0"/>
          <a:ext cx="0" cy="0"/>
          <a:chOff x="0" y="0"/>
          <a:chExt cx="0" cy="0"/>
        </a:xfrm>
      </p:grpSpPr>
      <p:sp>
        <p:nvSpPr>
          <p:cNvPr id="1464" name="Google Shape;1464;p48"/>
          <p:cNvSpPr txBox="1"/>
          <p:nvPr>
            <p:ph type="title"/>
          </p:nvPr>
        </p:nvSpPr>
        <p:spPr>
          <a:xfrm>
            <a:off x="1374527" y="2055200"/>
            <a:ext cx="2208300" cy="395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65" name="Google Shape;1465;p48"/>
          <p:cNvSpPr txBox="1"/>
          <p:nvPr>
            <p:ph idx="1" type="subTitle"/>
          </p:nvPr>
        </p:nvSpPr>
        <p:spPr>
          <a:xfrm>
            <a:off x="1374527" y="2450750"/>
            <a:ext cx="2208300" cy="502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66" name="Google Shape;1466;p48"/>
          <p:cNvSpPr txBox="1"/>
          <p:nvPr>
            <p:ph idx="2" type="title"/>
          </p:nvPr>
        </p:nvSpPr>
        <p:spPr>
          <a:xfrm>
            <a:off x="5561173" y="2055200"/>
            <a:ext cx="2208300" cy="395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67" name="Google Shape;1467;p48"/>
          <p:cNvSpPr txBox="1"/>
          <p:nvPr>
            <p:ph idx="3" type="subTitle"/>
          </p:nvPr>
        </p:nvSpPr>
        <p:spPr>
          <a:xfrm>
            <a:off x="5561173" y="2450750"/>
            <a:ext cx="2208300" cy="502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68" name="Google Shape;1468;p48"/>
          <p:cNvSpPr txBox="1"/>
          <p:nvPr>
            <p:ph idx="4" type="title"/>
          </p:nvPr>
        </p:nvSpPr>
        <p:spPr>
          <a:xfrm>
            <a:off x="1374527" y="3717050"/>
            <a:ext cx="2208300" cy="395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69" name="Google Shape;1469;p48"/>
          <p:cNvSpPr txBox="1"/>
          <p:nvPr>
            <p:ph idx="5" type="subTitle"/>
          </p:nvPr>
        </p:nvSpPr>
        <p:spPr>
          <a:xfrm>
            <a:off x="1374527" y="4101525"/>
            <a:ext cx="2208300" cy="502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70" name="Google Shape;1470;p48"/>
          <p:cNvSpPr txBox="1"/>
          <p:nvPr>
            <p:ph idx="6" type="title"/>
          </p:nvPr>
        </p:nvSpPr>
        <p:spPr>
          <a:xfrm>
            <a:off x="5561173" y="3717050"/>
            <a:ext cx="2208300" cy="395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471" name="Google Shape;1471;p48"/>
          <p:cNvSpPr txBox="1"/>
          <p:nvPr>
            <p:ph idx="7" type="subTitle"/>
          </p:nvPr>
        </p:nvSpPr>
        <p:spPr>
          <a:xfrm>
            <a:off x="5561173" y="4101525"/>
            <a:ext cx="2208300" cy="502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72" name="Google Shape;1472;p48"/>
          <p:cNvSpPr txBox="1"/>
          <p:nvPr>
            <p:ph idx="8" type="title"/>
          </p:nvPr>
        </p:nvSpPr>
        <p:spPr>
          <a:xfrm>
            <a:off x="720000" y="539500"/>
            <a:ext cx="77040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473" name="Google Shape;1473;p48"/>
          <p:cNvGrpSpPr/>
          <p:nvPr/>
        </p:nvGrpSpPr>
        <p:grpSpPr>
          <a:xfrm>
            <a:off x="-540125" y="-190500"/>
            <a:ext cx="10224238" cy="5634425"/>
            <a:chOff x="-540125" y="-190500"/>
            <a:chExt cx="10224238" cy="5634425"/>
          </a:xfrm>
        </p:grpSpPr>
        <p:grpSp>
          <p:nvGrpSpPr>
            <p:cNvPr id="1474" name="Google Shape;1474;p48"/>
            <p:cNvGrpSpPr/>
            <p:nvPr/>
          </p:nvGrpSpPr>
          <p:grpSpPr>
            <a:xfrm>
              <a:off x="123156" y="409580"/>
              <a:ext cx="262232" cy="352736"/>
              <a:chOff x="694982" y="773654"/>
              <a:chExt cx="262232" cy="350632"/>
            </a:xfrm>
          </p:grpSpPr>
          <p:sp>
            <p:nvSpPr>
              <p:cNvPr id="1475" name="Google Shape;1475;p48"/>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48"/>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7" name="Google Shape;1477;p48"/>
            <p:cNvGrpSpPr/>
            <p:nvPr/>
          </p:nvGrpSpPr>
          <p:grpSpPr>
            <a:xfrm>
              <a:off x="-540125" y="-190500"/>
              <a:ext cx="10224238" cy="5634425"/>
              <a:chOff x="-540125" y="-190500"/>
              <a:chExt cx="10224238" cy="5634425"/>
            </a:xfrm>
          </p:grpSpPr>
          <p:grpSp>
            <p:nvGrpSpPr>
              <p:cNvPr id="1478" name="Google Shape;1478;p48"/>
              <p:cNvGrpSpPr/>
              <p:nvPr/>
            </p:nvGrpSpPr>
            <p:grpSpPr>
              <a:xfrm>
                <a:off x="123150" y="4810250"/>
                <a:ext cx="9020846" cy="318721"/>
                <a:chOff x="66882" y="4401145"/>
                <a:chExt cx="9060713" cy="305875"/>
              </a:xfrm>
            </p:grpSpPr>
            <p:sp>
              <p:nvSpPr>
                <p:cNvPr id="1479" name="Google Shape;1479;p48"/>
                <p:cNvSpPr/>
                <p:nvPr/>
              </p:nvSpPr>
              <p:spPr>
                <a:xfrm>
                  <a:off x="66882" y="4401145"/>
                  <a:ext cx="9060713" cy="305875"/>
                </a:xfrm>
                <a:custGeom>
                  <a:rect b="b" l="l" r="r" t="t"/>
                  <a:pathLst>
                    <a:path extrusionOk="0" h="3178" w="27171">
                      <a:moveTo>
                        <a:pt x="1" y="0"/>
                      </a:moveTo>
                      <a:lnTo>
                        <a:pt x="1" y="3177"/>
                      </a:lnTo>
                      <a:lnTo>
                        <a:pt x="27171" y="3177"/>
                      </a:lnTo>
                      <a:lnTo>
                        <a:pt x="27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8"/>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8"/>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2" name="Google Shape;1482;p48"/>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8"/>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8"/>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48"/>
              <p:cNvSpPr/>
              <p:nvPr/>
            </p:nvSpPr>
            <p:spPr>
              <a:xfrm>
                <a:off x="713232"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48"/>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48"/>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48"/>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48"/>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48"/>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8"/>
              <p:cNvSpPr/>
              <p:nvPr/>
            </p:nvSpPr>
            <p:spPr>
              <a:xfrm>
                <a:off x="8945550" y="247650"/>
                <a:ext cx="197174" cy="4618732"/>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2" name="Google Shape;1492;p48"/>
              <p:cNvGrpSpPr/>
              <p:nvPr/>
            </p:nvGrpSpPr>
            <p:grpSpPr>
              <a:xfrm>
                <a:off x="8694552" y="444361"/>
                <a:ext cx="448838" cy="855480"/>
                <a:chOff x="4189590" y="628348"/>
                <a:chExt cx="448838" cy="855480"/>
              </a:xfrm>
            </p:grpSpPr>
            <p:sp>
              <p:nvSpPr>
                <p:cNvPr id="1493" name="Google Shape;1493;p48"/>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8"/>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8"/>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6" name="Google Shape;1496;p48"/>
              <p:cNvSpPr/>
              <p:nvPr/>
            </p:nvSpPr>
            <p:spPr>
              <a:xfrm>
                <a:off x="100" y="247650"/>
                <a:ext cx="183874" cy="489580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7" name="Google Shape;1497;p48"/>
              <p:cNvGrpSpPr/>
              <p:nvPr/>
            </p:nvGrpSpPr>
            <p:grpSpPr>
              <a:xfrm>
                <a:off x="-10709" y="444378"/>
                <a:ext cx="448838" cy="860613"/>
                <a:chOff x="561117" y="628348"/>
                <a:chExt cx="448838" cy="855480"/>
              </a:xfrm>
            </p:grpSpPr>
            <p:sp>
              <p:nvSpPr>
                <p:cNvPr id="1498" name="Google Shape;1498;p48"/>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48"/>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48"/>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01" name="Google Shape;1501;p48"/>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1502" name="Shape 1502"/>
        <p:cNvGrpSpPr/>
        <p:nvPr/>
      </p:nvGrpSpPr>
      <p:grpSpPr>
        <a:xfrm>
          <a:off x="0" y="0"/>
          <a:ext cx="0" cy="0"/>
          <a:chOff x="0" y="0"/>
          <a:chExt cx="0" cy="0"/>
        </a:xfrm>
      </p:grpSpPr>
      <p:sp>
        <p:nvSpPr>
          <p:cNvPr id="1503" name="Google Shape;1503;p49"/>
          <p:cNvSpPr txBox="1"/>
          <p:nvPr>
            <p:ph type="title"/>
          </p:nvPr>
        </p:nvSpPr>
        <p:spPr>
          <a:xfrm>
            <a:off x="720002" y="2055200"/>
            <a:ext cx="2208300" cy="395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04" name="Google Shape;1504;p49"/>
          <p:cNvSpPr txBox="1"/>
          <p:nvPr>
            <p:ph idx="1" type="subTitle"/>
          </p:nvPr>
        </p:nvSpPr>
        <p:spPr>
          <a:xfrm>
            <a:off x="720002" y="2450750"/>
            <a:ext cx="2208300" cy="502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05" name="Google Shape;1505;p49"/>
          <p:cNvSpPr txBox="1"/>
          <p:nvPr>
            <p:ph idx="2" type="title"/>
          </p:nvPr>
        </p:nvSpPr>
        <p:spPr>
          <a:xfrm>
            <a:off x="3148198" y="2055200"/>
            <a:ext cx="2208300" cy="395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06" name="Google Shape;1506;p49"/>
          <p:cNvSpPr txBox="1"/>
          <p:nvPr>
            <p:ph idx="3" type="subTitle"/>
          </p:nvPr>
        </p:nvSpPr>
        <p:spPr>
          <a:xfrm>
            <a:off x="3148198" y="2450750"/>
            <a:ext cx="2208300" cy="502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07" name="Google Shape;1507;p49"/>
          <p:cNvSpPr txBox="1"/>
          <p:nvPr>
            <p:ph idx="4" type="title"/>
          </p:nvPr>
        </p:nvSpPr>
        <p:spPr>
          <a:xfrm>
            <a:off x="720002" y="3777920"/>
            <a:ext cx="2208300" cy="395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08" name="Google Shape;1508;p49"/>
          <p:cNvSpPr txBox="1"/>
          <p:nvPr>
            <p:ph idx="5" type="subTitle"/>
          </p:nvPr>
        </p:nvSpPr>
        <p:spPr>
          <a:xfrm>
            <a:off x="720002" y="4162395"/>
            <a:ext cx="2208300" cy="502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09" name="Google Shape;1509;p49"/>
          <p:cNvSpPr txBox="1"/>
          <p:nvPr>
            <p:ph idx="6" type="title"/>
          </p:nvPr>
        </p:nvSpPr>
        <p:spPr>
          <a:xfrm>
            <a:off x="3148198" y="3777920"/>
            <a:ext cx="2208300" cy="3957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10" name="Google Shape;1510;p49"/>
          <p:cNvSpPr txBox="1"/>
          <p:nvPr>
            <p:ph idx="7" type="subTitle"/>
          </p:nvPr>
        </p:nvSpPr>
        <p:spPr>
          <a:xfrm>
            <a:off x="3148198" y="4162395"/>
            <a:ext cx="2208300" cy="5025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11" name="Google Shape;1511;p49"/>
          <p:cNvSpPr txBox="1"/>
          <p:nvPr>
            <p:ph idx="8" type="title"/>
          </p:nvPr>
        </p:nvSpPr>
        <p:spPr>
          <a:xfrm>
            <a:off x="720000" y="539500"/>
            <a:ext cx="7704000" cy="478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512" name="Google Shape;1512;p49"/>
          <p:cNvGrpSpPr/>
          <p:nvPr/>
        </p:nvGrpSpPr>
        <p:grpSpPr>
          <a:xfrm>
            <a:off x="-540125" y="-190500"/>
            <a:ext cx="10224238" cy="5634425"/>
            <a:chOff x="-540125" y="-190500"/>
            <a:chExt cx="10224238" cy="5634425"/>
          </a:xfrm>
        </p:grpSpPr>
        <p:grpSp>
          <p:nvGrpSpPr>
            <p:cNvPr id="1513" name="Google Shape;1513;p49"/>
            <p:cNvGrpSpPr/>
            <p:nvPr/>
          </p:nvGrpSpPr>
          <p:grpSpPr>
            <a:xfrm>
              <a:off x="123156" y="409580"/>
              <a:ext cx="262232" cy="352736"/>
              <a:chOff x="694982" y="773654"/>
              <a:chExt cx="262232" cy="350632"/>
            </a:xfrm>
          </p:grpSpPr>
          <p:sp>
            <p:nvSpPr>
              <p:cNvPr id="1514" name="Google Shape;1514;p49"/>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49"/>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6" name="Google Shape;1516;p49"/>
            <p:cNvGrpSpPr/>
            <p:nvPr/>
          </p:nvGrpSpPr>
          <p:grpSpPr>
            <a:xfrm>
              <a:off x="-540125" y="-190500"/>
              <a:ext cx="10224238" cy="5634425"/>
              <a:chOff x="-540125" y="-190500"/>
              <a:chExt cx="10224238" cy="5634425"/>
            </a:xfrm>
          </p:grpSpPr>
          <p:grpSp>
            <p:nvGrpSpPr>
              <p:cNvPr id="1517" name="Google Shape;1517;p49"/>
              <p:cNvGrpSpPr/>
              <p:nvPr/>
            </p:nvGrpSpPr>
            <p:grpSpPr>
              <a:xfrm>
                <a:off x="123150" y="4810250"/>
                <a:ext cx="9020846" cy="318721"/>
                <a:chOff x="66882" y="4401145"/>
                <a:chExt cx="9060713" cy="305875"/>
              </a:xfrm>
            </p:grpSpPr>
            <p:sp>
              <p:nvSpPr>
                <p:cNvPr id="1518" name="Google Shape;1518;p49"/>
                <p:cNvSpPr/>
                <p:nvPr/>
              </p:nvSpPr>
              <p:spPr>
                <a:xfrm>
                  <a:off x="66882" y="4401145"/>
                  <a:ext cx="9060713" cy="305875"/>
                </a:xfrm>
                <a:custGeom>
                  <a:rect b="b" l="l" r="r" t="t"/>
                  <a:pathLst>
                    <a:path extrusionOk="0" h="3178" w="27171">
                      <a:moveTo>
                        <a:pt x="1" y="0"/>
                      </a:moveTo>
                      <a:lnTo>
                        <a:pt x="1" y="3177"/>
                      </a:lnTo>
                      <a:lnTo>
                        <a:pt x="27171" y="3177"/>
                      </a:lnTo>
                      <a:lnTo>
                        <a:pt x="27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49"/>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49"/>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1" name="Google Shape;1521;p49"/>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49"/>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49"/>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49"/>
              <p:cNvSpPr/>
              <p:nvPr/>
            </p:nvSpPr>
            <p:spPr>
              <a:xfrm>
                <a:off x="713232"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49"/>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49"/>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49"/>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49"/>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9"/>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49"/>
              <p:cNvSpPr/>
              <p:nvPr/>
            </p:nvSpPr>
            <p:spPr>
              <a:xfrm>
                <a:off x="8945550" y="247650"/>
                <a:ext cx="197174" cy="4618732"/>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1" name="Google Shape;1531;p49"/>
              <p:cNvGrpSpPr/>
              <p:nvPr/>
            </p:nvGrpSpPr>
            <p:grpSpPr>
              <a:xfrm>
                <a:off x="8694552" y="444361"/>
                <a:ext cx="448838" cy="855480"/>
                <a:chOff x="4189590" y="628348"/>
                <a:chExt cx="448838" cy="855480"/>
              </a:xfrm>
            </p:grpSpPr>
            <p:sp>
              <p:nvSpPr>
                <p:cNvPr id="1532" name="Google Shape;1532;p49"/>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9"/>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9"/>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5" name="Google Shape;1535;p49"/>
              <p:cNvSpPr/>
              <p:nvPr/>
            </p:nvSpPr>
            <p:spPr>
              <a:xfrm>
                <a:off x="100" y="247650"/>
                <a:ext cx="183874" cy="489580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6" name="Google Shape;1536;p49"/>
              <p:cNvGrpSpPr/>
              <p:nvPr/>
            </p:nvGrpSpPr>
            <p:grpSpPr>
              <a:xfrm>
                <a:off x="-10709" y="444378"/>
                <a:ext cx="448838" cy="860613"/>
                <a:chOff x="561117" y="628348"/>
                <a:chExt cx="448838" cy="855480"/>
              </a:xfrm>
            </p:grpSpPr>
            <p:sp>
              <p:nvSpPr>
                <p:cNvPr id="1537" name="Google Shape;1537;p49"/>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9"/>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49"/>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40" name="Google Shape;1540;p49"/>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bg>
      <p:bgPr>
        <a:solidFill>
          <a:schemeClr val="dk1"/>
        </a:solidFill>
      </p:bgPr>
    </p:bg>
    <p:spTree>
      <p:nvGrpSpPr>
        <p:cNvPr id="1541" name="Shape 1541"/>
        <p:cNvGrpSpPr/>
        <p:nvPr/>
      </p:nvGrpSpPr>
      <p:grpSpPr>
        <a:xfrm>
          <a:off x="0" y="0"/>
          <a:ext cx="0" cy="0"/>
          <a:chOff x="0" y="0"/>
          <a:chExt cx="0" cy="0"/>
        </a:xfrm>
      </p:grpSpPr>
      <p:sp>
        <p:nvSpPr>
          <p:cNvPr id="1542" name="Google Shape;1542;p50"/>
          <p:cNvSpPr txBox="1"/>
          <p:nvPr>
            <p:ph type="title"/>
          </p:nvPr>
        </p:nvSpPr>
        <p:spPr>
          <a:xfrm>
            <a:off x="706710" y="2015119"/>
            <a:ext cx="1986000" cy="3882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43" name="Google Shape;1543;p50"/>
          <p:cNvSpPr txBox="1"/>
          <p:nvPr>
            <p:ph idx="1" type="subTitle"/>
          </p:nvPr>
        </p:nvSpPr>
        <p:spPr>
          <a:xfrm>
            <a:off x="706710" y="2329966"/>
            <a:ext cx="19860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44" name="Google Shape;1544;p50"/>
          <p:cNvSpPr txBox="1"/>
          <p:nvPr>
            <p:ph idx="2" type="title"/>
          </p:nvPr>
        </p:nvSpPr>
        <p:spPr>
          <a:xfrm>
            <a:off x="3579000" y="2015119"/>
            <a:ext cx="1986000" cy="3882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45" name="Google Shape;1545;p50"/>
          <p:cNvSpPr txBox="1"/>
          <p:nvPr>
            <p:ph idx="3" type="subTitle"/>
          </p:nvPr>
        </p:nvSpPr>
        <p:spPr>
          <a:xfrm>
            <a:off x="3579000" y="2329966"/>
            <a:ext cx="19860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46" name="Google Shape;1546;p50"/>
          <p:cNvSpPr txBox="1"/>
          <p:nvPr>
            <p:ph idx="4" type="title"/>
          </p:nvPr>
        </p:nvSpPr>
        <p:spPr>
          <a:xfrm>
            <a:off x="706710" y="3699485"/>
            <a:ext cx="1986000" cy="3882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47" name="Google Shape;1547;p50"/>
          <p:cNvSpPr txBox="1"/>
          <p:nvPr>
            <p:ph idx="5" type="subTitle"/>
          </p:nvPr>
        </p:nvSpPr>
        <p:spPr>
          <a:xfrm>
            <a:off x="706710" y="4014307"/>
            <a:ext cx="19860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48" name="Google Shape;1548;p50"/>
          <p:cNvSpPr txBox="1"/>
          <p:nvPr>
            <p:ph idx="6" type="title"/>
          </p:nvPr>
        </p:nvSpPr>
        <p:spPr>
          <a:xfrm>
            <a:off x="3572218" y="3699485"/>
            <a:ext cx="1986000" cy="3882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49" name="Google Shape;1549;p50"/>
          <p:cNvSpPr txBox="1"/>
          <p:nvPr>
            <p:ph idx="7" type="subTitle"/>
          </p:nvPr>
        </p:nvSpPr>
        <p:spPr>
          <a:xfrm>
            <a:off x="3579000" y="4014307"/>
            <a:ext cx="19860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50" name="Google Shape;1550;p50"/>
          <p:cNvSpPr txBox="1"/>
          <p:nvPr>
            <p:ph idx="8" type="title"/>
          </p:nvPr>
        </p:nvSpPr>
        <p:spPr>
          <a:xfrm>
            <a:off x="6437726" y="2015119"/>
            <a:ext cx="1986000" cy="3882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51" name="Google Shape;1551;p50"/>
          <p:cNvSpPr txBox="1"/>
          <p:nvPr>
            <p:ph idx="9" type="subTitle"/>
          </p:nvPr>
        </p:nvSpPr>
        <p:spPr>
          <a:xfrm>
            <a:off x="6437726" y="2329966"/>
            <a:ext cx="19860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52" name="Google Shape;1552;p50"/>
          <p:cNvSpPr txBox="1"/>
          <p:nvPr>
            <p:ph idx="13" type="title"/>
          </p:nvPr>
        </p:nvSpPr>
        <p:spPr>
          <a:xfrm>
            <a:off x="6437726" y="3699485"/>
            <a:ext cx="1986000" cy="3882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solidFill>
                  <a:schemeClr val="lt1"/>
                </a:solidFill>
              </a:defRPr>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1553" name="Google Shape;1553;p50"/>
          <p:cNvSpPr txBox="1"/>
          <p:nvPr>
            <p:ph idx="14" type="subTitle"/>
          </p:nvPr>
        </p:nvSpPr>
        <p:spPr>
          <a:xfrm>
            <a:off x="6437726" y="4014307"/>
            <a:ext cx="1986000" cy="484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54" name="Google Shape;1554;p50"/>
          <p:cNvSpPr txBox="1"/>
          <p:nvPr>
            <p:ph idx="15" type="title"/>
          </p:nvPr>
        </p:nvSpPr>
        <p:spPr>
          <a:xfrm>
            <a:off x="720000" y="539500"/>
            <a:ext cx="7704000" cy="4782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555" name="Google Shape;1555;p50"/>
          <p:cNvGrpSpPr/>
          <p:nvPr/>
        </p:nvGrpSpPr>
        <p:grpSpPr>
          <a:xfrm>
            <a:off x="-540125" y="-190500"/>
            <a:ext cx="10224238" cy="5634425"/>
            <a:chOff x="-540125" y="-190500"/>
            <a:chExt cx="10224238" cy="5634425"/>
          </a:xfrm>
        </p:grpSpPr>
        <p:grpSp>
          <p:nvGrpSpPr>
            <p:cNvPr id="1556" name="Google Shape;1556;p50"/>
            <p:cNvGrpSpPr/>
            <p:nvPr/>
          </p:nvGrpSpPr>
          <p:grpSpPr>
            <a:xfrm>
              <a:off x="-540125" y="-190500"/>
              <a:ext cx="10224238" cy="5634425"/>
              <a:chOff x="-540125" y="-190500"/>
              <a:chExt cx="10224238" cy="5634425"/>
            </a:xfrm>
          </p:grpSpPr>
          <p:grpSp>
            <p:nvGrpSpPr>
              <p:cNvPr id="1557" name="Google Shape;1557;p50"/>
              <p:cNvGrpSpPr/>
              <p:nvPr/>
            </p:nvGrpSpPr>
            <p:grpSpPr>
              <a:xfrm>
                <a:off x="123156" y="409580"/>
                <a:ext cx="262232" cy="352736"/>
                <a:chOff x="694982" y="773654"/>
                <a:chExt cx="262232" cy="350632"/>
              </a:xfrm>
            </p:grpSpPr>
            <p:sp>
              <p:nvSpPr>
                <p:cNvPr id="1558" name="Google Shape;1558;p50"/>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50"/>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0" name="Google Shape;1560;p50"/>
              <p:cNvGrpSpPr/>
              <p:nvPr/>
            </p:nvGrpSpPr>
            <p:grpSpPr>
              <a:xfrm>
                <a:off x="-540125" y="-190500"/>
                <a:ext cx="10224238" cy="5634425"/>
                <a:chOff x="-540125" y="-190500"/>
                <a:chExt cx="10224238" cy="5634425"/>
              </a:xfrm>
            </p:grpSpPr>
            <p:grpSp>
              <p:nvGrpSpPr>
                <p:cNvPr id="1561" name="Google Shape;1561;p50"/>
                <p:cNvGrpSpPr/>
                <p:nvPr/>
              </p:nvGrpSpPr>
              <p:grpSpPr>
                <a:xfrm>
                  <a:off x="123150" y="4810250"/>
                  <a:ext cx="9020846" cy="318721"/>
                  <a:chOff x="66882" y="4401145"/>
                  <a:chExt cx="9060713" cy="305875"/>
                </a:xfrm>
              </p:grpSpPr>
              <p:sp>
                <p:nvSpPr>
                  <p:cNvPr id="1562" name="Google Shape;1562;p50"/>
                  <p:cNvSpPr/>
                  <p:nvPr/>
                </p:nvSpPr>
                <p:spPr>
                  <a:xfrm>
                    <a:off x="66882" y="4401145"/>
                    <a:ext cx="9060713" cy="305875"/>
                  </a:xfrm>
                  <a:custGeom>
                    <a:rect b="b" l="l" r="r" t="t"/>
                    <a:pathLst>
                      <a:path extrusionOk="0" h="3178" w="27171">
                        <a:moveTo>
                          <a:pt x="1" y="0"/>
                        </a:moveTo>
                        <a:lnTo>
                          <a:pt x="1" y="3177"/>
                        </a:lnTo>
                        <a:lnTo>
                          <a:pt x="27171" y="3177"/>
                        </a:lnTo>
                        <a:lnTo>
                          <a:pt x="27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50"/>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50"/>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5" name="Google Shape;1565;p50"/>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50"/>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50"/>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50"/>
                <p:cNvSpPr/>
                <p:nvPr/>
              </p:nvSpPr>
              <p:spPr>
                <a:xfrm>
                  <a:off x="713232"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50"/>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50"/>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50"/>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50"/>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50"/>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50"/>
                <p:cNvSpPr/>
                <p:nvPr/>
              </p:nvSpPr>
              <p:spPr>
                <a:xfrm>
                  <a:off x="8945550" y="247650"/>
                  <a:ext cx="197174" cy="4618732"/>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5" name="Google Shape;1575;p50"/>
                <p:cNvGrpSpPr/>
                <p:nvPr/>
              </p:nvGrpSpPr>
              <p:grpSpPr>
                <a:xfrm>
                  <a:off x="8694552" y="444361"/>
                  <a:ext cx="448838" cy="855480"/>
                  <a:chOff x="4189590" y="628348"/>
                  <a:chExt cx="448838" cy="855480"/>
                </a:xfrm>
              </p:grpSpPr>
              <p:sp>
                <p:nvSpPr>
                  <p:cNvPr id="1576" name="Google Shape;1576;p50"/>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50"/>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50"/>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9" name="Google Shape;1579;p50"/>
                <p:cNvSpPr/>
                <p:nvPr/>
              </p:nvSpPr>
              <p:spPr>
                <a:xfrm>
                  <a:off x="100" y="247650"/>
                  <a:ext cx="183874" cy="489580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0" name="Google Shape;1580;p50"/>
                <p:cNvGrpSpPr/>
                <p:nvPr/>
              </p:nvGrpSpPr>
              <p:grpSpPr>
                <a:xfrm>
                  <a:off x="-10709" y="444378"/>
                  <a:ext cx="448838" cy="860613"/>
                  <a:chOff x="561117" y="628348"/>
                  <a:chExt cx="448838" cy="855480"/>
                </a:xfrm>
              </p:grpSpPr>
              <p:sp>
                <p:nvSpPr>
                  <p:cNvPr id="1581" name="Google Shape;1581;p50"/>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50"/>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50"/>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84" name="Google Shape;1584;p50"/>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5" name="Google Shape;1585;p50"/>
            <p:cNvGrpSpPr/>
            <p:nvPr/>
          </p:nvGrpSpPr>
          <p:grpSpPr>
            <a:xfrm>
              <a:off x="384093" y="4954718"/>
              <a:ext cx="8375813" cy="57966"/>
              <a:chOff x="384093" y="4954718"/>
              <a:chExt cx="8375813" cy="57966"/>
            </a:xfrm>
          </p:grpSpPr>
          <p:sp>
            <p:nvSpPr>
              <p:cNvPr id="1586" name="Google Shape;1586;p50"/>
              <p:cNvSpPr/>
              <p:nvPr/>
            </p:nvSpPr>
            <p:spPr>
              <a:xfrm>
                <a:off x="384093" y="495471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50"/>
              <p:cNvSpPr/>
              <p:nvPr/>
            </p:nvSpPr>
            <p:spPr>
              <a:xfrm>
                <a:off x="8540543" y="495471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9" name="Shape 169"/>
        <p:cNvGrpSpPr/>
        <p:nvPr/>
      </p:nvGrpSpPr>
      <p:grpSpPr>
        <a:xfrm>
          <a:off x="0" y="0"/>
          <a:ext cx="0" cy="0"/>
          <a:chOff x="0" y="0"/>
          <a:chExt cx="0" cy="0"/>
        </a:xfrm>
      </p:grpSpPr>
      <p:grpSp>
        <p:nvGrpSpPr>
          <p:cNvPr id="170" name="Google Shape;170;p6"/>
          <p:cNvGrpSpPr/>
          <p:nvPr/>
        </p:nvGrpSpPr>
        <p:grpSpPr>
          <a:xfrm>
            <a:off x="-540125" y="-190500"/>
            <a:ext cx="10224238" cy="5634425"/>
            <a:chOff x="-540125" y="-190500"/>
            <a:chExt cx="10224238" cy="5634425"/>
          </a:xfrm>
        </p:grpSpPr>
        <p:grpSp>
          <p:nvGrpSpPr>
            <p:cNvPr id="171" name="Google Shape;171;p6"/>
            <p:cNvGrpSpPr/>
            <p:nvPr/>
          </p:nvGrpSpPr>
          <p:grpSpPr>
            <a:xfrm flipH="1">
              <a:off x="-540125" y="-190500"/>
              <a:ext cx="10224238" cy="5634425"/>
              <a:chOff x="-540125" y="-190500"/>
              <a:chExt cx="10224238" cy="5634425"/>
            </a:xfrm>
          </p:grpSpPr>
          <p:grpSp>
            <p:nvGrpSpPr>
              <p:cNvPr id="172" name="Google Shape;172;p6"/>
              <p:cNvGrpSpPr/>
              <p:nvPr/>
            </p:nvGrpSpPr>
            <p:grpSpPr>
              <a:xfrm>
                <a:off x="123156" y="409580"/>
                <a:ext cx="262232" cy="352736"/>
                <a:chOff x="694982" y="773654"/>
                <a:chExt cx="262232" cy="350632"/>
              </a:xfrm>
            </p:grpSpPr>
            <p:sp>
              <p:nvSpPr>
                <p:cNvPr id="173" name="Google Shape;173;p6"/>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6"/>
              <p:cNvGrpSpPr/>
              <p:nvPr/>
            </p:nvGrpSpPr>
            <p:grpSpPr>
              <a:xfrm>
                <a:off x="-540125" y="-190500"/>
                <a:ext cx="10224238" cy="5634425"/>
                <a:chOff x="-540125" y="-190500"/>
                <a:chExt cx="10224238" cy="5634425"/>
              </a:xfrm>
            </p:grpSpPr>
            <p:grpSp>
              <p:nvGrpSpPr>
                <p:cNvPr id="176" name="Google Shape;176;p6"/>
                <p:cNvGrpSpPr/>
                <p:nvPr/>
              </p:nvGrpSpPr>
              <p:grpSpPr>
                <a:xfrm>
                  <a:off x="123150" y="4810250"/>
                  <a:ext cx="9020846" cy="318721"/>
                  <a:chOff x="66882" y="4401145"/>
                  <a:chExt cx="9060713" cy="305875"/>
                </a:xfrm>
              </p:grpSpPr>
              <p:sp>
                <p:nvSpPr>
                  <p:cNvPr id="177" name="Google Shape;177;p6"/>
                  <p:cNvSpPr/>
                  <p:nvPr/>
                </p:nvSpPr>
                <p:spPr>
                  <a:xfrm>
                    <a:off x="66882" y="4401145"/>
                    <a:ext cx="9060713" cy="305875"/>
                  </a:xfrm>
                  <a:custGeom>
                    <a:rect b="b" l="l" r="r" t="t"/>
                    <a:pathLst>
                      <a:path extrusionOk="0" h="3178" w="27171">
                        <a:moveTo>
                          <a:pt x="1" y="0"/>
                        </a:moveTo>
                        <a:lnTo>
                          <a:pt x="1" y="3177"/>
                        </a:lnTo>
                        <a:lnTo>
                          <a:pt x="27171" y="3177"/>
                        </a:lnTo>
                        <a:lnTo>
                          <a:pt x="27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6"/>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6"/>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6"/>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
                <p:cNvSpPr/>
                <p:nvPr/>
              </p:nvSpPr>
              <p:spPr>
                <a:xfrm>
                  <a:off x="713232"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8945550" y="247650"/>
                  <a:ext cx="197174" cy="4618732"/>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 name="Google Shape;190;p6"/>
                <p:cNvGrpSpPr/>
                <p:nvPr/>
              </p:nvGrpSpPr>
              <p:grpSpPr>
                <a:xfrm>
                  <a:off x="8694552" y="444361"/>
                  <a:ext cx="448838" cy="855480"/>
                  <a:chOff x="4189590" y="628348"/>
                  <a:chExt cx="448838" cy="855480"/>
                </a:xfrm>
              </p:grpSpPr>
              <p:sp>
                <p:nvSpPr>
                  <p:cNvPr id="191" name="Google Shape;191;p6"/>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4" name="Google Shape;194;p6"/>
                <p:cNvSpPr/>
                <p:nvPr/>
              </p:nvSpPr>
              <p:spPr>
                <a:xfrm>
                  <a:off x="100" y="247650"/>
                  <a:ext cx="183874" cy="489580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5" name="Google Shape;195;p6"/>
                <p:cNvGrpSpPr/>
                <p:nvPr/>
              </p:nvGrpSpPr>
              <p:grpSpPr>
                <a:xfrm>
                  <a:off x="-10709" y="444378"/>
                  <a:ext cx="448838" cy="860613"/>
                  <a:chOff x="561117" y="628348"/>
                  <a:chExt cx="448838" cy="855480"/>
                </a:xfrm>
              </p:grpSpPr>
              <p:sp>
                <p:nvSpPr>
                  <p:cNvPr id="196" name="Google Shape;196;p6"/>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99" name="Google Shape;199;p6"/>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6"/>
            <p:cNvGrpSpPr/>
            <p:nvPr/>
          </p:nvGrpSpPr>
          <p:grpSpPr>
            <a:xfrm>
              <a:off x="384093" y="4954718"/>
              <a:ext cx="8375813" cy="57966"/>
              <a:chOff x="384093" y="4954718"/>
              <a:chExt cx="8375813" cy="57966"/>
            </a:xfrm>
          </p:grpSpPr>
          <p:sp>
            <p:nvSpPr>
              <p:cNvPr id="201" name="Google Shape;201;p6"/>
              <p:cNvSpPr/>
              <p:nvPr/>
            </p:nvSpPr>
            <p:spPr>
              <a:xfrm>
                <a:off x="384093" y="495471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8540543" y="495471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3" name="Google Shape;203;p6"/>
          <p:cNvSpPr txBox="1"/>
          <p:nvPr>
            <p:ph type="title"/>
          </p:nvPr>
        </p:nvSpPr>
        <p:spPr>
          <a:xfrm>
            <a:off x="720000" y="539500"/>
            <a:ext cx="7704000" cy="4782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bg>
      <p:bgPr>
        <a:solidFill>
          <a:schemeClr val="dk1"/>
        </a:solidFill>
      </p:bgPr>
    </p:bg>
    <p:spTree>
      <p:nvGrpSpPr>
        <p:cNvPr id="1588" name="Shape 1588"/>
        <p:cNvGrpSpPr/>
        <p:nvPr/>
      </p:nvGrpSpPr>
      <p:grpSpPr>
        <a:xfrm>
          <a:off x="0" y="0"/>
          <a:ext cx="0" cy="0"/>
          <a:chOff x="0" y="0"/>
          <a:chExt cx="0" cy="0"/>
        </a:xfrm>
      </p:grpSpPr>
      <p:sp>
        <p:nvSpPr>
          <p:cNvPr id="1589" name="Google Shape;1589;p51"/>
          <p:cNvSpPr txBox="1"/>
          <p:nvPr>
            <p:ph hasCustomPrompt="1" type="title"/>
          </p:nvPr>
        </p:nvSpPr>
        <p:spPr>
          <a:xfrm>
            <a:off x="1900025" y="757596"/>
            <a:ext cx="5343900" cy="768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90" name="Google Shape;1590;p51"/>
          <p:cNvSpPr txBox="1"/>
          <p:nvPr>
            <p:ph idx="1" type="subTitle"/>
          </p:nvPr>
        </p:nvSpPr>
        <p:spPr>
          <a:xfrm>
            <a:off x="1900025" y="1526496"/>
            <a:ext cx="5343900" cy="4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700">
                <a:solidFill>
                  <a:schemeClr val="lt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591" name="Google Shape;1591;p51"/>
          <p:cNvSpPr txBox="1"/>
          <p:nvPr>
            <p:ph hasCustomPrompt="1" idx="2" type="title"/>
          </p:nvPr>
        </p:nvSpPr>
        <p:spPr>
          <a:xfrm>
            <a:off x="1900025" y="2055303"/>
            <a:ext cx="5343900" cy="768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92" name="Google Shape;1592;p51"/>
          <p:cNvSpPr txBox="1"/>
          <p:nvPr>
            <p:ph idx="3" type="subTitle"/>
          </p:nvPr>
        </p:nvSpPr>
        <p:spPr>
          <a:xfrm>
            <a:off x="1900025" y="2825700"/>
            <a:ext cx="5343900" cy="4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700">
                <a:solidFill>
                  <a:schemeClr val="lt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593" name="Google Shape;1593;p51"/>
          <p:cNvSpPr txBox="1"/>
          <p:nvPr>
            <p:ph hasCustomPrompt="1" idx="4" type="title"/>
          </p:nvPr>
        </p:nvSpPr>
        <p:spPr>
          <a:xfrm>
            <a:off x="1900025" y="3353011"/>
            <a:ext cx="5343900" cy="7689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6000"/>
              <a:buNone/>
              <a:defRPr sz="45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94" name="Google Shape;1594;p51"/>
          <p:cNvSpPr txBox="1"/>
          <p:nvPr>
            <p:ph idx="5" type="subTitle"/>
          </p:nvPr>
        </p:nvSpPr>
        <p:spPr>
          <a:xfrm>
            <a:off x="1900025" y="4124904"/>
            <a:ext cx="5343900" cy="413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PT Sans"/>
              <a:buNone/>
              <a:defRPr sz="1700">
                <a:solidFill>
                  <a:schemeClr val="lt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grpSp>
        <p:nvGrpSpPr>
          <p:cNvPr id="1595" name="Google Shape;1595;p51"/>
          <p:cNvGrpSpPr/>
          <p:nvPr/>
        </p:nvGrpSpPr>
        <p:grpSpPr>
          <a:xfrm>
            <a:off x="-540125" y="-190500"/>
            <a:ext cx="10224238" cy="5634425"/>
            <a:chOff x="-540125" y="-190500"/>
            <a:chExt cx="10224238" cy="5634425"/>
          </a:xfrm>
        </p:grpSpPr>
        <p:grpSp>
          <p:nvGrpSpPr>
            <p:cNvPr id="1596" name="Google Shape;1596;p51"/>
            <p:cNvGrpSpPr/>
            <p:nvPr/>
          </p:nvGrpSpPr>
          <p:grpSpPr>
            <a:xfrm>
              <a:off x="123156" y="409580"/>
              <a:ext cx="262232" cy="352736"/>
              <a:chOff x="694982" y="773654"/>
              <a:chExt cx="262232" cy="350632"/>
            </a:xfrm>
          </p:grpSpPr>
          <p:sp>
            <p:nvSpPr>
              <p:cNvPr id="1597" name="Google Shape;1597;p51"/>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51"/>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9" name="Google Shape;1599;p51"/>
            <p:cNvGrpSpPr/>
            <p:nvPr/>
          </p:nvGrpSpPr>
          <p:grpSpPr>
            <a:xfrm>
              <a:off x="-540125" y="-190500"/>
              <a:ext cx="10224238" cy="5634425"/>
              <a:chOff x="-540125" y="-190500"/>
              <a:chExt cx="10224238" cy="5634425"/>
            </a:xfrm>
          </p:grpSpPr>
          <p:grpSp>
            <p:nvGrpSpPr>
              <p:cNvPr id="1600" name="Google Shape;1600;p51"/>
              <p:cNvGrpSpPr/>
              <p:nvPr/>
            </p:nvGrpSpPr>
            <p:grpSpPr>
              <a:xfrm>
                <a:off x="123150" y="4810250"/>
                <a:ext cx="9020846" cy="318721"/>
                <a:chOff x="66882" y="4401145"/>
                <a:chExt cx="9060713" cy="305875"/>
              </a:xfrm>
            </p:grpSpPr>
            <p:sp>
              <p:nvSpPr>
                <p:cNvPr id="1601" name="Google Shape;1601;p51"/>
                <p:cNvSpPr/>
                <p:nvPr/>
              </p:nvSpPr>
              <p:spPr>
                <a:xfrm>
                  <a:off x="66882" y="4401145"/>
                  <a:ext cx="9060713" cy="305875"/>
                </a:xfrm>
                <a:custGeom>
                  <a:rect b="b" l="l" r="r" t="t"/>
                  <a:pathLst>
                    <a:path extrusionOk="0" h="3178" w="27171">
                      <a:moveTo>
                        <a:pt x="1" y="0"/>
                      </a:moveTo>
                      <a:lnTo>
                        <a:pt x="1" y="3177"/>
                      </a:lnTo>
                      <a:lnTo>
                        <a:pt x="27171" y="3177"/>
                      </a:lnTo>
                      <a:lnTo>
                        <a:pt x="27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51"/>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51"/>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4" name="Google Shape;1604;p51"/>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51"/>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51"/>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51"/>
              <p:cNvSpPr/>
              <p:nvPr/>
            </p:nvSpPr>
            <p:spPr>
              <a:xfrm>
                <a:off x="713232"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51"/>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51"/>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51"/>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51"/>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51"/>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51"/>
              <p:cNvSpPr/>
              <p:nvPr/>
            </p:nvSpPr>
            <p:spPr>
              <a:xfrm>
                <a:off x="8945550" y="247650"/>
                <a:ext cx="197174" cy="4618732"/>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4" name="Google Shape;1614;p51"/>
              <p:cNvGrpSpPr/>
              <p:nvPr/>
            </p:nvGrpSpPr>
            <p:grpSpPr>
              <a:xfrm>
                <a:off x="8694552" y="444361"/>
                <a:ext cx="448838" cy="855480"/>
                <a:chOff x="4189590" y="628348"/>
                <a:chExt cx="448838" cy="855480"/>
              </a:xfrm>
            </p:grpSpPr>
            <p:sp>
              <p:nvSpPr>
                <p:cNvPr id="1615" name="Google Shape;1615;p51"/>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51"/>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51"/>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8" name="Google Shape;1618;p51"/>
              <p:cNvSpPr/>
              <p:nvPr/>
            </p:nvSpPr>
            <p:spPr>
              <a:xfrm>
                <a:off x="100" y="247650"/>
                <a:ext cx="183874" cy="489580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9" name="Google Shape;1619;p51"/>
              <p:cNvGrpSpPr/>
              <p:nvPr/>
            </p:nvGrpSpPr>
            <p:grpSpPr>
              <a:xfrm>
                <a:off x="-10709" y="444378"/>
                <a:ext cx="448838" cy="860613"/>
                <a:chOff x="561117" y="628348"/>
                <a:chExt cx="448838" cy="855480"/>
              </a:xfrm>
            </p:grpSpPr>
            <p:sp>
              <p:nvSpPr>
                <p:cNvPr id="1620" name="Google Shape;1620;p51"/>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51"/>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51"/>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23" name="Google Shape;1623;p51"/>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624" name="Shape 1624"/>
        <p:cNvGrpSpPr/>
        <p:nvPr/>
      </p:nvGrpSpPr>
      <p:grpSpPr>
        <a:xfrm>
          <a:off x="0" y="0"/>
          <a:ext cx="0" cy="0"/>
          <a:chOff x="0" y="0"/>
          <a:chExt cx="0" cy="0"/>
        </a:xfrm>
      </p:grpSpPr>
      <p:sp>
        <p:nvSpPr>
          <p:cNvPr id="1625" name="Google Shape;1625;p52"/>
          <p:cNvSpPr txBox="1"/>
          <p:nvPr>
            <p:ph type="title"/>
          </p:nvPr>
        </p:nvSpPr>
        <p:spPr>
          <a:xfrm>
            <a:off x="2424600" y="539500"/>
            <a:ext cx="4294800" cy="9354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26" name="Google Shape;1626;p52"/>
          <p:cNvSpPr txBox="1"/>
          <p:nvPr>
            <p:ph idx="1" type="subTitle"/>
          </p:nvPr>
        </p:nvSpPr>
        <p:spPr>
          <a:xfrm>
            <a:off x="2854650" y="2458362"/>
            <a:ext cx="3434700" cy="12732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27" name="Google Shape;1627;p52"/>
          <p:cNvSpPr txBox="1"/>
          <p:nvPr/>
        </p:nvSpPr>
        <p:spPr>
          <a:xfrm>
            <a:off x="2685600" y="3731546"/>
            <a:ext cx="3772800" cy="61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300"/>
              </a:spcBef>
              <a:spcAft>
                <a:spcPts val="0"/>
              </a:spcAft>
              <a:buNone/>
            </a:pPr>
            <a:r>
              <a:rPr b="1" lang="en" sz="1000">
                <a:solidFill>
                  <a:schemeClr val="dk1"/>
                </a:solidFill>
                <a:latin typeface="Inter"/>
                <a:ea typeface="Inter"/>
                <a:cs typeface="Inter"/>
                <a:sym typeface="Inter"/>
              </a:rPr>
              <a:t>CREDITS:</a:t>
            </a:r>
            <a:r>
              <a:rPr lang="en" sz="1000">
                <a:solidFill>
                  <a:schemeClr val="dk1"/>
                </a:solidFill>
                <a:latin typeface="Inter"/>
                <a:ea typeface="Inter"/>
                <a:cs typeface="Inter"/>
                <a:sym typeface="Inter"/>
              </a:rPr>
              <a:t> This presentation template was created by </a:t>
            </a:r>
            <a:r>
              <a:rPr b="1" lang="en" sz="1000">
                <a:solidFill>
                  <a:schemeClr val="dk1"/>
                </a:solidFill>
                <a:uFill>
                  <a:noFill/>
                </a:uFill>
                <a:latin typeface="Inter"/>
                <a:ea typeface="Inter"/>
                <a:cs typeface="Inter"/>
                <a:sym typeface="Inter"/>
                <a:hlinkClick r:id="rId2">
                  <a:extLst>
                    <a:ext uri="{A12FA001-AC4F-418D-AE19-62706E023703}">
                      <ahyp:hlinkClr val="tx"/>
                    </a:ext>
                  </a:extLst>
                </a:hlinkClick>
              </a:rPr>
              <a:t>Slidesgo</a:t>
            </a:r>
            <a:r>
              <a:rPr lang="en" sz="1000">
                <a:solidFill>
                  <a:schemeClr val="dk1"/>
                </a:solidFill>
                <a:latin typeface="Inter"/>
                <a:ea typeface="Inter"/>
                <a:cs typeface="Inter"/>
                <a:sym typeface="Inter"/>
              </a:rPr>
              <a:t>, including icons by </a:t>
            </a:r>
            <a:r>
              <a:rPr b="1" lang="en" sz="1000">
                <a:solidFill>
                  <a:schemeClr val="dk1"/>
                </a:solidFill>
                <a:uFill>
                  <a:noFill/>
                </a:uFill>
                <a:latin typeface="Inter"/>
                <a:ea typeface="Inter"/>
                <a:cs typeface="Inter"/>
                <a:sym typeface="Inter"/>
                <a:hlinkClick r:id="rId3">
                  <a:extLst>
                    <a:ext uri="{A12FA001-AC4F-418D-AE19-62706E023703}">
                      <ahyp:hlinkClr val="tx"/>
                    </a:ext>
                  </a:extLst>
                </a:hlinkClick>
              </a:rPr>
              <a:t>Flaticon</a:t>
            </a:r>
            <a:r>
              <a:rPr b="1" lang="en" sz="1000">
                <a:solidFill>
                  <a:schemeClr val="dk1"/>
                </a:solidFill>
                <a:latin typeface="Inter"/>
                <a:ea typeface="Inter"/>
                <a:cs typeface="Inter"/>
                <a:sym typeface="Inter"/>
              </a:rPr>
              <a:t> </a:t>
            </a:r>
            <a:r>
              <a:rPr lang="en" sz="1000">
                <a:solidFill>
                  <a:schemeClr val="dk1"/>
                </a:solidFill>
                <a:latin typeface="Inter"/>
                <a:ea typeface="Inter"/>
                <a:cs typeface="Inter"/>
                <a:sym typeface="Inter"/>
              </a:rPr>
              <a:t>and infographics &amp; images by </a:t>
            </a:r>
            <a:r>
              <a:rPr b="1" lang="en" sz="1000">
                <a:solidFill>
                  <a:schemeClr val="dk1"/>
                </a:solidFill>
                <a:uFill>
                  <a:noFill/>
                </a:uFill>
                <a:latin typeface="Inter"/>
                <a:ea typeface="Inter"/>
                <a:cs typeface="Inter"/>
                <a:sym typeface="Inter"/>
                <a:hlinkClick r:id="rId4">
                  <a:extLst>
                    <a:ext uri="{A12FA001-AC4F-418D-AE19-62706E023703}">
                      <ahyp:hlinkClr val="tx"/>
                    </a:ext>
                  </a:extLst>
                </a:hlinkClick>
              </a:rPr>
              <a:t>Freepik</a:t>
            </a:r>
            <a:endParaRPr b="1" sz="1000">
              <a:solidFill>
                <a:schemeClr val="dk1"/>
              </a:solidFill>
              <a:latin typeface="Inter"/>
              <a:ea typeface="Inter"/>
              <a:cs typeface="Inter"/>
              <a:sym typeface="Inter"/>
            </a:endParaRPr>
          </a:p>
        </p:txBody>
      </p:sp>
      <p:grpSp>
        <p:nvGrpSpPr>
          <p:cNvPr id="1628" name="Google Shape;1628;p52"/>
          <p:cNvGrpSpPr/>
          <p:nvPr/>
        </p:nvGrpSpPr>
        <p:grpSpPr>
          <a:xfrm>
            <a:off x="-540119" y="-190500"/>
            <a:ext cx="10224238" cy="5634425"/>
            <a:chOff x="-540125" y="-190500"/>
            <a:chExt cx="10224238" cy="5634425"/>
          </a:xfrm>
        </p:grpSpPr>
        <p:grpSp>
          <p:nvGrpSpPr>
            <p:cNvPr id="1629" name="Google Shape;1629;p52"/>
            <p:cNvGrpSpPr/>
            <p:nvPr/>
          </p:nvGrpSpPr>
          <p:grpSpPr>
            <a:xfrm>
              <a:off x="123156" y="409580"/>
              <a:ext cx="262232" cy="352736"/>
              <a:chOff x="694982" y="773654"/>
              <a:chExt cx="262232" cy="350632"/>
            </a:xfrm>
          </p:grpSpPr>
          <p:sp>
            <p:nvSpPr>
              <p:cNvPr id="1630" name="Google Shape;1630;p52"/>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52"/>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52"/>
            <p:cNvGrpSpPr/>
            <p:nvPr/>
          </p:nvGrpSpPr>
          <p:grpSpPr>
            <a:xfrm>
              <a:off x="-540125" y="-190500"/>
              <a:ext cx="10224238" cy="5634425"/>
              <a:chOff x="-540125" y="-190500"/>
              <a:chExt cx="10224238" cy="5634425"/>
            </a:xfrm>
          </p:grpSpPr>
          <p:grpSp>
            <p:nvGrpSpPr>
              <p:cNvPr id="1633" name="Google Shape;1633;p52"/>
              <p:cNvGrpSpPr/>
              <p:nvPr/>
            </p:nvGrpSpPr>
            <p:grpSpPr>
              <a:xfrm>
                <a:off x="123150" y="4810250"/>
                <a:ext cx="9020846" cy="318721"/>
                <a:chOff x="66882" y="4401145"/>
                <a:chExt cx="9060713" cy="305875"/>
              </a:xfrm>
            </p:grpSpPr>
            <p:sp>
              <p:nvSpPr>
                <p:cNvPr id="1634" name="Google Shape;1634;p52"/>
                <p:cNvSpPr/>
                <p:nvPr/>
              </p:nvSpPr>
              <p:spPr>
                <a:xfrm>
                  <a:off x="66882" y="4401145"/>
                  <a:ext cx="9060713" cy="305875"/>
                </a:xfrm>
                <a:custGeom>
                  <a:rect b="b" l="l" r="r" t="t"/>
                  <a:pathLst>
                    <a:path extrusionOk="0" h="3178" w="27171">
                      <a:moveTo>
                        <a:pt x="1" y="0"/>
                      </a:moveTo>
                      <a:lnTo>
                        <a:pt x="1" y="3177"/>
                      </a:lnTo>
                      <a:lnTo>
                        <a:pt x="27171" y="3177"/>
                      </a:lnTo>
                      <a:lnTo>
                        <a:pt x="27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52"/>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52"/>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37" name="Google Shape;1637;p52"/>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52"/>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52"/>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52"/>
              <p:cNvSpPr/>
              <p:nvPr/>
            </p:nvSpPr>
            <p:spPr>
              <a:xfrm>
                <a:off x="713232"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52"/>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2" name="Google Shape;1642;p52"/>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52"/>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52"/>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52"/>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52"/>
              <p:cNvSpPr/>
              <p:nvPr/>
            </p:nvSpPr>
            <p:spPr>
              <a:xfrm>
                <a:off x="8945550" y="247650"/>
                <a:ext cx="197174" cy="4618732"/>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7" name="Google Shape;1647;p52"/>
              <p:cNvGrpSpPr/>
              <p:nvPr/>
            </p:nvGrpSpPr>
            <p:grpSpPr>
              <a:xfrm>
                <a:off x="8694552" y="444361"/>
                <a:ext cx="448838" cy="855480"/>
                <a:chOff x="4189590" y="628348"/>
                <a:chExt cx="448838" cy="855480"/>
              </a:xfrm>
            </p:grpSpPr>
            <p:sp>
              <p:nvSpPr>
                <p:cNvPr id="1648" name="Google Shape;1648;p52"/>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52"/>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52"/>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1" name="Google Shape;1651;p52"/>
              <p:cNvSpPr/>
              <p:nvPr/>
            </p:nvSpPr>
            <p:spPr>
              <a:xfrm>
                <a:off x="100" y="247650"/>
                <a:ext cx="183874" cy="489580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2" name="Google Shape;1652;p52"/>
              <p:cNvGrpSpPr/>
              <p:nvPr/>
            </p:nvGrpSpPr>
            <p:grpSpPr>
              <a:xfrm>
                <a:off x="-10709" y="444378"/>
                <a:ext cx="448838" cy="860613"/>
                <a:chOff x="561117" y="628348"/>
                <a:chExt cx="448838" cy="855480"/>
              </a:xfrm>
            </p:grpSpPr>
            <p:sp>
              <p:nvSpPr>
                <p:cNvPr id="1653" name="Google Shape;1653;p52"/>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52"/>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52"/>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56" name="Google Shape;1656;p52"/>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657" name="Shape 1657"/>
        <p:cNvGrpSpPr/>
        <p:nvPr/>
      </p:nvGrpSpPr>
      <p:grpSpPr>
        <a:xfrm>
          <a:off x="0" y="0"/>
          <a:ext cx="0" cy="0"/>
          <a:chOff x="0" y="0"/>
          <a:chExt cx="0" cy="0"/>
        </a:xfrm>
      </p:grpSpPr>
      <p:grpSp>
        <p:nvGrpSpPr>
          <p:cNvPr id="1658" name="Google Shape;1658;p53"/>
          <p:cNvGrpSpPr/>
          <p:nvPr/>
        </p:nvGrpSpPr>
        <p:grpSpPr>
          <a:xfrm>
            <a:off x="-540125" y="-190500"/>
            <a:ext cx="10224238" cy="5634425"/>
            <a:chOff x="-540125" y="-190500"/>
            <a:chExt cx="10224238" cy="5634425"/>
          </a:xfrm>
        </p:grpSpPr>
        <p:grpSp>
          <p:nvGrpSpPr>
            <p:cNvPr id="1659" name="Google Shape;1659;p53"/>
            <p:cNvGrpSpPr/>
            <p:nvPr/>
          </p:nvGrpSpPr>
          <p:grpSpPr>
            <a:xfrm>
              <a:off x="-540125" y="-190500"/>
              <a:ext cx="10224238" cy="5634425"/>
              <a:chOff x="-540125" y="-190500"/>
              <a:chExt cx="10224238" cy="5634425"/>
            </a:xfrm>
          </p:grpSpPr>
          <p:grpSp>
            <p:nvGrpSpPr>
              <p:cNvPr id="1660" name="Google Shape;1660;p53"/>
              <p:cNvGrpSpPr/>
              <p:nvPr/>
            </p:nvGrpSpPr>
            <p:grpSpPr>
              <a:xfrm>
                <a:off x="123156" y="409580"/>
                <a:ext cx="262232" cy="352736"/>
                <a:chOff x="694982" y="773654"/>
                <a:chExt cx="262232" cy="350632"/>
              </a:xfrm>
            </p:grpSpPr>
            <p:sp>
              <p:nvSpPr>
                <p:cNvPr id="1661" name="Google Shape;1661;p53"/>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53"/>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3" name="Google Shape;1663;p53"/>
              <p:cNvGrpSpPr/>
              <p:nvPr/>
            </p:nvGrpSpPr>
            <p:grpSpPr>
              <a:xfrm>
                <a:off x="-540125" y="-190500"/>
                <a:ext cx="10224238" cy="5634425"/>
                <a:chOff x="-540125" y="-190500"/>
                <a:chExt cx="10224238" cy="5634425"/>
              </a:xfrm>
            </p:grpSpPr>
            <p:grpSp>
              <p:nvGrpSpPr>
                <p:cNvPr id="1664" name="Google Shape;1664;p53"/>
                <p:cNvGrpSpPr/>
                <p:nvPr/>
              </p:nvGrpSpPr>
              <p:grpSpPr>
                <a:xfrm>
                  <a:off x="123150" y="4810250"/>
                  <a:ext cx="9020846" cy="318721"/>
                  <a:chOff x="66882" y="4401145"/>
                  <a:chExt cx="9060713" cy="305875"/>
                </a:xfrm>
              </p:grpSpPr>
              <p:sp>
                <p:nvSpPr>
                  <p:cNvPr id="1665" name="Google Shape;1665;p53"/>
                  <p:cNvSpPr/>
                  <p:nvPr/>
                </p:nvSpPr>
                <p:spPr>
                  <a:xfrm>
                    <a:off x="66882" y="4401145"/>
                    <a:ext cx="9060713" cy="305875"/>
                  </a:xfrm>
                  <a:custGeom>
                    <a:rect b="b" l="l" r="r" t="t"/>
                    <a:pathLst>
                      <a:path extrusionOk="0" h="3178" w="27171">
                        <a:moveTo>
                          <a:pt x="1" y="0"/>
                        </a:moveTo>
                        <a:lnTo>
                          <a:pt x="1" y="3177"/>
                        </a:lnTo>
                        <a:lnTo>
                          <a:pt x="27171" y="3177"/>
                        </a:lnTo>
                        <a:lnTo>
                          <a:pt x="27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53"/>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53"/>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8" name="Google Shape;1668;p53"/>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53"/>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53"/>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53"/>
                <p:cNvSpPr/>
                <p:nvPr/>
              </p:nvSpPr>
              <p:spPr>
                <a:xfrm>
                  <a:off x="713232"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53"/>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53"/>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53"/>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53"/>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53"/>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53"/>
                <p:cNvSpPr/>
                <p:nvPr/>
              </p:nvSpPr>
              <p:spPr>
                <a:xfrm>
                  <a:off x="8945550" y="247650"/>
                  <a:ext cx="197174" cy="4618732"/>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8" name="Google Shape;1678;p53"/>
                <p:cNvGrpSpPr/>
                <p:nvPr/>
              </p:nvGrpSpPr>
              <p:grpSpPr>
                <a:xfrm>
                  <a:off x="8694552" y="444361"/>
                  <a:ext cx="448838" cy="855480"/>
                  <a:chOff x="4189590" y="628348"/>
                  <a:chExt cx="448838" cy="855480"/>
                </a:xfrm>
              </p:grpSpPr>
              <p:sp>
                <p:nvSpPr>
                  <p:cNvPr id="1679" name="Google Shape;1679;p53"/>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53"/>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53"/>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2" name="Google Shape;1682;p53"/>
                <p:cNvSpPr/>
                <p:nvPr/>
              </p:nvSpPr>
              <p:spPr>
                <a:xfrm>
                  <a:off x="100" y="247650"/>
                  <a:ext cx="183874" cy="489580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3" name="Google Shape;1683;p53"/>
                <p:cNvGrpSpPr/>
                <p:nvPr/>
              </p:nvGrpSpPr>
              <p:grpSpPr>
                <a:xfrm>
                  <a:off x="-10709" y="444378"/>
                  <a:ext cx="448838" cy="860613"/>
                  <a:chOff x="561117" y="628348"/>
                  <a:chExt cx="448838" cy="855480"/>
                </a:xfrm>
              </p:grpSpPr>
              <p:sp>
                <p:nvSpPr>
                  <p:cNvPr id="1684" name="Google Shape;1684;p53"/>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53"/>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53"/>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87" name="Google Shape;1687;p53"/>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8" name="Google Shape;1688;p53"/>
            <p:cNvGrpSpPr/>
            <p:nvPr/>
          </p:nvGrpSpPr>
          <p:grpSpPr>
            <a:xfrm>
              <a:off x="384093" y="4954718"/>
              <a:ext cx="8375813" cy="57966"/>
              <a:chOff x="384093" y="4954718"/>
              <a:chExt cx="8375813" cy="57966"/>
            </a:xfrm>
          </p:grpSpPr>
          <p:sp>
            <p:nvSpPr>
              <p:cNvPr id="1689" name="Google Shape;1689;p53"/>
              <p:cNvSpPr/>
              <p:nvPr/>
            </p:nvSpPr>
            <p:spPr>
              <a:xfrm>
                <a:off x="384093" y="495471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53"/>
              <p:cNvSpPr/>
              <p:nvPr/>
            </p:nvSpPr>
            <p:spPr>
              <a:xfrm>
                <a:off x="8540543" y="495471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91" name="Google Shape;1691;p53"/>
          <p:cNvGrpSpPr/>
          <p:nvPr/>
        </p:nvGrpSpPr>
        <p:grpSpPr>
          <a:xfrm>
            <a:off x="8106581" y="1095706"/>
            <a:ext cx="648376" cy="880878"/>
            <a:chOff x="638276" y="3526008"/>
            <a:chExt cx="714936" cy="971200"/>
          </a:xfrm>
        </p:grpSpPr>
        <p:sp>
          <p:nvSpPr>
            <p:cNvPr id="1692" name="Google Shape;1692;p53"/>
            <p:cNvSpPr/>
            <p:nvPr/>
          </p:nvSpPr>
          <p:spPr>
            <a:xfrm>
              <a:off x="801537" y="3817400"/>
              <a:ext cx="388460" cy="388464"/>
            </a:xfrm>
            <a:custGeom>
              <a:rect b="b" l="l" r="r" t="t"/>
              <a:pathLst>
                <a:path extrusionOk="0" h="91296" w="91295">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93" name="Google Shape;1693;p53"/>
            <p:cNvGrpSpPr/>
            <p:nvPr/>
          </p:nvGrpSpPr>
          <p:grpSpPr>
            <a:xfrm>
              <a:off x="638276" y="3526008"/>
              <a:ext cx="714936" cy="971200"/>
              <a:chOff x="9141124" y="2771118"/>
              <a:chExt cx="319239" cy="433649"/>
            </a:xfrm>
          </p:grpSpPr>
          <p:sp>
            <p:nvSpPr>
              <p:cNvPr id="1694" name="Google Shape;1694;p53"/>
              <p:cNvSpPr/>
              <p:nvPr/>
            </p:nvSpPr>
            <p:spPr>
              <a:xfrm>
                <a:off x="9271960" y="3034862"/>
                <a:ext cx="17824" cy="25355"/>
              </a:xfrm>
              <a:custGeom>
                <a:rect b="b" l="l" r="r" t="t"/>
                <a:pathLst>
                  <a:path extrusionOk="0" h="1579" w="111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53"/>
              <p:cNvSpPr/>
              <p:nvPr/>
            </p:nvSpPr>
            <p:spPr>
              <a:xfrm>
                <a:off x="9267175" y="2928674"/>
                <a:ext cx="54965" cy="93728"/>
              </a:xfrm>
              <a:custGeom>
                <a:rect b="b" l="l" r="r" t="t"/>
                <a:pathLst>
                  <a:path extrusionOk="0" h="5837" w="3423">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53"/>
              <p:cNvSpPr/>
              <p:nvPr/>
            </p:nvSpPr>
            <p:spPr>
              <a:xfrm>
                <a:off x="9274706" y="3031330"/>
                <a:ext cx="53439" cy="115213"/>
              </a:xfrm>
              <a:custGeom>
                <a:rect b="b" l="l" r="r" t="t"/>
                <a:pathLst>
                  <a:path extrusionOk="0" h="7175" w="3328">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53"/>
              <p:cNvSpPr/>
              <p:nvPr/>
            </p:nvSpPr>
            <p:spPr>
              <a:xfrm>
                <a:off x="9209625" y="3132139"/>
                <a:ext cx="185657" cy="54804"/>
              </a:xfrm>
              <a:custGeom>
                <a:rect b="b" l="l" r="r" t="t"/>
                <a:pathLst>
                  <a:path extrusionOk="0" h="3413" w="11562">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53"/>
              <p:cNvSpPr/>
              <p:nvPr/>
            </p:nvSpPr>
            <p:spPr>
              <a:xfrm>
                <a:off x="9193872" y="2882091"/>
                <a:ext cx="15078" cy="289790"/>
              </a:xfrm>
              <a:custGeom>
                <a:rect b="b" l="l" r="r" t="t"/>
                <a:pathLst>
                  <a:path extrusionOk="0" h="18047" w="939">
                    <a:moveTo>
                      <a:pt x="0" y="1"/>
                    </a:moveTo>
                    <a:lnTo>
                      <a:pt x="0"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53"/>
              <p:cNvSpPr/>
              <p:nvPr/>
            </p:nvSpPr>
            <p:spPr>
              <a:xfrm>
                <a:off x="9392520" y="2882091"/>
                <a:ext cx="15094" cy="289790"/>
              </a:xfrm>
              <a:custGeom>
                <a:rect b="b" l="l" r="r" t="t"/>
                <a:pathLst>
                  <a:path extrusionOk="0" h="18047" w="940">
                    <a:moveTo>
                      <a:pt x="1" y="1"/>
                    </a:moveTo>
                    <a:lnTo>
                      <a:pt x="1" y="18046"/>
                    </a:lnTo>
                    <a:lnTo>
                      <a:pt x="940" y="18046"/>
                    </a:lnTo>
                    <a:lnTo>
                      <a:pt x="940"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53"/>
              <p:cNvSpPr/>
              <p:nvPr/>
            </p:nvSpPr>
            <p:spPr>
              <a:xfrm>
                <a:off x="9338406" y="2882091"/>
                <a:ext cx="15094" cy="289790"/>
              </a:xfrm>
              <a:custGeom>
                <a:rect b="b" l="l" r="r" t="t"/>
                <a:pathLst>
                  <a:path extrusionOk="0" h="18047" w="940">
                    <a:moveTo>
                      <a:pt x="1" y="1"/>
                    </a:moveTo>
                    <a:lnTo>
                      <a:pt x="1"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53"/>
              <p:cNvSpPr/>
              <p:nvPr/>
            </p:nvSpPr>
            <p:spPr>
              <a:xfrm>
                <a:off x="9182231" y="2880726"/>
                <a:ext cx="237025" cy="17824"/>
              </a:xfrm>
              <a:custGeom>
                <a:rect b="b" l="l" r="r" t="t"/>
                <a:pathLst>
                  <a:path extrusionOk="0" h="1110" w="14761">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53"/>
              <p:cNvSpPr/>
              <p:nvPr/>
            </p:nvSpPr>
            <p:spPr>
              <a:xfrm>
                <a:off x="9182231" y="3152676"/>
                <a:ext cx="237025" cy="30172"/>
              </a:xfrm>
              <a:custGeom>
                <a:rect b="b" l="l" r="r" t="t"/>
                <a:pathLst>
                  <a:path extrusionOk="0" h="1879" w="14761">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53"/>
              <p:cNvSpPr/>
              <p:nvPr/>
            </p:nvSpPr>
            <p:spPr>
              <a:xfrm>
                <a:off x="9180175" y="2803313"/>
                <a:ext cx="254158" cy="68533"/>
              </a:xfrm>
              <a:custGeom>
                <a:rect b="b" l="l" r="r" t="t"/>
                <a:pathLst>
                  <a:path extrusionOk="0" h="4268" w="15828">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53"/>
              <p:cNvSpPr/>
              <p:nvPr/>
            </p:nvSpPr>
            <p:spPr>
              <a:xfrm>
                <a:off x="9296624" y="2771118"/>
                <a:ext cx="20570" cy="35648"/>
              </a:xfrm>
              <a:custGeom>
                <a:rect b="b" l="l" r="r" t="t"/>
                <a:pathLst>
                  <a:path extrusionOk="0" h="2220" w="1281">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53"/>
              <p:cNvSpPr/>
              <p:nvPr/>
            </p:nvSpPr>
            <p:spPr>
              <a:xfrm>
                <a:off x="9141124" y="2856062"/>
                <a:ext cx="319239" cy="28791"/>
              </a:xfrm>
              <a:custGeom>
                <a:rect b="b" l="l" r="r" t="t"/>
                <a:pathLst>
                  <a:path extrusionOk="0" h="1793" w="19881">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53"/>
              <p:cNvSpPr/>
              <p:nvPr/>
            </p:nvSpPr>
            <p:spPr>
              <a:xfrm>
                <a:off x="9152091" y="3174611"/>
                <a:ext cx="301415" cy="30156"/>
              </a:xfrm>
              <a:custGeom>
                <a:rect b="b" l="l" r="r" t="t"/>
                <a:pathLst>
                  <a:path extrusionOk="0" h="1878" w="18771">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53"/>
              <p:cNvSpPr/>
              <p:nvPr/>
            </p:nvSpPr>
            <p:spPr>
              <a:xfrm>
                <a:off x="9215101" y="2803281"/>
                <a:ext cx="197989" cy="42584"/>
              </a:xfrm>
              <a:custGeom>
                <a:rect b="b" l="l" r="r" t="t"/>
                <a:pathLst>
                  <a:path extrusionOk="0" h="2652" w="1233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53"/>
              <p:cNvSpPr/>
              <p:nvPr/>
            </p:nvSpPr>
            <p:spPr>
              <a:xfrm>
                <a:off x="9150710" y="2856062"/>
                <a:ext cx="300741" cy="14516"/>
              </a:xfrm>
              <a:custGeom>
                <a:rect b="b" l="l" r="r" t="t"/>
                <a:pathLst>
                  <a:path extrusionOk="0" h="904" w="18729">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53"/>
              <p:cNvSpPr/>
              <p:nvPr/>
            </p:nvSpPr>
            <p:spPr>
              <a:xfrm>
                <a:off x="9158257" y="3174498"/>
                <a:ext cx="289083" cy="13826"/>
              </a:xfrm>
              <a:custGeom>
                <a:rect b="b" l="l" r="r" t="t"/>
                <a:pathLst>
                  <a:path extrusionOk="0" h="861" w="18003">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53"/>
              <p:cNvSpPr/>
              <p:nvPr/>
            </p:nvSpPr>
            <p:spPr>
              <a:xfrm>
                <a:off x="9187016" y="3174611"/>
                <a:ext cx="79485" cy="13713"/>
              </a:xfrm>
              <a:custGeom>
                <a:rect b="b" l="l" r="r" t="t"/>
                <a:pathLst>
                  <a:path extrusionOk="0" h="854" w="495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53"/>
              <p:cNvSpPr/>
              <p:nvPr/>
            </p:nvSpPr>
            <p:spPr>
              <a:xfrm>
                <a:off x="9277436" y="3031426"/>
                <a:ext cx="40433" cy="80175"/>
              </a:xfrm>
              <a:custGeom>
                <a:rect b="b" l="l" r="r" t="t"/>
                <a:pathLst>
                  <a:path extrusionOk="0" h="4993" w="2518">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53"/>
              <p:cNvSpPr/>
              <p:nvPr/>
            </p:nvSpPr>
            <p:spPr>
              <a:xfrm>
                <a:off x="9277436" y="2974582"/>
                <a:ext cx="40433" cy="47900"/>
              </a:xfrm>
              <a:custGeom>
                <a:rect b="b" l="l" r="r" t="t"/>
                <a:pathLst>
                  <a:path extrusionOk="0" h="2983" w="2518">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53"/>
              <p:cNvSpPr/>
              <p:nvPr/>
            </p:nvSpPr>
            <p:spPr>
              <a:xfrm>
                <a:off x="9284983" y="2993065"/>
                <a:ext cx="24680" cy="28582"/>
              </a:xfrm>
              <a:custGeom>
                <a:rect b="b" l="l" r="r" t="t"/>
                <a:pathLst>
                  <a:path extrusionOk="0" h="1780" w="1537">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53"/>
              <p:cNvSpPr/>
              <p:nvPr/>
            </p:nvSpPr>
            <p:spPr>
              <a:xfrm>
                <a:off x="9278817" y="3075279"/>
                <a:ext cx="26736" cy="19189"/>
              </a:xfrm>
              <a:custGeom>
                <a:rect b="b" l="l" r="r" t="t"/>
                <a:pathLst>
                  <a:path extrusionOk="0" h="1195" w="166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53"/>
              <p:cNvSpPr/>
              <p:nvPr/>
            </p:nvSpPr>
            <p:spPr>
              <a:xfrm>
                <a:off x="9293879" y="3036918"/>
                <a:ext cx="26045" cy="20586"/>
              </a:xfrm>
              <a:custGeom>
                <a:rect b="b" l="l" r="r" t="t"/>
                <a:pathLst>
                  <a:path extrusionOk="0" h="1282" w="162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53"/>
              <p:cNvSpPr/>
              <p:nvPr/>
            </p:nvSpPr>
            <p:spPr>
              <a:xfrm>
                <a:off x="9208934" y="2856062"/>
                <a:ext cx="85651" cy="14404"/>
              </a:xfrm>
              <a:custGeom>
                <a:rect b="b" l="l" r="r" t="t"/>
                <a:pathLst>
                  <a:path extrusionOk="0" h="897" w="5334">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53"/>
              <p:cNvSpPr/>
              <p:nvPr/>
            </p:nvSpPr>
            <p:spPr>
              <a:xfrm>
                <a:off x="9312377" y="2856062"/>
                <a:ext cx="52765" cy="14404"/>
              </a:xfrm>
              <a:custGeom>
                <a:rect b="b" l="l" r="r" t="t"/>
                <a:pathLst>
                  <a:path extrusionOk="0" h="897" w="3286">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53"/>
              <p:cNvSpPr/>
              <p:nvPr/>
            </p:nvSpPr>
            <p:spPr>
              <a:xfrm>
                <a:off x="9339097" y="2819499"/>
                <a:ext cx="47289" cy="17422"/>
              </a:xfrm>
              <a:custGeom>
                <a:rect b="b" l="l" r="r" t="t"/>
                <a:pathLst>
                  <a:path extrusionOk="0" h="1085" w="294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53"/>
              <p:cNvSpPr/>
              <p:nvPr/>
            </p:nvSpPr>
            <p:spPr>
              <a:xfrm>
                <a:off x="9306901" y="2808805"/>
                <a:ext cx="30846" cy="10293"/>
              </a:xfrm>
              <a:custGeom>
                <a:rect b="b" l="l" r="r" t="t"/>
                <a:pathLst>
                  <a:path extrusionOk="0" h="641" w="192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20" name="Google Shape;1720;p53"/>
          <p:cNvSpPr/>
          <p:nvPr/>
        </p:nvSpPr>
        <p:spPr>
          <a:xfrm>
            <a:off x="4" y="1017700"/>
            <a:ext cx="9143992" cy="78001"/>
          </a:xfrm>
          <a:custGeom>
            <a:rect b="b" l="l" r="r" t="t"/>
            <a:pathLst>
              <a:path extrusionOk="0" h="525" w="27171">
                <a:moveTo>
                  <a:pt x="1" y="1"/>
                </a:moveTo>
                <a:lnTo>
                  <a:pt x="1" y="525"/>
                </a:lnTo>
                <a:lnTo>
                  <a:pt x="27171" y="525"/>
                </a:lnTo>
                <a:lnTo>
                  <a:pt x="271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1" name="Google Shape;1721;p53"/>
          <p:cNvGrpSpPr/>
          <p:nvPr/>
        </p:nvGrpSpPr>
        <p:grpSpPr>
          <a:xfrm>
            <a:off x="389043" y="1095706"/>
            <a:ext cx="648376" cy="880878"/>
            <a:chOff x="638276" y="3526008"/>
            <a:chExt cx="714936" cy="971200"/>
          </a:xfrm>
        </p:grpSpPr>
        <p:sp>
          <p:nvSpPr>
            <p:cNvPr id="1722" name="Google Shape;1722;p53"/>
            <p:cNvSpPr/>
            <p:nvPr/>
          </p:nvSpPr>
          <p:spPr>
            <a:xfrm>
              <a:off x="801537" y="3817400"/>
              <a:ext cx="388460" cy="388464"/>
            </a:xfrm>
            <a:custGeom>
              <a:rect b="b" l="l" r="r" t="t"/>
              <a:pathLst>
                <a:path extrusionOk="0" h="91296" w="91295">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3" name="Google Shape;1723;p53"/>
            <p:cNvGrpSpPr/>
            <p:nvPr/>
          </p:nvGrpSpPr>
          <p:grpSpPr>
            <a:xfrm>
              <a:off x="638276" y="3526008"/>
              <a:ext cx="714936" cy="971200"/>
              <a:chOff x="9141124" y="2771118"/>
              <a:chExt cx="319239" cy="433649"/>
            </a:xfrm>
          </p:grpSpPr>
          <p:sp>
            <p:nvSpPr>
              <p:cNvPr id="1724" name="Google Shape;1724;p53"/>
              <p:cNvSpPr/>
              <p:nvPr/>
            </p:nvSpPr>
            <p:spPr>
              <a:xfrm>
                <a:off x="9271960" y="3034862"/>
                <a:ext cx="17824" cy="25355"/>
              </a:xfrm>
              <a:custGeom>
                <a:rect b="b" l="l" r="r" t="t"/>
                <a:pathLst>
                  <a:path extrusionOk="0" h="1579" w="111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53"/>
              <p:cNvSpPr/>
              <p:nvPr/>
            </p:nvSpPr>
            <p:spPr>
              <a:xfrm>
                <a:off x="9267175" y="2928674"/>
                <a:ext cx="54965" cy="93728"/>
              </a:xfrm>
              <a:custGeom>
                <a:rect b="b" l="l" r="r" t="t"/>
                <a:pathLst>
                  <a:path extrusionOk="0" h="5837" w="3423">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53"/>
              <p:cNvSpPr/>
              <p:nvPr/>
            </p:nvSpPr>
            <p:spPr>
              <a:xfrm>
                <a:off x="9274706" y="3031330"/>
                <a:ext cx="53439" cy="115213"/>
              </a:xfrm>
              <a:custGeom>
                <a:rect b="b" l="l" r="r" t="t"/>
                <a:pathLst>
                  <a:path extrusionOk="0" h="7175" w="3328">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53"/>
              <p:cNvSpPr/>
              <p:nvPr/>
            </p:nvSpPr>
            <p:spPr>
              <a:xfrm>
                <a:off x="9209625" y="3132139"/>
                <a:ext cx="185657" cy="54804"/>
              </a:xfrm>
              <a:custGeom>
                <a:rect b="b" l="l" r="r" t="t"/>
                <a:pathLst>
                  <a:path extrusionOk="0" h="3413" w="11562">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53"/>
              <p:cNvSpPr/>
              <p:nvPr/>
            </p:nvSpPr>
            <p:spPr>
              <a:xfrm>
                <a:off x="9193872" y="2882091"/>
                <a:ext cx="15078" cy="289790"/>
              </a:xfrm>
              <a:custGeom>
                <a:rect b="b" l="l" r="r" t="t"/>
                <a:pathLst>
                  <a:path extrusionOk="0" h="18047" w="939">
                    <a:moveTo>
                      <a:pt x="0" y="1"/>
                    </a:moveTo>
                    <a:lnTo>
                      <a:pt x="0"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53"/>
              <p:cNvSpPr/>
              <p:nvPr/>
            </p:nvSpPr>
            <p:spPr>
              <a:xfrm>
                <a:off x="9392520" y="2882091"/>
                <a:ext cx="15094" cy="289790"/>
              </a:xfrm>
              <a:custGeom>
                <a:rect b="b" l="l" r="r" t="t"/>
                <a:pathLst>
                  <a:path extrusionOk="0" h="18047" w="940">
                    <a:moveTo>
                      <a:pt x="1" y="1"/>
                    </a:moveTo>
                    <a:lnTo>
                      <a:pt x="1" y="18046"/>
                    </a:lnTo>
                    <a:lnTo>
                      <a:pt x="940" y="18046"/>
                    </a:lnTo>
                    <a:lnTo>
                      <a:pt x="940"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53"/>
              <p:cNvSpPr/>
              <p:nvPr/>
            </p:nvSpPr>
            <p:spPr>
              <a:xfrm>
                <a:off x="9338406" y="2882091"/>
                <a:ext cx="15094" cy="289790"/>
              </a:xfrm>
              <a:custGeom>
                <a:rect b="b" l="l" r="r" t="t"/>
                <a:pathLst>
                  <a:path extrusionOk="0" h="18047" w="940">
                    <a:moveTo>
                      <a:pt x="1" y="1"/>
                    </a:moveTo>
                    <a:lnTo>
                      <a:pt x="1"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53"/>
              <p:cNvSpPr/>
              <p:nvPr/>
            </p:nvSpPr>
            <p:spPr>
              <a:xfrm>
                <a:off x="9182231" y="2880726"/>
                <a:ext cx="237025" cy="17824"/>
              </a:xfrm>
              <a:custGeom>
                <a:rect b="b" l="l" r="r" t="t"/>
                <a:pathLst>
                  <a:path extrusionOk="0" h="1110" w="14761">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53"/>
              <p:cNvSpPr/>
              <p:nvPr/>
            </p:nvSpPr>
            <p:spPr>
              <a:xfrm>
                <a:off x="9182231" y="3152676"/>
                <a:ext cx="237025" cy="30172"/>
              </a:xfrm>
              <a:custGeom>
                <a:rect b="b" l="l" r="r" t="t"/>
                <a:pathLst>
                  <a:path extrusionOk="0" h="1879" w="14761">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3"/>
              <p:cNvSpPr/>
              <p:nvPr/>
            </p:nvSpPr>
            <p:spPr>
              <a:xfrm>
                <a:off x="9180175" y="2803313"/>
                <a:ext cx="254158" cy="68533"/>
              </a:xfrm>
              <a:custGeom>
                <a:rect b="b" l="l" r="r" t="t"/>
                <a:pathLst>
                  <a:path extrusionOk="0" h="4268" w="15828">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53"/>
              <p:cNvSpPr/>
              <p:nvPr/>
            </p:nvSpPr>
            <p:spPr>
              <a:xfrm>
                <a:off x="9296624" y="2771118"/>
                <a:ext cx="20570" cy="35648"/>
              </a:xfrm>
              <a:custGeom>
                <a:rect b="b" l="l" r="r" t="t"/>
                <a:pathLst>
                  <a:path extrusionOk="0" h="2220" w="1281">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53"/>
              <p:cNvSpPr/>
              <p:nvPr/>
            </p:nvSpPr>
            <p:spPr>
              <a:xfrm>
                <a:off x="9141124" y="2856062"/>
                <a:ext cx="319239" cy="28791"/>
              </a:xfrm>
              <a:custGeom>
                <a:rect b="b" l="l" r="r" t="t"/>
                <a:pathLst>
                  <a:path extrusionOk="0" h="1793" w="19881">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3"/>
              <p:cNvSpPr/>
              <p:nvPr/>
            </p:nvSpPr>
            <p:spPr>
              <a:xfrm>
                <a:off x="9152091" y="3174611"/>
                <a:ext cx="301415" cy="30156"/>
              </a:xfrm>
              <a:custGeom>
                <a:rect b="b" l="l" r="r" t="t"/>
                <a:pathLst>
                  <a:path extrusionOk="0" h="1878" w="18771">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3"/>
              <p:cNvSpPr/>
              <p:nvPr/>
            </p:nvSpPr>
            <p:spPr>
              <a:xfrm>
                <a:off x="9215101" y="2803281"/>
                <a:ext cx="197989" cy="42584"/>
              </a:xfrm>
              <a:custGeom>
                <a:rect b="b" l="l" r="r" t="t"/>
                <a:pathLst>
                  <a:path extrusionOk="0" h="2652" w="1233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3"/>
              <p:cNvSpPr/>
              <p:nvPr/>
            </p:nvSpPr>
            <p:spPr>
              <a:xfrm>
                <a:off x="9150710" y="2856062"/>
                <a:ext cx="300741" cy="14516"/>
              </a:xfrm>
              <a:custGeom>
                <a:rect b="b" l="l" r="r" t="t"/>
                <a:pathLst>
                  <a:path extrusionOk="0" h="904" w="18729">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3"/>
              <p:cNvSpPr/>
              <p:nvPr/>
            </p:nvSpPr>
            <p:spPr>
              <a:xfrm>
                <a:off x="9158257" y="3174498"/>
                <a:ext cx="289083" cy="13826"/>
              </a:xfrm>
              <a:custGeom>
                <a:rect b="b" l="l" r="r" t="t"/>
                <a:pathLst>
                  <a:path extrusionOk="0" h="861" w="18003">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3"/>
              <p:cNvSpPr/>
              <p:nvPr/>
            </p:nvSpPr>
            <p:spPr>
              <a:xfrm>
                <a:off x="9187016" y="3174611"/>
                <a:ext cx="79485" cy="13713"/>
              </a:xfrm>
              <a:custGeom>
                <a:rect b="b" l="l" r="r" t="t"/>
                <a:pathLst>
                  <a:path extrusionOk="0" h="854" w="495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3"/>
              <p:cNvSpPr/>
              <p:nvPr/>
            </p:nvSpPr>
            <p:spPr>
              <a:xfrm>
                <a:off x="9277436" y="3031426"/>
                <a:ext cx="40433" cy="80175"/>
              </a:xfrm>
              <a:custGeom>
                <a:rect b="b" l="l" r="r" t="t"/>
                <a:pathLst>
                  <a:path extrusionOk="0" h="4993" w="2518">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3"/>
              <p:cNvSpPr/>
              <p:nvPr/>
            </p:nvSpPr>
            <p:spPr>
              <a:xfrm>
                <a:off x="9277436" y="2974582"/>
                <a:ext cx="40433" cy="47900"/>
              </a:xfrm>
              <a:custGeom>
                <a:rect b="b" l="l" r="r" t="t"/>
                <a:pathLst>
                  <a:path extrusionOk="0" h="2983" w="2518">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53"/>
              <p:cNvSpPr/>
              <p:nvPr/>
            </p:nvSpPr>
            <p:spPr>
              <a:xfrm>
                <a:off x="9284983" y="2993065"/>
                <a:ext cx="24680" cy="28582"/>
              </a:xfrm>
              <a:custGeom>
                <a:rect b="b" l="l" r="r" t="t"/>
                <a:pathLst>
                  <a:path extrusionOk="0" h="1780" w="1537">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53"/>
              <p:cNvSpPr/>
              <p:nvPr/>
            </p:nvSpPr>
            <p:spPr>
              <a:xfrm>
                <a:off x="9278817" y="3075279"/>
                <a:ext cx="26736" cy="19189"/>
              </a:xfrm>
              <a:custGeom>
                <a:rect b="b" l="l" r="r" t="t"/>
                <a:pathLst>
                  <a:path extrusionOk="0" h="1195" w="166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53"/>
              <p:cNvSpPr/>
              <p:nvPr/>
            </p:nvSpPr>
            <p:spPr>
              <a:xfrm>
                <a:off x="9293879" y="3036918"/>
                <a:ext cx="26045" cy="20586"/>
              </a:xfrm>
              <a:custGeom>
                <a:rect b="b" l="l" r="r" t="t"/>
                <a:pathLst>
                  <a:path extrusionOk="0" h="1282" w="162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53"/>
              <p:cNvSpPr/>
              <p:nvPr/>
            </p:nvSpPr>
            <p:spPr>
              <a:xfrm>
                <a:off x="9208934" y="2856062"/>
                <a:ext cx="85651" cy="14404"/>
              </a:xfrm>
              <a:custGeom>
                <a:rect b="b" l="l" r="r" t="t"/>
                <a:pathLst>
                  <a:path extrusionOk="0" h="897" w="5334">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53"/>
              <p:cNvSpPr/>
              <p:nvPr/>
            </p:nvSpPr>
            <p:spPr>
              <a:xfrm>
                <a:off x="9312377" y="2856062"/>
                <a:ext cx="52765" cy="14404"/>
              </a:xfrm>
              <a:custGeom>
                <a:rect b="b" l="l" r="r" t="t"/>
                <a:pathLst>
                  <a:path extrusionOk="0" h="897" w="3286">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53"/>
              <p:cNvSpPr/>
              <p:nvPr/>
            </p:nvSpPr>
            <p:spPr>
              <a:xfrm>
                <a:off x="9339097" y="2819499"/>
                <a:ext cx="47289" cy="17422"/>
              </a:xfrm>
              <a:custGeom>
                <a:rect b="b" l="l" r="r" t="t"/>
                <a:pathLst>
                  <a:path extrusionOk="0" h="1085" w="294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3"/>
              <p:cNvSpPr/>
              <p:nvPr/>
            </p:nvSpPr>
            <p:spPr>
              <a:xfrm>
                <a:off x="9306901" y="2808805"/>
                <a:ext cx="30846" cy="10293"/>
              </a:xfrm>
              <a:custGeom>
                <a:rect b="b" l="l" r="r" t="t"/>
                <a:pathLst>
                  <a:path extrusionOk="0" h="641" w="192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50" name="Google Shape;1750;p53"/>
          <p:cNvGrpSpPr/>
          <p:nvPr/>
        </p:nvGrpSpPr>
        <p:grpSpPr>
          <a:xfrm flipH="1" rot="1321491">
            <a:off x="8028423" y="3186133"/>
            <a:ext cx="714934" cy="378491"/>
            <a:chOff x="-1074225" y="4512538"/>
            <a:chExt cx="714950" cy="378500"/>
          </a:xfrm>
        </p:grpSpPr>
        <p:sp>
          <p:nvSpPr>
            <p:cNvPr id="1751" name="Google Shape;1751;p53"/>
            <p:cNvSpPr/>
            <p:nvPr/>
          </p:nvSpPr>
          <p:spPr>
            <a:xfrm>
              <a:off x="-962825" y="4548088"/>
              <a:ext cx="188375" cy="120175"/>
            </a:xfrm>
            <a:custGeom>
              <a:rect b="b" l="l" r="r" t="t"/>
              <a:pathLst>
                <a:path extrusionOk="0" h="4807" w="7535">
                  <a:moveTo>
                    <a:pt x="2269" y="0"/>
                  </a:moveTo>
                  <a:lnTo>
                    <a:pt x="0" y="2619"/>
                  </a:lnTo>
                  <a:lnTo>
                    <a:pt x="7534" y="4807"/>
                  </a:lnTo>
                  <a:lnTo>
                    <a:pt x="2269" y="0"/>
                  </a:ln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3"/>
            <p:cNvSpPr/>
            <p:nvPr/>
          </p:nvSpPr>
          <p:spPr>
            <a:xfrm>
              <a:off x="-1064100" y="4512538"/>
              <a:ext cx="642725" cy="266450"/>
            </a:xfrm>
            <a:custGeom>
              <a:rect b="b" l="l" r="r" t="t"/>
              <a:pathLst>
                <a:path extrusionOk="0" h="10658" w="25709">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3"/>
            <p:cNvSpPr/>
            <p:nvPr/>
          </p:nvSpPr>
          <p:spPr>
            <a:xfrm>
              <a:off x="-1053975" y="4564288"/>
              <a:ext cx="81050" cy="60775"/>
            </a:xfrm>
            <a:custGeom>
              <a:rect b="b" l="l" r="r" t="t"/>
              <a:pathLst>
                <a:path extrusionOk="0" h="2431" w="3242">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3"/>
            <p:cNvSpPr/>
            <p:nvPr/>
          </p:nvSpPr>
          <p:spPr>
            <a:xfrm>
              <a:off x="-997925" y="4570088"/>
              <a:ext cx="98575" cy="24600"/>
            </a:xfrm>
            <a:custGeom>
              <a:rect b="b" l="l" r="r" t="t"/>
              <a:pathLst>
                <a:path extrusionOk="0" h="984" w="3943">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3"/>
            <p:cNvSpPr/>
            <p:nvPr/>
          </p:nvSpPr>
          <p:spPr>
            <a:xfrm>
              <a:off x="-837950" y="4525788"/>
              <a:ext cx="162050" cy="93200"/>
            </a:xfrm>
            <a:custGeom>
              <a:rect b="b" l="l" r="r" t="t"/>
              <a:pathLst>
                <a:path extrusionOk="0" h="3728" w="6482">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53"/>
            <p:cNvSpPr/>
            <p:nvPr/>
          </p:nvSpPr>
          <p:spPr>
            <a:xfrm>
              <a:off x="-742750" y="4536413"/>
              <a:ext cx="151925" cy="23850"/>
            </a:xfrm>
            <a:custGeom>
              <a:rect b="b" l="l" r="r" t="t"/>
              <a:pathLst>
                <a:path extrusionOk="0" h="954" w="6077">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53"/>
            <p:cNvSpPr/>
            <p:nvPr/>
          </p:nvSpPr>
          <p:spPr>
            <a:xfrm>
              <a:off x="-877100" y="4605913"/>
              <a:ext cx="40525" cy="25475"/>
            </a:xfrm>
            <a:custGeom>
              <a:rect b="b" l="l" r="r" t="t"/>
              <a:pathLst>
                <a:path extrusionOk="0" h="1019" w="1621">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53"/>
            <p:cNvSpPr/>
            <p:nvPr/>
          </p:nvSpPr>
          <p:spPr>
            <a:xfrm>
              <a:off x="-1074225" y="4544038"/>
              <a:ext cx="714950" cy="347000"/>
            </a:xfrm>
            <a:custGeom>
              <a:rect b="b" l="l" r="r" t="t"/>
              <a:pathLst>
                <a:path extrusionOk="0" h="13880" w="28598">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53"/>
            <p:cNvSpPr/>
            <p:nvPr/>
          </p:nvSpPr>
          <p:spPr>
            <a:xfrm>
              <a:off x="-815650" y="4565638"/>
              <a:ext cx="407775" cy="318650"/>
            </a:xfrm>
            <a:custGeom>
              <a:rect b="b" l="l" r="r" t="t"/>
              <a:pathLst>
                <a:path extrusionOk="0" h="12746" w="16311">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53"/>
            <p:cNvSpPr/>
            <p:nvPr/>
          </p:nvSpPr>
          <p:spPr>
            <a:xfrm>
              <a:off x="-1074225" y="4627063"/>
              <a:ext cx="411150" cy="263975"/>
            </a:xfrm>
            <a:custGeom>
              <a:rect b="b" l="l" r="r" t="t"/>
              <a:pathLst>
                <a:path extrusionOk="0" h="10559" w="16446">
                  <a:moveTo>
                    <a:pt x="1" y="0"/>
                  </a:moveTo>
                  <a:lnTo>
                    <a:pt x="8237" y="9425"/>
                  </a:lnTo>
                  <a:lnTo>
                    <a:pt x="16446" y="10559"/>
                  </a:lnTo>
                  <a:lnTo>
                    <a:pt x="16446" y="10559"/>
                  </a:lnTo>
                  <a:lnTo>
                    <a:pt x="8426" y="135"/>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53"/>
            <p:cNvSpPr/>
            <p:nvPr/>
          </p:nvSpPr>
          <p:spPr>
            <a:xfrm>
              <a:off x="-1049250" y="4639888"/>
              <a:ext cx="346350" cy="230900"/>
            </a:xfrm>
            <a:custGeom>
              <a:rect b="b" l="l" r="r" t="t"/>
              <a:pathLst>
                <a:path extrusionOk="0" h="9236" w="13854">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2" name="Google Shape;1762;p53"/>
          <p:cNvGrpSpPr/>
          <p:nvPr/>
        </p:nvGrpSpPr>
        <p:grpSpPr>
          <a:xfrm flipH="1">
            <a:off x="310883" y="4091175"/>
            <a:ext cx="714950" cy="378500"/>
            <a:chOff x="-1074225" y="4512538"/>
            <a:chExt cx="714950" cy="378500"/>
          </a:xfrm>
        </p:grpSpPr>
        <p:sp>
          <p:nvSpPr>
            <p:cNvPr id="1763" name="Google Shape;1763;p53"/>
            <p:cNvSpPr/>
            <p:nvPr/>
          </p:nvSpPr>
          <p:spPr>
            <a:xfrm>
              <a:off x="-962825" y="4548088"/>
              <a:ext cx="188375" cy="120175"/>
            </a:xfrm>
            <a:custGeom>
              <a:rect b="b" l="l" r="r" t="t"/>
              <a:pathLst>
                <a:path extrusionOk="0" h="4807" w="7535">
                  <a:moveTo>
                    <a:pt x="2269" y="0"/>
                  </a:moveTo>
                  <a:lnTo>
                    <a:pt x="0" y="2619"/>
                  </a:lnTo>
                  <a:lnTo>
                    <a:pt x="7534" y="4807"/>
                  </a:lnTo>
                  <a:lnTo>
                    <a:pt x="2269" y="0"/>
                  </a:ln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53"/>
            <p:cNvSpPr/>
            <p:nvPr/>
          </p:nvSpPr>
          <p:spPr>
            <a:xfrm>
              <a:off x="-1064100" y="4512538"/>
              <a:ext cx="642725" cy="266450"/>
            </a:xfrm>
            <a:custGeom>
              <a:rect b="b" l="l" r="r" t="t"/>
              <a:pathLst>
                <a:path extrusionOk="0" h="10658" w="25709">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53"/>
            <p:cNvSpPr/>
            <p:nvPr/>
          </p:nvSpPr>
          <p:spPr>
            <a:xfrm>
              <a:off x="-1053975" y="4564288"/>
              <a:ext cx="81050" cy="60775"/>
            </a:xfrm>
            <a:custGeom>
              <a:rect b="b" l="l" r="r" t="t"/>
              <a:pathLst>
                <a:path extrusionOk="0" h="2431" w="3242">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53"/>
            <p:cNvSpPr/>
            <p:nvPr/>
          </p:nvSpPr>
          <p:spPr>
            <a:xfrm>
              <a:off x="-997925" y="4570088"/>
              <a:ext cx="98575" cy="24600"/>
            </a:xfrm>
            <a:custGeom>
              <a:rect b="b" l="l" r="r" t="t"/>
              <a:pathLst>
                <a:path extrusionOk="0" h="984" w="3943">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53"/>
            <p:cNvSpPr/>
            <p:nvPr/>
          </p:nvSpPr>
          <p:spPr>
            <a:xfrm>
              <a:off x="-837950" y="4525788"/>
              <a:ext cx="162050" cy="93200"/>
            </a:xfrm>
            <a:custGeom>
              <a:rect b="b" l="l" r="r" t="t"/>
              <a:pathLst>
                <a:path extrusionOk="0" h="3728" w="6482">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53"/>
            <p:cNvSpPr/>
            <p:nvPr/>
          </p:nvSpPr>
          <p:spPr>
            <a:xfrm>
              <a:off x="-742750" y="4536413"/>
              <a:ext cx="151925" cy="23850"/>
            </a:xfrm>
            <a:custGeom>
              <a:rect b="b" l="l" r="r" t="t"/>
              <a:pathLst>
                <a:path extrusionOk="0" h="954" w="6077">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53"/>
            <p:cNvSpPr/>
            <p:nvPr/>
          </p:nvSpPr>
          <p:spPr>
            <a:xfrm>
              <a:off x="-877100" y="4605913"/>
              <a:ext cx="40525" cy="25475"/>
            </a:xfrm>
            <a:custGeom>
              <a:rect b="b" l="l" r="r" t="t"/>
              <a:pathLst>
                <a:path extrusionOk="0" h="1019" w="1621">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53"/>
            <p:cNvSpPr/>
            <p:nvPr/>
          </p:nvSpPr>
          <p:spPr>
            <a:xfrm>
              <a:off x="-1074225" y="4544038"/>
              <a:ext cx="714950" cy="347000"/>
            </a:xfrm>
            <a:custGeom>
              <a:rect b="b" l="l" r="r" t="t"/>
              <a:pathLst>
                <a:path extrusionOk="0" h="13880" w="28598">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53"/>
            <p:cNvSpPr/>
            <p:nvPr/>
          </p:nvSpPr>
          <p:spPr>
            <a:xfrm>
              <a:off x="-836575" y="4548088"/>
              <a:ext cx="382800" cy="253850"/>
            </a:xfrm>
            <a:custGeom>
              <a:rect b="b" l="l" r="r" t="t"/>
              <a:pathLst>
                <a:path extrusionOk="0" h="10154" w="15312">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53"/>
            <p:cNvSpPr/>
            <p:nvPr/>
          </p:nvSpPr>
          <p:spPr>
            <a:xfrm>
              <a:off x="-815650" y="4565638"/>
              <a:ext cx="407775" cy="318650"/>
            </a:xfrm>
            <a:custGeom>
              <a:rect b="b" l="l" r="r" t="t"/>
              <a:pathLst>
                <a:path extrusionOk="0" h="12746" w="16311">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53"/>
            <p:cNvSpPr/>
            <p:nvPr/>
          </p:nvSpPr>
          <p:spPr>
            <a:xfrm>
              <a:off x="-1074225" y="4627063"/>
              <a:ext cx="411150" cy="263975"/>
            </a:xfrm>
            <a:custGeom>
              <a:rect b="b" l="l" r="r" t="t"/>
              <a:pathLst>
                <a:path extrusionOk="0" h="10559" w="16446">
                  <a:moveTo>
                    <a:pt x="1" y="0"/>
                  </a:moveTo>
                  <a:lnTo>
                    <a:pt x="8237" y="9425"/>
                  </a:lnTo>
                  <a:lnTo>
                    <a:pt x="16446" y="10559"/>
                  </a:lnTo>
                  <a:lnTo>
                    <a:pt x="16446" y="10559"/>
                  </a:lnTo>
                  <a:lnTo>
                    <a:pt x="8426" y="135"/>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3"/>
            <p:cNvSpPr/>
            <p:nvPr/>
          </p:nvSpPr>
          <p:spPr>
            <a:xfrm>
              <a:off x="-1049250" y="4639888"/>
              <a:ext cx="346350" cy="230900"/>
            </a:xfrm>
            <a:custGeom>
              <a:rect b="b" l="l" r="r" t="t"/>
              <a:pathLst>
                <a:path extrusionOk="0" h="9236" w="13854">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1"/>
        </a:solidFill>
      </p:bgPr>
    </p:bg>
    <p:spTree>
      <p:nvGrpSpPr>
        <p:cNvPr id="1775" name="Shape 1775"/>
        <p:cNvGrpSpPr/>
        <p:nvPr/>
      </p:nvGrpSpPr>
      <p:grpSpPr>
        <a:xfrm>
          <a:off x="0" y="0"/>
          <a:ext cx="0" cy="0"/>
          <a:chOff x="0" y="0"/>
          <a:chExt cx="0" cy="0"/>
        </a:xfrm>
      </p:grpSpPr>
      <p:grpSp>
        <p:nvGrpSpPr>
          <p:cNvPr id="1776" name="Google Shape;1776;p54"/>
          <p:cNvGrpSpPr/>
          <p:nvPr/>
        </p:nvGrpSpPr>
        <p:grpSpPr>
          <a:xfrm flipH="1">
            <a:off x="-540125" y="-190500"/>
            <a:ext cx="10224238" cy="5634425"/>
            <a:chOff x="-540125" y="-190500"/>
            <a:chExt cx="10224238" cy="5634425"/>
          </a:xfrm>
        </p:grpSpPr>
        <p:grpSp>
          <p:nvGrpSpPr>
            <p:cNvPr id="1777" name="Google Shape;1777;p54"/>
            <p:cNvGrpSpPr/>
            <p:nvPr/>
          </p:nvGrpSpPr>
          <p:grpSpPr>
            <a:xfrm>
              <a:off x="-540125" y="-190500"/>
              <a:ext cx="10224238" cy="5634425"/>
              <a:chOff x="-540125" y="-190500"/>
              <a:chExt cx="10224238" cy="5634425"/>
            </a:xfrm>
          </p:grpSpPr>
          <p:grpSp>
            <p:nvGrpSpPr>
              <p:cNvPr id="1778" name="Google Shape;1778;p54"/>
              <p:cNvGrpSpPr/>
              <p:nvPr/>
            </p:nvGrpSpPr>
            <p:grpSpPr>
              <a:xfrm>
                <a:off x="123156" y="409580"/>
                <a:ext cx="262232" cy="352736"/>
                <a:chOff x="694982" y="773654"/>
                <a:chExt cx="262232" cy="350632"/>
              </a:xfrm>
            </p:grpSpPr>
            <p:sp>
              <p:nvSpPr>
                <p:cNvPr id="1779" name="Google Shape;1779;p54"/>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54"/>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1" name="Google Shape;1781;p54"/>
              <p:cNvGrpSpPr/>
              <p:nvPr/>
            </p:nvGrpSpPr>
            <p:grpSpPr>
              <a:xfrm>
                <a:off x="-540125" y="-190500"/>
                <a:ext cx="10224238" cy="5634425"/>
                <a:chOff x="-540125" y="-190500"/>
                <a:chExt cx="10224238" cy="5634425"/>
              </a:xfrm>
            </p:grpSpPr>
            <p:grpSp>
              <p:nvGrpSpPr>
                <p:cNvPr id="1782" name="Google Shape;1782;p54"/>
                <p:cNvGrpSpPr/>
                <p:nvPr/>
              </p:nvGrpSpPr>
              <p:grpSpPr>
                <a:xfrm>
                  <a:off x="123150" y="4810250"/>
                  <a:ext cx="9020846" cy="318721"/>
                  <a:chOff x="66882" y="4401145"/>
                  <a:chExt cx="9060713" cy="305875"/>
                </a:xfrm>
              </p:grpSpPr>
              <p:sp>
                <p:nvSpPr>
                  <p:cNvPr id="1783" name="Google Shape;1783;p54"/>
                  <p:cNvSpPr/>
                  <p:nvPr/>
                </p:nvSpPr>
                <p:spPr>
                  <a:xfrm>
                    <a:off x="66882" y="4401145"/>
                    <a:ext cx="9060713" cy="305875"/>
                  </a:xfrm>
                  <a:custGeom>
                    <a:rect b="b" l="l" r="r" t="t"/>
                    <a:pathLst>
                      <a:path extrusionOk="0" h="3178" w="27171">
                        <a:moveTo>
                          <a:pt x="1" y="0"/>
                        </a:moveTo>
                        <a:lnTo>
                          <a:pt x="1" y="3177"/>
                        </a:lnTo>
                        <a:lnTo>
                          <a:pt x="27171" y="3177"/>
                        </a:lnTo>
                        <a:lnTo>
                          <a:pt x="27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54"/>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4"/>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6" name="Google Shape;1786;p54"/>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4"/>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4"/>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4"/>
                <p:cNvSpPr/>
                <p:nvPr/>
              </p:nvSpPr>
              <p:spPr>
                <a:xfrm>
                  <a:off x="713232"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54"/>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4"/>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4"/>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4"/>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4"/>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4"/>
                <p:cNvSpPr/>
                <p:nvPr/>
              </p:nvSpPr>
              <p:spPr>
                <a:xfrm>
                  <a:off x="8945550" y="247650"/>
                  <a:ext cx="197174" cy="4618732"/>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6" name="Google Shape;1796;p54"/>
                <p:cNvGrpSpPr/>
                <p:nvPr/>
              </p:nvGrpSpPr>
              <p:grpSpPr>
                <a:xfrm>
                  <a:off x="8694552" y="444361"/>
                  <a:ext cx="448838" cy="855480"/>
                  <a:chOff x="4189590" y="628348"/>
                  <a:chExt cx="448838" cy="855480"/>
                </a:xfrm>
              </p:grpSpPr>
              <p:sp>
                <p:nvSpPr>
                  <p:cNvPr id="1797" name="Google Shape;1797;p54"/>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4"/>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4"/>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0" name="Google Shape;1800;p54"/>
                <p:cNvSpPr/>
                <p:nvPr/>
              </p:nvSpPr>
              <p:spPr>
                <a:xfrm>
                  <a:off x="100" y="247650"/>
                  <a:ext cx="183874" cy="489580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01" name="Google Shape;1801;p54"/>
                <p:cNvGrpSpPr/>
                <p:nvPr/>
              </p:nvGrpSpPr>
              <p:grpSpPr>
                <a:xfrm>
                  <a:off x="-10709" y="444378"/>
                  <a:ext cx="448838" cy="860613"/>
                  <a:chOff x="561117" y="628348"/>
                  <a:chExt cx="448838" cy="855480"/>
                </a:xfrm>
              </p:grpSpPr>
              <p:sp>
                <p:nvSpPr>
                  <p:cNvPr id="1802" name="Google Shape;1802;p54"/>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4"/>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4"/>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805" name="Google Shape;1805;p54"/>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6" name="Google Shape;1806;p54"/>
            <p:cNvGrpSpPr/>
            <p:nvPr/>
          </p:nvGrpSpPr>
          <p:grpSpPr>
            <a:xfrm>
              <a:off x="384093" y="4954718"/>
              <a:ext cx="8375813" cy="57966"/>
              <a:chOff x="384093" y="4954718"/>
              <a:chExt cx="8375813" cy="57966"/>
            </a:xfrm>
          </p:grpSpPr>
          <p:sp>
            <p:nvSpPr>
              <p:cNvPr id="1807" name="Google Shape;1807;p54"/>
              <p:cNvSpPr/>
              <p:nvPr/>
            </p:nvSpPr>
            <p:spPr>
              <a:xfrm>
                <a:off x="384093" y="495471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4"/>
              <p:cNvSpPr/>
              <p:nvPr/>
            </p:nvSpPr>
            <p:spPr>
              <a:xfrm>
                <a:off x="8540543" y="495471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09" name="Google Shape;1809;p54"/>
          <p:cNvGrpSpPr/>
          <p:nvPr/>
        </p:nvGrpSpPr>
        <p:grpSpPr>
          <a:xfrm>
            <a:off x="8106580" y="1095706"/>
            <a:ext cx="648376" cy="880878"/>
            <a:chOff x="638276" y="3526008"/>
            <a:chExt cx="714936" cy="971200"/>
          </a:xfrm>
        </p:grpSpPr>
        <p:sp>
          <p:nvSpPr>
            <p:cNvPr id="1810" name="Google Shape;1810;p54"/>
            <p:cNvSpPr/>
            <p:nvPr/>
          </p:nvSpPr>
          <p:spPr>
            <a:xfrm>
              <a:off x="801537" y="3817400"/>
              <a:ext cx="388460" cy="388464"/>
            </a:xfrm>
            <a:custGeom>
              <a:rect b="b" l="l" r="r" t="t"/>
              <a:pathLst>
                <a:path extrusionOk="0" h="91296" w="91295">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11" name="Google Shape;1811;p54"/>
            <p:cNvGrpSpPr/>
            <p:nvPr/>
          </p:nvGrpSpPr>
          <p:grpSpPr>
            <a:xfrm>
              <a:off x="638276" y="3526008"/>
              <a:ext cx="714936" cy="971200"/>
              <a:chOff x="9141124" y="2771118"/>
              <a:chExt cx="319239" cy="433649"/>
            </a:xfrm>
          </p:grpSpPr>
          <p:sp>
            <p:nvSpPr>
              <p:cNvPr id="1812" name="Google Shape;1812;p54"/>
              <p:cNvSpPr/>
              <p:nvPr/>
            </p:nvSpPr>
            <p:spPr>
              <a:xfrm>
                <a:off x="9271960" y="3034862"/>
                <a:ext cx="17824" cy="25355"/>
              </a:xfrm>
              <a:custGeom>
                <a:rect b="b" l="l" r="r" t="t"/>
                <a:pathLst>
                  <a:path extrusionOk="0" h="1579" w="111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4"/>
              <p:cNvSpPr/>
              <p:nvPr/>
            </p:nvSpPr>
            <p:spPr>
              <a:xfrm>
                <a:off x="9267175" y="2928674"/>
                <a:ext cx="54965" cy="93728"/>
              </a:xfrm>
              <a:custGeom>
                <a:rect b="b" l="l" r="r" t="t"/>
                <a:pathLst>
                  <a:path extrusionOk="0" h="5837" w="3423">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4"/>
              <p:cNvSpPr/>
              <p:nvPr/>
            </p:nvSpPr>
            <p:spPr>
              <a:xfrm>
                <a:off x="9274706" y="3031330"/>
                <a:ext cx="53439" cy="115213"/>
              </a:xfrm>
              <a:custGeom>
                <a:rect b="b" l="l" r="r" t="t"/>
                <a:pathLst>
                  <a:path extrusionOk="0" h="7175" w="3328">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4"/>
              <p:cNvSpPr/>
              <p:nvPr/>
            </p:nvSpPr>
            <p:spPr>
              <a:xfrm>
                <a:off x="9209625" y="3132139"/>
                <a:ext cx="185657" cy="54804"/>
              </a:xfrm>
              <a:custGeom>
                <a:rect b="b" l="l" r="r" t="t"/>
                <a:pathLst>
                  <a:path extrusionOk="0" h="3413" w="11562">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4"/>
              <p:cNvSpPr/>
              <p:nvPr/>
            </p:nvSpPr>
            <p:spPr>
              <a:xfrm>
                <a:off x="9193872" y="2882091"/>
                <a:ext cx="15078" cy="289790"/>
              </a:xfrm>
              <a:custGeom>
                <a:rect b="b" l="l" r="r" t="t"/>
                <a:pathLst>
                  <a:path extrusionOk="0" h="18047" w="939">
                    <a:moveTo>
                      <a:pt x="0" y="1"/>
                    </a:moveTo>
                    <a:lnTo>
                      <a:pt x="0"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4"/>
              <p:cNvSpPr/>
              <p:nvPr/>
            </p:nvSpPr>
            <p:spPr>
              <a:xfrm>
                <a:off x="9392520" y="2882091"/>
                <a:ext cx="15094" cy="289790"/>
              </a:xfrm>
              <a:custGeom>
                <a:rect b="b" l="l" r="r" t="t"/>
                <a:pathLst>
                  <a:path extrusionOk="0" h="18047" w="940">
                    <a:moveTo>
                      <a:pt x="1" y="1"/>
                    </a:moveTo>
                    <a:lnTo>
                      <a:pt x="1" y="18046"/>
                    </a:lnTo>
                    <a:lnTo>
                      <a:pt x="940" y="18046"/>
                    </a:lnTo>
                    <a:lnTo>
                      <a:pt x="940"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4"/>
              <p:cNvSpPr/>
              <p:nvPr/>
            </p:nvSpPr>
            <p:spPr>
              <a:xfrm>
                <a:off x="9338406" y="2882091"/>
                <a:ext cx="15094" cy="289790"/>
              </a:xfrm>
              <a:custGeom>
                <a:rect b="b" l="l" r="r" t="t"/>
                <a:pathLst>
                  <a:path extrusionOk="0" h="18047" w="940">
                    <a:moveTo>
                      <a:pt x="1" y="1"/>
                    </a:moveTo>
                    <a:lnTo>
                      <a:pt x="1"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4"/>
              <p:cNvSpPr/>
              <p:nvPr/>
            </p:nvSpPr>
            <p:spPr>
              <a:xfrm>
                <a:off x="9182231" y="2880726"/>
                <a:ext cx="237025" cy="17824"/>
              </a:xfrm>
              <a:custGeom>
                <a:rect b="b" l="l" r="r" t="t"/>
                <a:pathLst>
                  <a:path extrusionOk="0" h="1110" w="14761">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4"/>
              <p:cNvSpPr/>
              <p:nvPr/>
            </p:nvSpPr>
            <p:spPr>
              <a:xfrm>
                <a:off x="9182231" y="3152676"/>
                <a:ext cx="237025" cy="30172"/>
              </a:xfrm>
              <a:custGeom>
                <a:rect b="b" l="l" r="r" t="t"/>
                <a:pathLst>
                  <a:path extrusionOk="0" h="1879" w="14761">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4"/>
              <p:cNvSpPr/>
              <p:nvPr/>
            </p:nvSpPr>
            <p:spPr>
              <a:xfrm>
                <a:off x="9180175" y="2803313"/>
                <a:ext cx="254158" cy="68533"/>
              </a:xfrm>
              <a:custGeom>
                <a:rect b="b" l="l" r="r" t="t"/>
                <a:pathLst>
                  <a:path extrusionOk="0" h="4268" w="15828">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4"/>
              <p:cNvSpPr/>
              <p:nvPr/>
            </p:nvSpPr>
            <p:spPr>
              <a:xfrm>
                <a:off x="9296624" y="2771118"/>
                <a:ext cx="20570" cy="35648"/>
              </a:xfrm>
              <a:custGeom>
                <a:rect b="b" l="l" r="r" t="t"/>
                <a:pathLst>
                  <a:path extrusionOk="0" h="2220" w="1281">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4"/>
              <p:cNvSpPr/>
              <p:nvPr/>
            </p:nvSpPr>
            <p:spPr>
              <a:xfrm>
                <a:off x="9141124" y="2856062"/>
                <a:ext cx="319239" cy="28791"/>
              </a:xfrm>
              <a:custGeom>
                <a:rect b="b" l="l" r="r" t="t"/>
                <a:pathLst>
                  <a:path extrusionOk="0" h="1793" w="19881">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4"/>
              <p:cNvSpPr/>
              <p:nvPr/>
            </p:nvSpPr>
            <p:spPr>
              <a:xfrm>
                <a:off x="9152091" y="3174611"/>
                <a:ext cx="301415" cy="30156"/>
              </a:xfrm>
              <a:custGeom>
                <a:rect b="b" l="l" r="r" t="t"/>
                <a:pathLst>
                  <a:path extrusionOk="0" h="1878" w="18771">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4"/>
              <p:cNvSpPr/>
              <p:nvPr/>
            </p:nvSpPr>
            <p:spPr>
              <a:xfrm>
                <a:off x="9215101" y="2803281"/>
                <a:ext cx="197989" cy="42584"/>
              </a:xfrm>
              <a:custGeom>
                <a:rect b="b" l="l" r="r" t="t"/>
                <a:pathLst>
                  <a:path extrusionOk="0" h="2652" w="1233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4"/>
              <p:cNvSpPr/>
              <p:nvPr/>
            </p:nvSpPr>
            <p:spPr>
              <a:xfrm>
                <a:off x="9150710" y="2856062"/>
                <a:ext cx="300741" cy="14516"/>
              </a:xfrm>
              <a:custGeom>
                <a:rect b="b" l="l" r="r" t="t"/>
                <a:pathLst>
                  <a:path extrusionOk="0" h="904" w="18729">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4"/>
              <p:cNvSpPr/>
              <p:nvPr/>
            </p:nvSpPr>
            <p:spPr>
              <a:xfrm>
                <a:off x="9158257" y="3174498"/>
                <a:ext cx="289083" cy="13826"/>
              </a:xfrm>
              <a:custGeom>
                <a:rect b="b" l="l" r="r" t="t"/>
                <a:pathLst>
                  <a:path extrusionOk="0" h="861" w="18003">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4"/>
              <p:cNvSpPr/>
              <p:nvPr/>
            </p:nvSpPr>
            <p:spPr>
              <a:xfrm>
                <a:off x="9187016" y="3174611"/>
                <a:ext cx="79485" cy="13713"/>
              </a:xfrm>
              <a:custGeom>
                <a:rect b="b" l="l" r="r" t="t"/>
                <a:pathLst>
                  <a:path extrusionOk="0" h="854" w="495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4"/>
              <p:cNvSpPr/>
              <p:nvPr/>
            </p:nvSpPr>
            <p:spPr>
              <a:xfrm>
                <a:off x="9277436" y="3031426"/>
                <a:ext cx="40433" cy="80175"/>
              </a:xfrm>
              <a:custGeom>
                <a:rect b="b" l="l" r="r" t="t"/>
                <a:pathLst>
                  <a:path extrusionOk="0" h="4993" w="2518">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4"/>
              <p:cNvSpPr/>
              <p:nvPr/>
            </p:nvSpPr>
            <p:spPr>
              <a:xfrm>
                <a:off x="9277436" y="2974582"/>
                <a:ext cx="40433" cy="47900"/>
              </a:xfrm>
              <a:custGeom>
                <a:rect b="b" l="l" r="r" t="t"/>
                <a:pathLst>
                  <a:path extrusionOk="0" h="2983" w="2518">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4"/>
              <p:cNvSpPr/>
              <p:nvPr/>
            </p:nvSpPr>
            <p:spPr>
              <a:xfrm>
                <a:off x="9284983" y="2993065"/>
                <a:ext cx="24680" cy="28582"/>
              </a:xfrm>
              <a:custGeom>
                <a:rect b="b" l="l" r="r" t="t"/>
                <a:pathLst>
                  <a:path extrusionOk="0" h="1780" w="1537">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4"/>
              <p:cNvSpPr/>
              <p:nvPr/>
            </p:nvSpPr>
            <p:spPr>
              <a:xfrm>
                <a:off x="9278817" y="3075279"/>
                <a:ext cx="26736" cy="19189"/>
              </a:xfrm>
              <a:custGeom>
                <a:rect b="b" l="l" r="r" t="t"/>
                <a:pathLst>
                  <a:path extrusionOk="0" h="1195" w="166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4"/>
              <p:cNvSpPr/>
              <p:nvPr/>
            </p:nvSpPr>
            <p:spPr>
              <a:xfrm>
                <a:off x="9293879" y="3036918"/>
                <a:ext cx="26045" cy="20586"/>
              </a:xfrm>
              <a:custGeom>
                <a:rect b="b" l="l" r="r" t="t"/>
                <a:pathLst>
                  <a:path extrusionOk="0" h="1282" w="162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4"/>
              <p:cNvSpPr/>
              <p:nvPr/>
            </p:nvSpPr>
            <p:spPr>
              <a:xfrm>
                <a:off x="9208934" y="2856062"/>
                <a:ext cx="85651" cy="14404"/>
              </a:xfrm>
              <a:custGeom>
                <a:rect b="b" l="l" r="r" t="t"/>
                <a:pathLst>
                  <a:path extrusionOk="0" h="897" w="5334">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4"/>
              <p:cNvSpPr/>
              <p:nvPr/>
            </p:nvSpPr>
            <p:spPr>
              <a:xfrm>
                <a:off x="9312377" y="2856062"/>
                <a:ext cx="52765" cy="14404"/>
              </a:xfrm>
              <a:custGeom>
                <a:rect b="b" l="l" r="r" t="t"/>
                <a:pathLst>
                  <a:path extrusionOk="0" h="897" w="3286">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4"/>
              <p:cNvSpPr/>
              <p:nvPr/>
            </p:nvSpPr>
            <p:spPr>
              <a:xfrm>
                <a:off x="9339097" y="2819499"/>
                <a:ext cx="47289" cy="17422"/>
              </a:xfrm>
              <a:custGeom>
                <a:rect b="b" l="l" r="r" t="t"/>
                <a:pathLst>
                  <a:path extrusionOk="0" h="1085" w="294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4"/>
              <p:cNvSpPr/>
              <p:nvPr/>
            </p:nvSpPr>
            <p:spPr>
              <a:xfrm>
                <a:off x="9306901" y="2808805"/>
                <a:ext cx="30846" cy="10293"/>
              </a:xfrm>
              <a:custGeom>
                <a:rect b="b" l="l" r="r" t="t"/>
                <a:pathLst>
                  <a:path extrusionOk="0" h="641" w="192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38" name="Google Shape;1838;p54"/>
          <p:cNvGrpSpPr/>
          <p:nvPr/>
        </p:nvGrpSpPr>
        <p:grpSpPr>
          <a:xfrm flipH="1" rot="1321491">
            <a:off x="355764" y="3186133"/>
            <a:ext cx="714934" cy="378491"/>
            <a:chOff x="-1074225" y="4512538"/>
            <a:chExt cx="714950" cy="378500"/>
          </a:xfrm>
        </p:grpSpPr>
        <p:sp>
          <p:nvSpPr>
            <p:cNvPr id="1839" name="Google Shape;1839;p54"/>
            <p:cNvSpPr/>
            <p:nvPr/>
          </p:nvSpPr>
          <p:spPr>
            <a:xfrm>
              <a:off x="-962825" y="4548088"/>
              <a:ext cx="188375" cy="120175"/>
            </a:xfrm>
            <a:custGeom>
              <a:rect b="b" l="l" r="r" t="t"/>
              <a:pathLst>
                <a:path extrusionOk="0" h="4807" w="7535">
                  <a:moveTo>
                    <a:pt x="2269" y="0"/>
                  </a:moveTo>
                  <a:lnTo>
                    <a:pt x="0" y="2619"/>
                  </a:lnTo>
                  <a:lnTo>
                    <a:pt x="7534" y="4807"/>
                  </a:lnTo>
                  <a:lnTo>
                    <a:pt x="2269" y="0"/>
                  </a:ln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54"/>
            <p:cNvSpPr/>
            <p:nvPr/>
          </p:nvSpPr>
          <p:spPr>
            <a:xfrm>
              <a:off x="-1064100" y="4512538"/>
              <a:ext cx="642725" cy="266450"/>
            </a:xfrm>
            <a:custGeom>
              <a:rect b="b" l="l" r="r" t="t"/>
              <a:pathLst>
                <a:path extrusionOk="0" h="10658" w="25709">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54"/>
            <p:cNvSpPr/>
            <p:nvPr/>
          </p:nvSpPr>
          <p:spPr>
            <a:xfrm>
              <a:off x="-1053975" y="4564288"/>
              <a:ext cx="81050" cy="60775"/>
            </a:xfrm>
            <a:custGeom>
              <a:rect b="b" l="l" r="r" t="t"/>
              <a:pathLst>
                <a:path extrusionOk="0" h="2431" w="3242">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54"/>
            <p:cNvSpPr/>
            <p:nvPr/>
          </p:nvSpPr>
          <p:spPr>
            <a:xfrm>
              <a:off x="-997925" y="4570088"/>
              <a:ext cx="98575" cy="24600"/>
            </a:xfrm>
            <a:custGeom>
              <a:rect b="b" l="l" r="r" t="t"/>
              <a:pathLst>
                <a:path extrusionOk="0" h="984" w="3943">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54"/>
            <p:cNvSpPr/>
            <p:nvPr/>
          </p:nvSpPr>
          <p:spPr>
            <a:xfrm>
              <a:off x="-837950" y="4525788"/>
              <a:ext cx="162050" cy="93200"/>
            </a:xfrm>
            <a:custGeom>
              <a:rect b="b" l="l" r="r" t="t"/>
              <a:pathLst>
                <a:path extrusionOk="0" h="3728" w="6482">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54"/>
            <p:cNvSpPr/>
            <p:nvPr/>
          </p:nvSpPr>
          <p:spPr>
            <a:xfrm>
              <a:off x="-742750" y="4536413"/>
              <a:ext cx="151925" cy="23850"/>
            </a:xfrm>
            <a:custGeom>
              <a:rect b="b" l="l" r="r" t="t"/>
              <a:pathLst>
                <a:path extrusionOk="0" h="954" w="6077">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54"/>
            <p:cNvSpPr/>
            <p:nvPr/>
          </p:nvSpPr>
          <p:spPr>
            <a:xfrm>
              <a:off x="-877100" y="4605913"/>
              <a:ext cx="40525" cy="25475"/>
            </a:xfrm>
            <a:custGeom>
              <a:rect b="b" l="l" r="r" t="t"/>
              <a:pathLst>
                <a:path extrusionOk="0" h="1019" w="1621">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54"/>
            <p:cNvSpPr/>
            <p:nvPr/>
          </p:nvSpPr>
          <p:spPr>
            <a:xfrm>
              <a:off x="-1074225" y="4544038"/>
              <a:ext cx="714950" cy="347000"/>
            </a:xfrm>
            <a:custGeom>
              <a:rect b="b" l="l" r="r" t="t"/>
              <a:pathLst>
                <a:path extrusionOk="0" h="13880" w="28598">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54"/>
            <p:cNvSpPr/>
            <p:nvPr/>
          </p:nvSpPr>
          <p:spPr>
            <a:xfrm>
              <a:off x="-815650" y="4565638"/>
              <a:ext cx="407775" cy="318650"/>
            </a:xfrm>
            <a:custGeom>
              <a:rect b="b" l="l" r="r" t="t"/>
              <a:pathLst>
                <a:path extrusionOk="0" h="12746" w="16311">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54"/>
            <p:cNvSpPr/>
            <p:nvPr/>
          </p:nvSpPr>
          <p:spPr>
            <a:xfrm>
              <a:off x="-1074225" y="4627063"/>
              <a:ext cx="411150" cy="263975"/>
            </a:xfrm>
            <a:custGeom>
              <a:rect b="b" l="l" r="r" t="t"/>
              <a:pathLst>
                <a:path extrusionOk="0" h="10559" w="16446">
                  <a:moveTo>
                    <a:pt x="1" y="0"/>
                  </a:moveTo>
                  <a:lnTo>
                    <a:pt x="8237" y="9425"/>
                  </a:lnTo>
                  <a:lnTo>
                    <a:pt x="16446" y="10559"/>
                  </a:lnTo>
                  <a:lnTo>
                    <a:pt x="16446" y="10559"/>
                  </a:lnTo>
                  <a:lnTo>
                    <a:pt x="8426" y="135"/>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54"/>
            <p:cNvSpPr/>
            <p:nvPr/>
          </p:nvSpPr>
          <p:spPr>
            <a:xfrm>
              <a:off x="-1049250" y="4639888"/>
              <a:ext cx="346350" cy="230900"/>
            </a:xfrm>
            <a:custGeom>
              <a:rect b="b" l="l" r="r" t="t"/>
              <a:pathLst>
                <a:path extrusionOk="0" h="9236" w="13854">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0" name="Google Shape;1850;p54"/>
          <p:cNvGrpSpPr/>
          <p:nvPr/>
        </p:nvGrpSpPr>
        <p:grpSpPr>
          <a:xfrm>
            <a:off x="8073288" y="4091175"/>
            <a:ext cx="714950" cy="378500"/>
            <a:chOff x="-1074225" y="4512538"/>
            <a:chExt cx="714950" cy="378500"/>
          </a:xfrm>
        </p:grpSpPr>
        <p:sp>
          <p:nvSpPr>
            <p:cNvPr id="1851" name="Google Shape;1851;p54"/>
            <p:cNvSpPr/>
            <p:nvPr/>
          </p:nvSpPr>
          <p:spPr>
            <a:xfrm>
              <a:off x="-962825" y="4548088"/>
              <a:ext cx="188375" cy="120175"/>
            </a:xfrm>
            <a:custGeom>
              <a:rect b="b" l="l" r="r" t="t"/>
              <a:pathLst>
                <a:path extrusionOk="0" h="4807" w="7535">
                  <a:moveTo>
                    <a:pt x="2269" y="0"/>
                  </a:moveTo>
                  <a:lnTo>
                    <a:pt x="0" y="2619"/>
                  </a:lnTo>
                  <a:lnTo>
                    <a:pt x="7534" y="4807"/>
                  </a:lnTo>
                  <a:lnTo>
                    <a:pt x="2269" y="0"/>
                  </a:ln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54"/>
            <p:cNvSpPr/>
            <p:nvPr/>
          </p:nvSpPr>
          <p:spPr>
            <a:xfrm>
              <a:off x="-1064100" y="4512538"/>
              <a:ext cx="642725" cy="266450"/>
            </a:xfrm>
            <a:custGeom>
              <a:rect b="b" l="l" r="r" t="t"/>
              <a:pathLst>
                <a:path extrusionOk="0" h="10658" w="25709">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54"/>
            <p:cNvSpPr/>
            <p:nvPr/>
          </p:nvSpPr>
          <p:spPr>
            <a:xfrm>
              <a:off x="-1053975" y="4564288"/>
              <a:ext cx="81050" cy="60775"/>
            </a:xfrm>
            <a:custGeom>
              <a:rect b="b" l="l" r="r" t="t"/>
              <a:pathLst>
                <a:path extrusionOk="0" h="2431" w="3242">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54"/>
            <p:cNvSpPr/>
            <p:nvPr/>
          </p:nvSpPr>
          <p:spPr>
            <a:xfrm>
              <a:off x="-997925" y="4570088"/>
              <a:ext cx="98575" cy="24600"/>
            </a:xfrm>
            <a:custGeom>
              <a:rect b="b" l="l" r="r" t="t"/>
              <a:pathLst>
                <a:path extrusionOk="0" h="984" w="3943">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54"/>
            <p:cNvSpPr/>
            <p:nvPr/>
          </p:nvSpPr>
          <p:spPr>
            <a:xfrm>
              <a:off x="-837950" y="4525788"/>
              <a:ext cx="162050" cy="93200"/>
            </a:xfrm>
            <a:custGeom>
              <a:rect b="b" l="l" r="r" t="t"/>
              <a:pathLst>
                <a:path extrusionOk="0" h="3728" w="6482">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54"/>
            <p:cNvSpPr/>
            <p:nvPr/>
          </p:nvSpPr>
          <p:spPr>
            <a:xfrm>
              <a:off x="-742750" y="4536413"/>
              <a:ext cx="151925" cy="23850"/>
            </a:xfrm>
            <a:custGeom>
              <a:rect b="b" l="l" r="r" t="t"/>
              <a:pathLst>
                <a:path extrusionOk="0" h="954" w="6077">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54"/>
            <p:cNvSpPr/>
            <p:nvPr/>
          </p:nvSpPr>
          <p:spPr>
            <a:xfrm>
              <a:off x="-877100" y="4605913"/>
              <a:ext cx="40525" cy="25475"/>
            </a:xfrm>
            <a:custGeom>
              <a:rect b="b" l="l" r="r" t="t"/>
              <a:pathLst>
                <a:path extrusionOk="0" h="1019" w="1621">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54"/>
            <p:cNvSpPr/>
            <p:nvPr/>
          </p:nvSpPr>
          <p:spPr>
            <a:xfrm>
              <a:off x="-1074225" y="4544038"/>
              <a:ext cx="714950" cy="347000"/>
            </a:xfrm>
            <a:custGeom>
              <a:rect b="b" l="l" r="r" t="t"/>
              <a:pathLst>
                <a:path extrusionOk="0" h="13880" w="28598">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54"/>
            <p:cNvSpPr/>
            <p:nvPr/>
          </p:nvSpPr>
          <p:spPr>
            <a:xfrm>
              <a:off x="-836575" y="4548088"/>
              <a:ext cx="382800" cy="253850"/>
            </a:xfrm>
            <a:custGeom>
              <a:rect b="b" l="l" r="r" t="t"/>
              <a:pathLst>
                <a:path extrusionOk="0" h="10154" w="15312">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54"/>
            <p:cNvSpPr/>
            <p:nvPr/>
          </p:nvSpPr>
          <p:spPr>
            <a:xfrm>
              <a:off x="-815650" y="4565638"/>
              <a:ext cx="407775" cy="318650"/>
            </a:xfrm>
            <a:custGeom>
              <a:rect b="b" l="l" r="r" t="t"/>
              <a:pathLst>
                <a:path extrusionOk="0" h="12746" w="16311">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54"/>
            <p:cNvSpPr/>
            <p:nvPr/>
          </p:nvSpPr>
          <p:spPr>
            <a:xfrm>
              <a:off x="-1074225" y="4627063"/>
              <a:ext cx="411150" cy="263975"/>
            </a:xfrm>
            <a:custGeom>
              <a:rect b="b" l="l" r="r" t="t"/>
              <a:pathLst>
                <a:path extrusionOk="0" h="10559" w="16446">
                  <a:moveTo>
                    <a:pt x="1" y="0"/>
                  </a:moveTo>
                  <a:lnTo>
                    <a:pt x="8237" y="9425"/>
                  </a:lnTo>
                  <a:lnTo>
                    <a:pt x="16446" y="10559"/>
                  </a:lnTo>
                  <a:lnTo>
                    <a:pt x="16446" y="10559"/>
                  </a:lnTo>
                  <a:lnTo>
                    <a:pt x="8426" y="135"/>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54"/>
            <p:cNvSpPr/>
            <p:nvPr/>
          </p:nvSpPr>
          <p:spPr>
            <a:xfrm>
              <a:off x="-1049250" y="4639888"/>
              <a:ext cx="346350" cy="230900"/>
            </a:xfrm>
            <a:custGeom>
              <a:rect b="b" l="l" r="r" t="t"/>
              <a:pathLst>
                <a:path extrusionOk="0" h="9236" w="13854">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3" name="Google Shape;1863;p54"/>
          <p:cNvSpPr/>
          <p:nvPr/>
        </p:nvSpPr>
        <p:spPr>
          <a:xfrm>
            <a:off x="4" y="1017700"/>
            <a:ext cx="9143992" cy="78001"/>
          </a:xfrm>
          <a:custGeom>
            <a:rect b="b" l="l" r="r" t="t"/>
            <a:pathLst>
              <a:path extrusionOk="0" h="525" w="27171">
                <a:moveTo>
                  <a:pt x="1" y="1"/>
                </a:moveTo>
                <a:lnTo>
                  <a:pt x="1" y="525"/>
                </a:lnTo>
                <a:lnTo>
                  <a:pt x="27171" y="525"/>
                </a:lnTo>
                <a:lnTo>
                  <a:pt x="271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204" name="Shape 204"/>
        <p:cNvGrpSpPr/>
        <p:nvPr/>
      </p:nvGrpSpPr>
      <p:grpSpPr>
        <a:xfrm>
          <a:off x="0" y="0"/>
          <a:ext cx="0" cy="0"/>
          <a:chOff x="0" y="0"/>
          <a:chExt cx="0" cy="0"/>
        </a:xfrm>
      </p:grpSpPr>
      <p:sp>
        <p:nvSpPr>
          <p:cNvPr id="205" name="Google Shape;205;p7"/>
          <p:cNvSpPr txBox="1"/>
          <p:nvPr>
            <p:ph type="title"/>
          </p:nvPr>
        </p:nvSpPr>
        <p:spPr>
          <a:xfrm>
            <a:off x="720000" y="454800"/>
            <a:ext cx="77109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Clr>
                <a:schemeClr val="lt1"/>
              </a:buClr>
              <a:buSzPts val="3000"/>
              <a:buNone/>
              <a:defRPr sz="3000">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p:txBody>
      </p:sp>
      <p:sp>
        <p:nvSpPr>
          <p:cNvPr id="206" name="Google Shape;206;p7"/>
          <p:cNvSpPr txBox="1"/>
          <p:nvPr>
            <p:ph idx="1" type="subTitle"/>
          </p:nvPr>
        </p:nvSpPr>
        <p:spPr>
          <a:xfrm>
            <a:off x="720000" y="1307775"/>
            <a:ext cx="5675700" cy="32964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Font typeface="Nunito Light"/>
              <a:buChar char="●"/>
              <a:defRPr sz="1600">
                <a:solidFill>
                  <a:schemeClr val="lt1"/>
                </a:solidFill>
              </a:defRPr>
            </a:lvl1pPr>
            <a:lvl2pPr lvl="1" rtl="0" algn="ctr">
              <a:lnSpc>
                <a:spcPct val="100000"/>
              </a:lnSpc>
              <a:spcBef>
                <a:spcPts val="0"/>
              </a:spcBef>
              <a:spcAft>
                <a:spcPts val="0"/>
              </a:spcAft>
              <a:buClr>
                <a:schemeClr val="lt1"/>
              </a:buClr>
              <a:buSzPts val="1600"/>
              <a:buFont typeface="Nunito Light"/>
              <a:buChar char="○"/>
              <a:defRPr>
                <a:solidFill>
                  <a:schemeClr val="lt1"/>
                </a:solidFill>
              </a:defRPr>
            </a:lvl2pPr>
            <a:lvl3pPr lvl="2" rtl="0" algn="ctr">
              <a:lnSpc>
                <a:spcPct val="100000"/>
              </a:lnSpc>
              <a:spcBef>
                <a:spcPts val="1600"/>
              </a:spcBef>
              <a:spcAft>
                <a:spcPts val="0"/>
              </a:spcAft>
              <a:buClr>
                <a:schemeClr val="lt1"/>
              </a:buClr>
              <a:buSzPts val="1500"/>
              <a:buFont typeface="Nunito Light"/>
              <a:buChar char="■"/>
              <a:defRPr>
                <a:solidFill>
                  <a:schemeClr val="lt1"/>
                </a:solidFill>
              </a:defRPr>
            </a:lvl3pPr>
            <a:lvl4pPr lvl="3" rtl="0" algn="ctr">
              <a:lnSpc>
                <a:spcPct val="100000"/>
              </a:lnSpc>
              <a:spcBef>
                <a:spcPts val="1600"/>
              </a:spcBef>
              <a:spcAft>
                <a:spcPts val="0"/>
              </a:spcAft>
              <a:buClr>
                <a:schemeClr val="lt1"/>
              </a:buClr>
              <a:buSzPts val="1500"/>
              <a:buFont typeface="Nunito Light"/>
              <a:buChar char="●"/>
              <a:defRPr>
                <a:solidFill>
                  <a:schemeClr val="lt1"/>
                </a:solidFill>
              </a:defRPr>
            </a:lvl4pPr>
            <a:lvl5pPr lvl="4" rtl="0" algn="ctr">
              <a:lnSpc>
                <a:spcPct val="100000"/>
              </a:lnSpc>
              <a:spcBef>
                <a:spcPts val="1600"/>
              </a:spcBef>
              <a:spcAft>
                <a:spcPts val="0"/>
              </a:spcAft>
              <a:buClr>
                <a:schemeClr val="lt1"/>
              </a:buClr>
              <a:buSzPts val="1400"/>
              <a:buFont typeface="Nunito Light"/>
              <a:buChar char="○"/>
              <a:defRPr>
                <a:solidFill>
                  <a:schemeClr val="lt1"/>
                </a:solidFill>
              </a:defRPr>
            </a:lvl5pPr>
            <a:lvl6pPr lvl="5" rtl="0" algn="ctr">
              <a:lnSpc>
                <a:spcPct val="100000"/>
              </a:lnSpc>
              <a:spcBef>
                <a:spcPts val="1600"/>
              </a:spcBef>
              <a:spcAft>
                <a:spcPts val="0"/>
              </a:spcAft>
              <a:buClr>
                <a:schemeClr val="lt1"/>
              </a:buClr>
              <a:buSzPts val="1400"/>
              <a:buFont typeface="Nunito Light"/>
              <a:buChar char="■"/>
              <a:defRPr>
                <a:solidFill>
                  <a:schemeClr val="lt1"/>
                </a:solidFill>
              </a:defRPr>
            </a:lvl6pPr>
            <a:lvl7pPr lvl="6" rtl="0" algn="ctr">
              <a:lnSpc>
                <a:spcPct val="100000"/>
              </a:lnSpc>
              <a:spcBef>
                <a:spcPts val="1600"/>
              </a:spcBef>
              <a:spcAft>
                <a:spcPts val="0"/>
              </a:spcAft>
              <a:buClr>
                <a:schemeClr val="lt1"/>
              </a:buClr>
              <a:buSzPts val="1300"/>
              <a:buFont typeface="Nunito Light"/>
              <a:buChar char="●"/>
              <a:defRPr>
                <a:solidFill>
                  <a:schemeClr val="lt1"/>
                </a:solidFill>
              </a:defRPr>
            </a:lvl7pPr>
            <a:lvl8pPr lvl="7" rtl="0" algn="ctr">
              <a:lnSpc>
                <a:spcPct val="100000"/>
              </a:lnSpc>
              <a:spcBef>
                <a:spcPts val="1600"/>
              </a:spcBef>
              <a:spcAft>
                <a:spcPts val="0"/>
              </a:spcAft>
              <a:buClr>
                <a:schemeClr val="lt1"/>
              </a:buClr>
              <a:buSzPts val="1300"/>
              <a:buFont typeface="Nunito Light"/>
              <a:buChar char="○"/>
              <a:defRPr>
                <a:solidFill>
                  <a:schemeClr val="lt1"/>
                </a:solidFill>
              </a:defRPr>
            </a:lvl8pPr>
            <a:lvl9pPr lvl="8" rtl="0" algn="ctr">
              <a:lnSpc>
                <a:spcPct val="100000"/>
              </a:lnSpc>
              <a:spcBef>
                <a:spcPts val="1600"/>
              </a:spcBef>
              <a:spcAft>
                <a:spcPts val="1600"/>
              </a:spcAft>
              <a:buClr>
                <a:schemeClr val="lt1"/>
              </a:buClr>
              <a:buSzPts val="1400"/>
              <a:buFont typeface="Nunito Light"/>
              <a:buChar char="■"/>
              <a:defRPr>
                <a:solidFill>
                  <a:schemeClr val="lt1"/>
                </a:solidFill>
              </a:defRPr>
            </a:lvl9pPr>
          </a:lstStyle>
          <a:p/>
        </p:txBody>
      </p:sp>
      <p:grpSp>
        <p:nvGrpSpPr>
          <p:cNvPr id="207" name="Google Shape;207;p7"/>
          <p:cNvGrpSpPr/>
          <p:nvPr/>
        </p:nvGrpSpPr>
        <p:grpSpPr>
          <a:xfrm>
            <a:off x="-540125" y="-190500"/>
            <a:ext cx="10224238" cy="5634425"/>
            <a:chOff x="-540125" y="-190500"/>
            <a:chExt cx="10224238" cy="5634425"/>
          </a:xfrm>
        </p:grpSpPr>
        <p:grpSp>
          <p:nvGrpSpPr>
            <p:cNvPr id="208" name="Google Shape;208;p7"/>
            <p:cNvGrpSpPr/>
            <p:nvPr/>
          </p:nvGrpSpPr>
          <p:grpSpPr>
            <a:xfrm>
              <a:off x="-540125" y="-190500"/>
              <a:ext cx="10224238" cy="5634425"/>
              <a:chOff x="-540125" y="-190500"/>
              <a:chExt cx="10224238" cy="5634425"/>
            </a:xfrm>
          </p:grpSpPr>
          <p:grpSp>
            <p:nvGrpSpPr>
              <p:cNvPr id="209" name="Google Shape;209;p7"/>
              <p:cNvGrpSpPr/>
              <p:nvPr/>
            </p:nvGrpSpPr>
            <p:grpSpPr>
              <a:xfrm>
                <a:off x="123156" y="409580"/>
                <a:ext cx="262232" cy="352736"/>
                <a:chOff x="694982" y="773654"/>
                <a:chExt cx="262232" cy="350632"/>
              </a:xfrm>
            </p:grpSpPr>
            <p:sp>
              <p:nvSpPr>
                <p:cNvPr id="210" name="Google Shape;210;p7"/>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7"/>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7"/>
              <p:cNvGrpSpPr/>
              <p:nvPr/>
            </p:nvGrpSpPr>
            <p:grpSpPr>
              <a:xfrm>
                <a:off x="-540125" y="-190500"/>
                <a:ext cx="10224238" cy="5634425"/>
                <a:chOff x="-540125" y="-190500"/>
                <a:chExt cx="10224238" cy="5634425"/>
              </a:xfrm>
            </p:grpSpPr>
            <p:grpSp>
              <p:nvGrpSpPr>
                <p:cNvPr id="213" name="Google Shape;213;p7"/>
                <p:cNvGrpSpPr/>
                <p:nvPr/>
              </p:nvGrpSpPr>
              <p:grpSpPr>
                <a:xfrm>
                  <a:off x="123150" y="4810250"/>
                  <a:ext cx="9020846" cy="318721"/>
                  <a:chOff x="66882" y="4401145"/>
                  <a:chExt cx="9060713" cy="305875"/>
                </a:xfrm>
              </p:grpSpPr>
              <p:sp>
                <p:nvSpPr>
                  <p:cNvPr id="214" name="Google Shape;214;p7"/>
                  <p:cNvSpPr/>
                  <p:nvPr/>
                </p:nvSpPr>
                <p:spPr>
                  <a:xfrm>
                    <a:off x="66882" y="4401145"/>
                    <a:ext cx="9060713" cy="305875"/>
                  </a:xfrm>
                  <a:custGeom>
                    <a:rect b="b" l="l" r="r" t="t"/>
                    <a:pathLst>
                      <a:path extrusionOk="0" h="3178" w="27171">
                        <a:moveTo>
                          <a:pt x="1" y="0"/>
                        </a:moveTo>
                        <a:lnTo>
                          <a:pt x="1" y="3177"/>
                        </a:lnTo>
                        <a:lnTo>
                          <a:pt x="27171" y="3177"/>
                        </a:lnTo>
                        <a:lnTo>
                          <a:pt x="271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7"/>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7"/>
                  <p:cNvSpPr/>
                  <p:nvPr/>
                </p:nvSpPr>
                <p:spPr>
                  <a:xfrm>
                    <a:off x="743887" y="4570540"/>
                    <a:ext cx="220332" cy="55630"/>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 name="Google Shape;217;p7"/>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7"/>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7"/>
                <p:cNvSpPr/>
                <p:nvPr/>
              </p:nvSpPr>
              <p:spPr>
                <a:xfrm>
                  <a:off x="713232" y="1118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7"/>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7"/>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7"/>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7"/>
                <p:cNvSpPr/>
                <p:nvPr/>
              </p:nvSpPr>
              <p:spPr>
                <a:xfrm>
                  <a:off x="8945550" y="247650"/>
                  <a:ext cx="197174" cy="4618732"/>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 name="Google Shape;227;p7"/>
                <p:cNvGrpSpPr/>
                <p:nvPr/>
              </p:nvGrpSpPr>
              <p:grpSpPr>
                <a:xfrm>
                  <a:off x="8694552" y="444361"/>
                  <a:ext cx="448838" cy="855480"/>
                  <a:chOff x="4189590" y="628348"/>
                  <a:chExt cx="448838" cy="855480"/>
                </a:xfrm>
              </p:grpSpPr>
              <p:sp>
                <p:nvSpPr>
                  <p:cNvPr id="228" name="Google Shape;228;p7"/>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7"/>
                <p:cNvSpPr/>
                <p:nvPr/>
              </p:nvSpPr>
              <p:spPr>
                <a:xfrm>
                  <a:off x="100" y="247650"/>
                  <a:ext cx="183874" cy="489580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7"/>
                <p:cNvGrpSpPr/>
                <p:nvPr/>
              </p:nvGrpSpPr>
              <p:grpSpPr>
                <a:xfrm>
                  <a:off x="-10709" y="444378"/>
                  <a:ext cx="448838" cy="860613"/>
                  <a:chOff x="561117" y="628348"/>
                  <a:chExt cx="448838" cy="855480"/>
                </a:xfrm>
              </p:grpSpPr>
              <p:sp>
                <p:nvSpPr>
                  <p:cNvPr id="233" name="Google Shape;233;p7"/>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7"/>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6" name="Google Shape;236;p7"/>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7" name="Google Shape;237;p7"/>
            <p:cNvGrpSpPr/>
            <p:nvPr/>
          </p:nvGrpSpPr>
          <p:grpSpPr>
            <a:xfrm>
              <a:off x="700362" y="4963698"/>
              <a:ext cx="7743276" cy="57966"/>
              <a:chOff x="700362" y="4658898"/>
              <a:chExt cx="7743276" cy="57966"/>
            </a:xfrm>
          </p:grpSpPr>
          <p:sp>
            <p:nvSpPr>
              <p:cNvPr id="238" name="Google Shape;238;p7"/>
              <p:cNvSpPr/>
              <p:nvPr/>
            </p:nvSpPr>
            <p:spPr>
              <a:xfrm>
                <a:off x="700362" y="465889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8224275" y="465889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40" name="Shape 240"/>
        <p:cNvGrpSpPr/>
        <p:nvPr/>
      </p:nvGrpSpPr>
      <p:grpSpPr>
        <a:xfrm>
          <a:off x="0" y="0"/>
          <a:ext cx="0" cy="0"/>
          <a:chOff x="0" y="0"/>
          <a:chExt cx="0" cy="0"/>
        </a:xfrm>
      </p:grpSpPr>
      <p:sp>
        <p:nvSpPr>
          <p:cNvPr id="241" name="Google Shape;241;p8"/>
          <p:cNvSpPr txBox="1"/>
          <p:nvPr>
            <p:ph type="title"/>
          </p:nvPr>
        </p:nvSpPr>
        <p:spPr>
          <a:xfrm>
            <a:off x="1289700" y="1652300"/>
            <a:ext cx="65646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242" name="Google Shape;242;p8"/>
          <p:cNvGrpSpPr/>
          <p:nvPr/>
        </p:nvGrpSpPr>
        <p:grpSpPr>
          <a:xfrm>
            <a:off x="-540125" y="-9525"/>
            <a:ext cx="10224238" cy="5148650"/>
            <a:chOff x="-540125" y="-9525"/>
            <a:chExt cx="10224238" cy="5148650"/>
          </a:xfrm>
        </p:grpSpPr>
        <p:sp>
          <p:nvSpPr>
            <p:cNvPr id="243" name="Google Shape;243;p8"/>
            <p:cNvSpPr/>
            <p:nvPr/>
          </p:nvSpPr>
          <p:spPr>
            <a:xfrm>
              <a:off x="169868" y="454400"/>
              <a:ext cx="8807154" cy="855436"/>
            </a:xfrm>
            <a:custGeom>
              <a:rect b="b" l="l" r="r" t="t"/>
              <a:pathLst>
                <a:path extrusionOk="0" h="40289" w="27675">
                  <a:moveTo>
                    <a:pt x="1" y="0"/>
                  </a:moveTo>
                  <a:lnTo>
                    <a:pt x="1" y="40289"/>
                  </a:lnTo>
                  <a:lnTo>
                    <a:pt x="27674" y="40289"/>
                  </a:lnTo>
                  <a:lnTo>
                    <a:pt x="2767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8"/>
            <p:cNvSpPr/>
            <p:nvPr/>
          </p:nvSpPr>
          <p:spPr>
            <a:xfrm>
              <a:off x="-9525" y="438375"/>
              <a:ext cx="9153523" cy="302799"/>
            </a:xfrm>
            <a:custGeom>
              <a:rect b="b" l="l" r="r" t="t"/>
              <a:pathLst>
                <a:path extrusionOk="0" h="1375" w="27423">
                  <a:moveTo>
                    <a:pt x="1" y="1"/>
                  </a:moveTo>
                  <a:lnTo>
                    <a:pt x="1" y="1374"/>
                  </a:lnTo>
                  <a:lnTo>
                    <a:pt x="27422" y="1374"/>
                  </a:lnTo>
                  <a:lnTo>
                    <a:pt x="274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
            <p:cNvSpPr/>
            <p:nvPr/>
          </p:nvSpPr>
          <p:spPr>
            <a:xfrm>
              <a:off x="14452" y="504162"/>
              <a:ext cx="9120845" cy="130625"/>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8"/>
            <p:cNvSpPr/>
            <p:nvPr/>
          </p:nvSpPr>
          <p:spPr>
            <a:xfrm>
              <a:off x="-134261" y="215612"/>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p:nvPr/>
          </p:nvSpPr>
          <p:spPr>
            <a:xfrm>
              <a:off x="-540125" y="-9525"/>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8"/>
            <p:cNvSpPr/>
            <p:nvPr/>
          </p:nvSpPr>
          <p:spPr>
            <a:xfrm>
              <a:off x="-540125" y="-9525"/>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8"/>
            <p:cNvSpPr/>
            <p:nvPr/>
          </p:nvSpPr>
          <p:spPr>
            <a:xfrm>
              <a:off x="710332" y="375906"/>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8"/>
            <p:cNvSpPr/>
            <p:nvPr/>
          </p:nvSpPr>
          <p:spPr>
            <a:xfrm>
              <a:off x="-340627" y="121200"/>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1" name="Google Shape;251;p8"/>
            <p:cNvGrpSpPr/>
            <p:nvPr/>
          </p:nvGrpSpPr>
          <p:grpSpPr>
            <a:xfrm>
              <a:off x="-369550" y="247648"/>
              <a:ext cx="9889274" cy="4891477"/>
              <a:chOff x="-369550" y="247648"/>
              <a:chExt cx="9889274" cy="4891477"/>
            </a:xfrm>
          </p:grpSpPr>
          <p:sp>
            <p:nvSpPr>
              <p:cNvPr id="252" name="Google Shape;252;p8"/>
              <p:cNvSpPr/>
              <p:nvPr/>
            </p:nvSpPr>
            <p:spPr>
              <a:xfrm>
                <a:off x="243846" y="4505452"/>
                <a:ext cx="8625638" cy="318714"/>
              </a:xfrm>
              <a:custGeom>
                <a:rect b="b" l="l" r="r" t="t"/>
                <a:pathLst>
                  <a:path extrusionOk="0" h="3178" w="27171">
                    <a:moveTo>
                      <a:pt x="1" y="0"/>
                    </a:moveTo>
                    <a:lnTo>
                      <a:pt x="1" y="3177"/>
                    </a:lnTo>
                    <a:lnTo>
                      <a:pt x="27171" y="3177"/>
                    </a:lnTo>
                    <a:lnTo>
                      <a:pt x="271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8"/>
              <p:cNvGrpSpPr/>
              <p:nvPr/>
            </p:nvGrpSpPr>
            <p:grpSpPr>
              <a:xfrm>
                <a:off x="700362" y="4505452"/>
                <a:ext cx="7743276" cy="318714"/>
                <a:chOff x="700362" y="4505452"/>
                <a:chExt cx="7743276" cy="318714"/>
              </a:xfrm>
            </p:grpSpPr>
            <p:sp>
              <p:nvSpPr>
                <p:cNvPr id="254" name="Google Shape;254;p8"/>
                <p:cNvSpPr/>
                <p:nvPr/>
              </p:nvSpPr>
              <p:spPr>
                <a:xfrm>
                  <a:off x="1252412" y="4505452"/>
                  <a:ext cx="6618354" cy="318714"/>
                </a:xfrm>
                <a:custGeom>
                  <a:rect b="b" l="l" r="r" t="t"/>
                  <a:pathLst>
                    <a:path extrusionOk="0" h="3178" w="20848">
                      <a:moveTo>
                        <a:pt x="1" y="0"/>
                      </a:moveTo>
                      <a:lnTo>
                        <a:pt x="378" y="3177"/>
                      </a:lnTo>
                      <a:lnTo>
                        <a:pt x="20470" y="3177"/>
                      </a:lnTo>
                      <a:lnTo>
                        <a:pt x="208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8"/>
                <p:cNvSpPr/>
                <p:nvPr/>
              </p:nvSpPr>
              <p:spPr>
                <a:xfrm>
                  <a:off x="700362" y="465889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8"/>
                <p:cNvSpPr/>
                <p:nvPr/>
              </p:nvSpPr>
              <p:spPr>
                <a:xfrm>
                  <a:off x="8224275" y="465889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7" name="Google Shape;257;p8"/>
              <p:cNvSpPr/>
              <p:nvPr/>
            </p:nvSpPr>
            <p:spPr>
              <a:xfrm>
                <a:off x="8868500" y="257125"/>
                <a:ext cx="274226" cy="4609241"/>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8"/>
              <p:cNvSpPr/>
              <p:nvPr/>
            </p:nvSpPr>
            <p:spPr>
              <a:xfrm>
                <a:off x="100" y="247648"/>
                <a:ext cx="274225" cy="4618635"/>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8"/>
              <p:cNvSpPr/>
              <p:nvPr/>
            </p:nvSpPr>
            <p:spPr>
              <a:xfrm>
                <a:off x="-157810" y="48204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8"/>
              <p:cNvSpPr/>
              <p:nvPr/>
            </p:nvSpPr>
            <p:spPr>
              <a:xfrm>
                <a:off x="-369550" y="49919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8"/>
              <p:cNvSpPr/>
              <p:nvPr/>
            </p:nvSpPr>
            <p:spPr>
              <a:xfrm>
                <a:off x="1170769" y="49919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8"/>
              <p:cNvSpPr/>
              <p:nvPr/>
            </p:nvSpPr>
            <p:spPr>
              <a:xfrm>
                <a:off x="5524907" y="49919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8"/>
            <p:cNvGrpSpPr/>
            <p:nvPr/>
          </p:nvGrpSpPr>
          <p:grpSpPr>
            <a:xfrm>
              <a:off x="-10709" y="444378"/>
              <a:ext cx="448838" cy="860613"/>
              <a:chOff x="561117" y="628348"/>
              <a:chExt cx="448838" cy="855480"/>
            </a:xfrm>
          </p:grpSpPr>
          <p:sp>
            <p:nvSpPr>
              <p:cNvPr id="264" name="Google Shape;264;p8"/>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8"/>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8"/>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 name="Google Shape;267;p8"/>
            <p:cNvGrpSpPr/>
            <p:nvPr/>
          </p:nvGrpSpPr>
          <p:grpSpPr>
            <a:xfrm>
              <a:off x="8694552" y="444361"/>
              <a:ext cx="448838" cy="855480"/>
              <a:chOff x="4189590" y="628348"/>
              <a:chExt cx="448838" cy="855480"/>
            </a:xfrm>
          </p:grpSpPr>
          <p:sp>
            <p:nvSpPr>
              <p:cNvPr id="268" name="Google Shape;268;p8"/>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8"/>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8"/>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1" name="Shape 271"/>
        <p:cNvGrpSpPr/>
        <p:nvPr/>
      </p:nvGrpSpPr>
      <p:grpSpPr>
        <a:xfrm>
          <a:off x="0" y="0"/>
          <a:ext cx="0" cy="0"/>
          <a:chOff x="0" y="0"/>
          <a:chExt cx="0" cy="0"/>
        </a:xfrm>
      </p:grpSpPr>
      <p:sp>
        <p:nvSpPr>
          <p:cNvPr id="272" name="Google Shape;272;p9"/>
          <p:cNvSpPr txBox="1"/>
          <p:nvPr>
            <p:ph type="title"/>
          </p:nvPr>
        </p:nvSpPr>
        <p:spPr>
          <a:xfrm>
            <a:off x="905444" y="1474475"/>
            <a:ext cx="5211300" cy="15585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3" name="Google Shape;273;p9"/>
          <p:cNvSpPr txBox="1"/>
          <p:nvPr>
            <p:ph idx="1" type="subTitle"/>
          </p:nvPr>
        </p:nvSpPr>
        <p:spPr>
          <a:xfrm>
            <a:off x="905469" y="3032975"/>
            <a:ext cx="4591800" cy="1004700"/>
          </a:xfrm>
          <a:prstGeom prst="rect">
            <a:avLst/>
          </a:prstGeom>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274" name="Google Shape;274;p9"/>
          <p:cNvGrpSpPr/>
          <p:nvPr/>
        </p:nvGrpSpPr>
        <p:grpSpPr>
          <a:xfrm>
            <a:off x="-540119" y="-190500"/>
            <a:ext cx="10224238" cy="5634425"/>
            <a:chOff x="-540119" y="-190500"/>
            <a:chExt cx="10224238" cy="5634425"/>
          </a:xfrm>
        </p:grpSpPr>
        <p:grpSp>
          <p:nvGrpSpPr>
            <p:cNvPr id="275" name="Google Shape;275;p9"/>
            <p:cNvGrpSpPr/>
            <p:nvPr/>
          </p:nvGrpSpPr>
          <p:grpSpPr>
            <a:xfrm flipH="1">
              <a:off x="-540119" y="-190500"/>
              <a:ext cx="10224238" cy="5634425"/>
              <a:chOff x="-540125" y="-190500"/>
              <a:chExt cx="10224238" cy="5634425"/>
            </a:xfrm>
          </p:grpSpPr>
          <p:sp>
            <p:nvSpPr>
              <p:cNvPr id="276" name="Google Shape;276;p9"/>
              <p:cNvSpPr/>
              <p:nvPr/>
            </p:nvSpPr>
            <p:spPr>
              <a:xfrm>
                <a:off x="8868499" y="258010"/>
                <a:ext cx="274226" cy="5038749"/>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9"/>
              <p:cNvSpPr/>
              <p:nvPr/>
            </p:nvSpPr>
            <p:spPr>
              <a:xfrm>
                <a:off x="100" y="247650"/>
                <a:ext cx="274225" cy="5049014"/>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 name="Google Shape;278;p9"/>
              <p:cNvGrpSpPr/>
              <p:nvPr/>
            </p:nvGrpSpPr>
            <p:grpSpPr>
              <a:xfrm>
                <a:off x="243846" y="4810252"/>
                <a:ext cx="8625625" cy="318713"/>
                <a:chOff x="188112" y="4401147"/>
                <a:chExt cx="8663745" cy="305867"/>
              </a:xfrm>
            </p:grpSpPr>
            <p:sp>
              <p:nvSpPr>
                <p:cNvPr id="279" name="Google Shape;279;p9"/>
                <p:cNvSpPr/>
                <p:nvPr/>
              </p:nvSpPr>
              <p:spPr>
                <a:xfrm>
                  <a:off x="188112" y="4401147"/>
                  <a:ext cx="8663745" cy="305867"/>
                </a:xfrm>
                <a:custGeom>
                  <a:rect b="b" l="l" r="r" t="t"/>
                  <a:pathLst>
                    <a:path extrusionOk="0" h="3178" w="27171">
                      <a:moveTo>
                        <a:pt x="1" y="0"/>
                      </a:moveTo>
                      <a:lnTo>
                        <a:pt x="1" y="3177"/>
                      </a:lnTo>
                      <a:lnTo>
                        <a:pt x="27171" y="3177"/>
                      </a:lnTo>
                      <a:lnTo>
                        <a:pt x="271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9"/>
                <p:cNvSpPr/>
                <p:nvPr/>
              </p:nvSpPr>
              <p:spPr>
                <a:xfrm>
                  <a:off x="1201135" y="4401147"/>
                  <a:ext cx="6647593" cy="305867"/>
                </a:xfrm>
                <a:custGeom>
                  <a:rect b="b" l="l" r="r" t="t"/>
                  <a:pathLst>
                    <a:path extrusionOk="0" h="3178" w="20848">
                      <a:moveTo>
                        <a:pt x="1" y="0"/>
                      </a:moveTo>
                      <a:lnTo>
                        <a:pt x="378" y="3177"/>
                      </a:lnTo>
                      <a:lnTo>
                        <a:pt x="20470" y="3177"/>
                      </a:lnTo>
                      <a:lnTo>
                        <a:pt x="208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 name="Google Shape;281;p9"/>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9"/>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9"/>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9"/>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9"/>
              <p:cNvSpPr/>
              <p:nvPr/>
            </p:nvSpPr>
            <p:spPr>
              <a:xfrm>
                <a:off x="710332" y="194931"/>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9"/>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9"/>
              <p:cNvSpPr/>
              <p:nvPr/>
            </p:nvSpPr>
            <p:spPr>
              <a:xfrm>
                <a:off x="-157810" y="51252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9"/>
              <p:cNvSpPr/>
              <p:nvPr/>
            </p:nvSpPr>
            <p:spPr>
              <a:xfrm>
                <a:off x="-369550" y="5296761"/>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9"/>
              <p:cNvSpPr/>
              <p:nvPr/>
            </p:nvSpPr>
            <p:spPr>
              <a:xfrm>
                <a:off x="1170769" y="5296761"/>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9"/>
              <p:cNvSpPr/>
              <p:nvPr/>
            </p:nvSpPr>
            <p:spPr>
              <a:xfrm>
                <a:off x="5524907" y="5296761"/>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1" name="Google Shape;291;p9"/>
              <p:cNvGrpSpPr/>
              <p:nvPr/>
            </p:nvGrpSpPr>
            <p:grpSpPr>
              <a:xfrm>
                <a:off x="-10709" y="263403"/>
                <a:ext cx="448838" cy="860613"/>
                <a:chOff x="561117" y="628348"/>
                <a:chExt cx="448838" cy="855480"/>
              </a:xfrm>
            </p:grpSpPr>
            <p:sp>
              <p:nvSpPr>
                <p:cNvPr id="292" name="Google Shape;292;p9"/>
                <p:cNvSpPr/>
                <p:nvPr/>
              </p:nvSpPr>
              <p:spPr>
                <a:xfrm>
                  <a:off x="561117" y="628348"/>
                  <a:ext cx="448838" cy="855480"/>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9"/>
                <p:cNvSpPr/>
                <p:nvPr/>
              </p:nvSpPr>
              <p:spPr>
                <a:xfrm>
                  <a:off x="694982" y="920890"/>
                  <a:ext cx="187201" cy="20339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9"/>
                <p:cNvSpPr/>
                <p:nvPr/>
              </p:nvSpPr>
              <p:spPr>
                <a:xfrm>
                  <a:off x="886642" y="773654"/>
                  <a:ext cx="70572" cy="5660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9"/>
              <p:cNvGrpSpPr/>
              <p:nvPr/>
            </p:nvGrpSpPr>
            <p:grpSpPr>
              <a:xfrm>
                <a:off x="8694552" y="263386"/>
                <a:ext cx="448838" cy="855480"/>
                <a:chOff x="4189590" y="628348"/>
                <a:chExt cx="448838" cy="855480"/>
              </a:xfrm>
            </p:grpSpPr>
            <p:sp>
              <p:nvSpPr>
                <p:cNvPr id="296" name="Google Shape;296;p9"/>
                <p:cNvSpPr/>
                <p:nvPr/>
              </p:nvSpPr>
              <p:spPr>
                <a:xfrm>
                  <a:off x="4189590" y="628348"/>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9"/>
                <p:cNvSpPr/>
                <p:nvPr/>
              </p:nvSpPr>
              <p:spPr>
                <a:xfrm>
                  <a:off x="4231636" y="771574"/>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9"/>
                <p:cNvSpPr/>
                <p:nvPr/>
              </p:nvSpPr>
              <p:spPr>
                <a:xfrm>
                  <a:off x="4322118" y="921485"/>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9" name="Google Shape;299;p9"/>
            <p:cNvGrpSpPr/>
            <p:nvPr/>
          </p:nvGrpSpPr>
          <p:grpSpPr>
            <a:xfrm>
              <a:off x="384093" y="4954718"/>
              <a:ext cx="8375813" cy="57966"/>
              <a:chOff x="384093" y="4954718"/>
              <a:chExt cx="8375813" cy="57966"/>
            </a:xfrm>
          </p:grpSpPr>
          <p:sp>
            <p:nvSpPr>
              <p:cNvPr id="300" name="Google Shape;300;p9"/>
              <p:cNvSpPr/>
              <p:nvPr/>
            </p:nvSpPr>
            <p:spPr>
              <a:xfrm>
                <a:off x="384093" y="495471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9"/>
              <p:cNvSpPr/>
              <p:nvPr/>
            </p:nvSpPr>
            <p:spPr>
              <a:xfrm>
                <a:off x="8540543" y="4954718"/>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2" name="Shape 302"/>
        <p:cNvGrpSpPr/>
        <p:nvPr/>
      </p:nvGrpSpPr>
      <p:grpSpPr>
        <a:xfrm>
          <a:off x="0" y="0"/>
          <a:ext cx="0" cy="0"/>
          <a:chOff x="0" y="0"/>
          <a:chExt cx="0" cy="0"/>
        </a:xfrm>
      </p:grpSpPr>
      <p:grpSp>
        <p:nvGrpSpPr>
          <p:cNvPr id="303" name="Google Shape;303;p10"/>
          <p:cNvGrpSpPr/>
          <p:nvPr/>
        </p:nvGrpSpPr>
        <p:grpSpPr>
          <a:xfrm>
            <a:off x="-540125" y="-190500"/>
            <a:ext cx="10224238" cy="5353274"/>
            <a:chOff x="-540125" y="-190500"/>
            <a:chExt cx="10224238" cy="5353274"/>
          </a:xfrm>
        </p:grpSpPr>
        <p:sp>
          <p:nvSpPr>
            <p:cNvPr id="304" name="Google Shape;304;p10"/>
            <p:cNvSpPr/>
            <p:nvPr/>
          </p:nvSpPr>
          <p:spPr>
            <a:xfrm>
              <a:off x="243850" y="3862077"/>
              <a:ext cx="8625638" cy="1266918"/>
            </a:xfrm>
            <a:custGeom>
              <a:rect b="b" l="l" r="r" t="t"/>
              <a:pathLst>
                <a:path extrusionOk="0" h="3178" w="27171">
                  <a:moveTo>
                    <a:pt x="1" y="0"/>
                  </a:moveTo>
                  <a:lnTo>
                    <a:pt x="1" y="3177"/>
                  </a:lnTo>
                  <a:lnTo>
                    <a:pt x="27171" y="3177"/>
                  </a:lnTo>
                  <a:lnTo>
                    <a:pt x="2717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0"/>
            <p:cNvSpPr/>
            <p:nvPr/>
          </p:nvSpPr>
          <p:spPr>
            <a:xfrm>
              <a:off x="100" y="247650"/>
              <a:ext cx="274225" cy="4891350"/>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0"/>
            <p:cNvSpPr/>
            <p:nvPr/>
          </p:nvSpPr>
          <p:spPr>
            <a:xfrm>
              <a:off x="14450" y="247294"/>
              <a:ext cx="9120845" cy="206500"/>
            </a:xfrm>
            <a:custGeom>
              <a:rect b="b" l="l" r="r" t="t"/>
              <a:pathLst>
                <a:path extrusionOk="0" h="798" w="28723">
                  <a:moveTo>
                    <a:pt x="0" y="0"/>
                  </a:moveTo>
                  <a:lnTo>
                    <a:pt x="0" y="797"/>
                  </a:lnTo>
                  <a:lnTo>
                    <a:pt x="28722" y="797"/>
                  </a:lnTo>
                  <a:lnTo>
                    <a:pt x="2872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0"/>
            <p:cNvSpPr/>
            <p:nvPr/>
          </p:nvSpPr>
          <p:spPr>
            <a:xfrm>
              <a:off x="-134261" y="34637"/>
              <a:ext cx="9409084" cy="261761"/>
            </a:xfrm>
            <a:custGeom>
              <a:rect b="b" l="l" r="r" t="t"/>
              <a:pathLst>
                <a:path extrusionOk="0" h="1658" w="30138">
                  <a:moveTo>
                    <a:pt x="902" y="0"/>
                  </a:moveTo>
                  <a:cubicBezTo>
                    <a:pt x="0" y="0"/>
                    <a:pt x="0" y="1657"/>
                    <a:pt x="902" y="1657"/>
                  </a:cubicBezTo>
                  <a:lnTo>
                    <a:pt x="29247" y="1657"/>
                  </a:lnTo>
                  <a:cubicBezTo>
                    <a:pt x="30138" y="1657"/>
                    <a:pt x="30138" y="0"/>
                    <a:pt x="29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0"/>
            <p:cNvSpPr/>
            <p:nvPr/>
          </p:nvSpPr>
          <p:spPr>
            <a:xfrm>
              <a:off x="-540125" y="-190500"/>
              <a:ext cx="10224238" cy="266655"/>
            </a:xfrm>
            <a:custGeom>
              <a:rect b="b" l="l" r="r" t="t"/>
              <a:pathLst>
                <a:path extrusionOk="0" h="1689" w="32749">
                  <a:moveTo>
                    <a:pt x="0" y="0"/>
                  </a:moveTo>
                  <a:lnTo>
                    <a:pt x="0" y="315"/>
                  </a:lnTo>
                  <a:lnTo>
                    <a:pt x="902" y="1028"/>
                  </a:lnTo>
                  <a:cubicBezTo>
                    <a:pt x="902" y="1395"/>
                    <a:pt x="1195" y="1688"/>
                    <a:pt x="1562" y="1688"/>
                  </a:cubicBezTo>
                  <a:lnTo>
                    <a:pt x="31186" y="1688"/>
                  </a:lnTo>
                  <a:cubicBezTo>
                    <a:pt x="31553" y="1688"/>
                    <a:pt x="31847" y="1395"/>
                    <a:pt x="31847" y="1028"/>
                  </a:cubicBezTo>
                  <a:lnTo>
                    <a:pt x="32749" y="315"/>
                  </a:lnTo>
                  <a:lnTo>
                    <a:pt x="3274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0"/>
            <p:cNvSpPr/>
            <p:nvPr/>
          </p:nvSpPr>
          <p:spPr>
            <a:xfrm>
              <a:off x="-540125" y="-190500"/>
              <a:ext cx="10221116" cy="49731"/>
            </a:xfrm>
            <a:custGeom>
              <a:rect b="b" l="l" r="r" t="t"/>
              <a:pathLst>
                <a:path extrusionOk="0" h="315" w="32739">
                  <a:moveTo>
                    <a:pt x="0" y="0"/>
                  </a:moveTo>
                  <a:lnTo>
                    <a:pt x="0" y="315"/>
                  </a:lnTo>
                  <a:lnTo>
                    <a:pt x="32738" y="315"/>
                  </a:lnTo>
                  <a:lnTo>
                    <a:pt x="32738"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0"/>
            <p:cNvSpPr/>
            <p:nvPr/>
          </p:nvSpPr>
          <p:spPr>
            <a:xfrm>
              <a:off x="710332" y="194931"/>
              <a:ext cx="3444951" cy="99841"/>
            </a:xfrm>
            <a:custGeom>
              <a:rect b="b" l="l" r="r" t="t"/>
              <a:pathLst>
                <a:path extrusionOk="0" h="672" w="23187">
                  <a:moveTo>
                    <a:pt x="441" y="0"/>
                  </a:moveTo>
                  <a:cubicBezTo>
                    <a:pt x="231" y="11"/>
                    <a:pt x="64" y="147"/>
                    <a:pt x="1" y="336"/>
                  </a:cubicBezTo>
                  <a:cubicBezTo>
                    <a:pt x="64" y="535"/>
                    <a:pt x="231" y="672"/>
                    <a:pt x="441" y="672"/>
                  </a:cubicBezTo>
                  <a:lnTo>
                    <a:pt x="22746" y="672"/>
                  </a:lnTo>
                  <a:cubicBezTo>
                    <a:pt x="22945" y="672"/>
                    <a:pt x="23123" y="535"/>
                    <a:pt x="23186" y="336"/>
                  </a:cubicBezTo>
                  <a:cubicBezTo>
                    <a:pt x="23123" y="147"/>
                    <a:pt x="22945" y="11"/>
                    <a:pt x="22746" y="0"/>
                  </a:cubicBezTo>
                  <a:close/>
                </a:path>
              </a:pathLst>
            </a:custGeom>
            <a:solidFill>
              <a:srgbClr val="FFFCF7">
                <a:alpha val="195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0"/>
            <p:cNvSpPr/>
            <p:nvPr/>
          </p:nvSpPr>
          <p:spPr>
            <a:xfrm>
              <a:off x="-340627" y="-59775"/>
              <a:ext cx="9821812" cy="34891"/>
            </a:xfrm>
            <a:custGeom>
              <a:rect b="b" l="l" r="r" t="t"/>
              <a:pathLst>
                <a:path extrusionOk="0" h="221" w="31460">
                  <a:moveTo>
                    <a:pt x="1" y="0"/>
                  </a:moveTo>
                  <a:lnTo>
                    <a:pt x="263" y="200"/>
                  </a:lnTo>
                  <a:lnTo>
                    <a:pt x="263" y="221"/>
                  </a:lnTo>
                  <a:lnTo>
                    <a:pt x="31208" y="221"/>
                  </a:lnTo>
                  <a:lnTo>
                    <a:pt x="31208" y="200"/>
                  </a:lnTo>
                  <a:lnTo>
                    <a:pt x="3146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0"/>
            <p:cNvSpPr/>
            <p:nvPr/>
          </p:nvSpPr>
          <p:spPr>
            <a:xfrm>
              <a:off x="-10709" y="263403"/>
              <a:ext cx="448838" cy="860613"/>
            </a:xfrm>
            <a:custGeom>
              <a:rect b="b" l="l" r="r" t="t"/>
              <a:pathLst>
                <a:path extrusionOk="0" h="5758" w="3021">
                  <a:moveTo>
                    <a:pt x="3020" y="1"/>
                  </a:moveTo>
                  <a:lnTo>
                    <a:pt x="0" y="11"/>
                  </a:lnTo>
                  <a:lnTo>
                    <a:pt x="73" y="5758"/>
                  </a:lnTo>
                  <a:lnTo>
                    <a:pt x="1321" y="5758"/>
                  </a:lnTo>
                  <a:lnTo>
                    <a:pt x="1321" y="5422"/>
                  </a:lnTo>
                  <a:cubicBezTo>
                    <a:pt x="944" y="5422"/>
                    <a:pt x="828" y="4174"/>
                    <a:pt x="1573" y="4174"/>
                  </a:cubicBezTo>
                  <a:lnTo>
                    <a:pt x="1573" y="3723"/>
                  </a:lnTo>
                  <a:cubicBezTo>
                    <a:pt x="1825" y="3723"/>
                    <a:pt x="2380" y="3335"/>
                    <a:pt x="2380" y="2528"/>
                  </a:cubicBezTo>
                  <a:cubicBezTo>
                    <a:pt x="2380" y="2213"/>
                    <a:pt x="2318" y="2056"/>
                    <a:pt x="2244" y="1972"/>
                  </a:cubicBezTo>
                  <a:cubicBezTo>
                    <a:pt x="2108" y="1826"/>
                    <a:pt x="2189" y="1526"/>
                    <a:pt x="2344" y="1526"/>
                  </a:cubicBezTo>
                  <a:cubicBezTo>
                    <a:pt x="2355" y="1526"/>
                    <a:pt x="2368" y="1528"/>
                    <a:pt x="2380" y="1532"/>
                  </a:cubicBezTo>
                  <a:lnTo>
                    <a:pt x="2391" y="1532"/>
                  </a:lnTo>
                  <a:cubicBezTo>
                    <a:pt x="2437" y="1552"/>
                    <a:pt x="2485" y="1562"/>
                    <a:pt x="2532" y="1562"/>
                  </a:cubicBezTo>
                  <a:cubicBezTo>
                    <a:pt x="2701" y="1562"/>
                    <a:pt x="2861" y="1439"/>
                    <a:pt x="2894" y="1259"/>
                  </a:cubicBezTo>
                  <a:cubicBezTo>
                    <a:pt x="2914" y="1122"/>
                    <a:pt x="2888" y="867"/>
                    <a:pt x="2714" y="867"/>
                  </a:cubicBezTo>
                  <a:cubicBezTo>
                    <a:pt x="2702" y="867"/>
                    <a:pt x="2688" y="868"/>
                    <a:pt x="2674" y="871"/>
                  </a:cubicBezTo>
                  <a:lnTo>
                    <a:pt x="2674" y="703"/>
                  </a:lnTo>
                  <a:cubicBezTo>
                    <a:pt x="2863" y="703"/>
                    <a:pt x="3020" y="546"/>
                    <a:pt x="3020" y="357"/>
                  </a:cubicBezTo>
                  <a:lnTo>
                    <a:pt x="302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0"/>
            <p:cNvSpPr/>
            <p:nvPr/>
          </p:nvSpPr>
          <p:spPr>
            <a:xfrm>
              <a:off x="314816" y="409580"/>
              <a:ext cx="70572" cy="56946"/>
            </a:xfrm>
            <a:custGeom>
              <a:rect b="b" l="l" r="r" t="t"/>
              <a:pathLst>
                <a:path extrusionOk="0" h="381" w="475">
                  <a:moveTo>
                    <a:pt x="229" y="0"/>
                  </a:moveTo>
                  <a:cubicBezTo>
                    <a:pt x="151" y="0"/>
                    <a:pt x="70" y="39"/>
                    <a:pt x="22" y="124"/>
                  </a:cubicBezTo>
                  <a:cubicBezTo>
                    <a:pt x="1" y="239"/>
                    <a:pt x="85" y="344"/>
                    <a:pt x="189" y="365"/>
                  </a:cubicBezTo>
                  <a:cubicBezTo>
                    <a:pt x="219" y="376"/>
                    <a:pt x="248" y="381"/>
                    <a:pt x="276" y="381"/>
                  </a:cubicBezTo>
                  <a:cubicBezTo>
                    <a:pt x="359" y="381"/>
                    <a:pt x="431" y="336"/>
                    <a:pt x="462" y="250"/>
                  </a:cubicBezTo>
                  <a:cubicBezTo>
                    <a:pt x="475" y="96"/>
                    <a:pt x="354"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0"/>
            <p:cNvSpPr/>
            <p:nvPr/>
          </p:nvSpPr>
          <p:spPr>
            <a:xfrm rot="5400000">
              <a:off x="4432055" y="721429"/>
              <a:ext cx="249250" cy="8633441"/>
            </a:xfrm>
            <a:custGeom>
              <a:rect b="b" l="l" r="r" t="t"/>
              <a:pathLst>
                <a:path extrusionOk="0" h="38738" w="850">
                  <a:moveTo>
                    <a:pt x="0" y="0"/>
                  </a:moveTo>
                  <a:lnTo>
                    <a:pt x="0" y="38737"/>
                  </a:lnTo>
                  <a:lnTo>
                    <a:pt x="850" y="38737"/>
                  </a:lnTo>
                  <a:lnTo>
                    <a:pt x="8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0"/>
            <p:cNvSpPr/>
            <p:nvPr/>
          </p:nvSpPr>
          <p:spPr>
            <a:xfrm>
              <a:off x="8868499" y="257687"/>
              <a:ext cx="274226" cy="4881472"/>
            </a:xfrm>
            <a:custGeom>
              <a:rect b="b" l="l" r="r" t="t"/>
              <a:pathLst>
                <a:path extrusionOk="0" h="38738" w="860">
                  <a:moveTo>
                    <a:pt x="0" y="0"/>
                  </a:moveTo>
                  <a:lnTo>
                    <a:pt x="0" y="38737"/>
                  </a:lnTo>
                  <a:lnTo>
                    <a:pt x="860" y="38737"/>
                  </a:lnTo>
                  <a:lnTo>
                    <a:pt x="86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0"/>
            <p:cNvSpPr/>
            <p:nvPr/>
          </p:nvSpPr>
          <p:spPr>
            <a:xfrm>
              <a:off x="-157810" y="4820400"/>
              <a:ext cx="9437035" cy="206502"/>
            </a:xfrm>
            <a:custGeom>
              <a:rect b="b" l="l" r="r" t="t"/>
              <a:pathLst>
                <a:path extrusionOk="0" h="1312" w="30842">
                  <a:moveTo>
                    <a:pt x="882" y="0"/>
                  </a:moveTo>
                  <a:cubicBezTo>
                    <a:pt x="1" y="0"/>
                    <a:pt x="1" y="1311"/>
                    <a:pt x="882" y="1311"/>
                  </a:cubicBezTo>
                  <a:lnTo>
                    <a:pt x="30191" y="1311"/>
                  </a:lnTo>
                  <a:cubicBezTo>
                    <a:pt x="30548" y="1311"/>
                    <a:pt x="30841" y="1018"/>
                    <a:pt x="30841" y="651"/>
                  </a:cubicBezTo>
                  <a:cubicBezTo>
                    <a:pt x="30841" y="294"/>
                    <a:pt x="30548" y="0"/>
                    <a:pt x="301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0"/>
            <p:cNvSpPr/>
            <p:nvPr/>
          </p:nvSpPr>
          <p:spPr>
            <a:xfrm>
              <a:off x="-369550" y="4999626"/>
              <a:ext cx="9889274" cy="147164"/>
            </a:xfrm>
            <a:custGeom>
              <a:rect b="b" l="l" r="r" t="t"/>
              <a:pathLst>
                <a:path extrusionOk="0" h="935" w="32320">
                  <a:moveTo>
                    <a:pt x="945" y="1"/>
                  </a:moveTo>
                  <a:cubicBezTo>
                    <a:pt x="420" y="1"/>
                    <a:pt x="1" y="420"/>
                    <a:pt x="1" y="934"/>
                  </a:cubicBezTo>
                  <a:lnTo>
                    <a:pt x="32320" y="934"/>
                  </a:lnTo>
                  <a:cubicBezTo>
                    <a:pt x="32320" y="420"/>
                    <a:pt x="31900" y="1"/>
                    <a:pt x="3138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0"/>
            <p:cNvSpPr/>
            <p:nvPr/>
          </p:nvSpPr>
          <p:spPr>
            <a:xfrm>
              <a:off x="1170769" y="4999626"/>
              <a:ext cx="3603526" cy="147164"/>
            </a:xfrm>
            <a:custGeom>
              <a:rect b="b" l="l" r="r" t="t"/>
              <a:pathLst>
                <a:path extrusionOk="0" h="935" w="11777">
                  <a:moveTo>
                    <a:pt x="11758" y="1"/>
                  </a:moveTo>
                  <a:cubicBezTo>
                    <a:pt x="11752" y="1"/>
                    <a:pt x="11746" y="1"/>
                    <a:pt x="11739" y="1"/>
                  </a:cubicBezTo>
                  <a:lnTo>
                    <a:pt x="11776" y="1"/>
                  </a:lnTo>
                  <a:cubicBezTo>
                    <a:pt x="11770" y="1"/>
                    <a:pt x="11764" y="1"/>
                    <a:pt x="11758" y="1"/>
                  </a:cubicBezTo>
                  <a:close/>
                  <a:moveTo>
                    <a:pt x="758" y="1"/>
                  </a:moveTo>
                  <a:cubicBezTo>
                    <a:pt x="336" y="1"/>
                    <a:pt x="0" y="353"/>
                    <a:pt x="0" y="777"/>
                  </a:cubicBezTo>
                  <a:lnTo>
                    <a:pt x="0" y="934"/>
                  </a:lnTo>
                  <a:lnTo>
                    <a:pt x="11000" y="934"/>
                  </a:lnTo>
                  <a:lnTo>
                    <a:pt x="11000" y="777"/>
                  </a:lnTo>
                  <a:cubicBezTo>
                    <a:pt x="11000" y="359"/>
                    <a:pt x="11327" y="11"/>
                    <a:pt x="11739" y="1"/>
                  </a:cubicBezTo>
                  <a:lnTo>
                    <a:pt x="776" y="1"/>
                  </a:lnTo>
                  <a:cubicBezTo>
                    <a:pt x="770" y="1"/>
                    <a:pt x="764" y="1"/>
                    <a:pt x="7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0"/>
            <p:cNvSpPr/>
            <p:nvPr/>
          </p:nvSpPr>
          <p:spPr>
            <a:xfrm>
              <a:off x="5524907" y="4999626"/>
              <a:ext cx="1854851" cy="147164"/>
            </a:xfrm>
            <a:custGeom>
              <a:rect b="b" l="l" r="r" t="t"/>
              <a:pathLst>
                <a:path extrusionOk="0" h="935" w="6062">
                  <a:moveTo>
                    <a:pt x="776" y="1"/>
                  </a:moveTo>
                  <a:cubicBezTo>
                    <a:pt x="346" y="1"/>
                    <a:pt x="0" y="347"/>
                    <a:pt x="0" y="777"/>
                  </a:cubicBezTo>
                  <a:lnTo>
                    <a:pt x="0" y="934"/>
                  </a:lnTo>
                  <a:lnTo>
                    <a:pt x="5296" y="934"/>
                  </a:lnTo>
                  <a:lnTo>
                    <a:pt x="5296" y="777"/>
                  </a:lnTo>
                  <a:cubicBezTo>
                    <a:pt x="5296" y="347"/>
                    <a:pt x="5631" y="1"/>
                    <a:pt x="60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0"/>
            <p:cNvSpPr/>
            <p:nvPr/>
          </p:nvSpPr>
          <p:spPr>
            <a:xfrm>
              <a:off x="123156" y="557700"/>
              <a:ext cx="187201" cy="204616"/>
            </a:xfrm>
            <a:custGeom>
              <a:rect b="b" l="l" r="r" t="t"/>
              <a:pathLst>
                <a:path extrusionOk="0" h="1369" w="1260">
                  <a:moveTo>
                    <a:pt x="673" y="1"/>
                  </a:moveTo>
                  <a:cubicBezTo>
                    <a:pt x="413" y="1"/>
                    <a:pt x="159" y="235"/>
                    <a:pt x="85" y="559"/>
                  </a:cubicBezTo>
                  <a:cubicBezTo>
                    <a:pt x="1" y="926"/>
                    <a:pt x="179" y="1283"/>
                    <a:pt x="473" y="1356"/>
                  </a:cubicBezTo>
                  <a:cubicBezTo>
                    <a:pt x="508" y="1365"/>
                    <a:pt x="544" y="1369"/>
                    <a:pt x="580" y="1369"/>
                  </a:cubicBezTo>
                  <a:cubicBezTo>
                    <a:pt x="848" y="1369"/>
                    <a:pt x="1101" y="1135"/>
                    <a:pt x="1175" y="811"/>
                  </a:cubicBezTo>
                  <a:cubicBezTo>
                    <a:pt x="1259" y="433"/>
                    <a:pt x="1081" y="77"/>
                    <a:pt x="777" y="14"/>
                  </a:cubicBezTo>
                  <a:cubicBezTo>
                    <a:pt x="742" y="5"/>
                    <a:pt x="708" y="1"/>
                    <a:pt x="6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0"/>
            <p:cNvSpPr/>
            <p:nvPr/>
          </p:nvSpPr>
          <p:spPr>
            <a:xfrm>
              <a:off x="8694552" y="263386"/>
              <a:ext cx="448838" cy="855480"/>
            </a:xfrm>
            <a:custGeom>
              <a:rect b="b" l="l" r="r" t="t"/>
              <a:pathLst>
                <a:path extrusionOk="0" h="5758" w="3021">
                  <a:moveTo>
                    <a:pt x="1" y="1"/>
                  </a:moveTo>
                  <a:lnTo>
                    <a:pt x="1" y="357"/>
                  </a:lnTo>
                  <a:cubicBezTo>
                    <a:pt x="1" y="546"/>
                    <a:pt x="148" y="703"/>
                    <a:pt x="336" y="703"/>
                  </a:cubicBezTo>
                  <a:lnTo>
                    <a:pt x="336" y="871"/>
                  </a:lnTo>
                  <a:cubicBezTo>
                    <a:pt x="323" y="868"/>
                    <a:pt x="310" y="867"/>
                    <a:pt x="298" y="867"/>
                  </a:cubicBezTo>
                  <a:cubicBezTo>
                    <a:pt x="132" y="867"/>
                    <a:pt x="97" y="1122"/>
                    <a:pt x="127" y="1259"/>
                  </a:cubicBezTo>
                  <a:cubicBezTo>
                    <a:pt x="151" y="1439"/>
                    <a:pt x="310" y="1562"/>
                    <a:pt x="484" y="1562"/>
                  </a:cubicBezTo>
                  <a:cubicBezTo>
                    <a:pt x="532" y="1562"/>
                    <a:pt x="582" y="1552"/>
                    <a:pt x="630" y="1532"/>
                  </a:cubicBezTo>
                  <a:lnTo>
                    <a:pt x="640" y="1532"/>
                  </a:lnTo>
                  <a:cubicBezTo>
                    <a:pt x="652" y="1528"/>
                    <a:pt x="664" y="1526"/>
                    <a:pt x="675" y="1526"/>
                  </a:cubicBezTo>
                  <a:cubicBezTo>
                    <a:pt x="822" y="1526"/>
                    <a:pt x="903" y="1826"/>
                    <a:pt x="777" y="1972"/>
                  </a:cubicBezTo>
                  <a:cubicBezTo>
                    <a:pt x="703" y="2056"/>
                    <a:pt x="640" y="2213"/>
                    <a:pt x="640" y="2528"/>
                  </a:cubicBezTo>
                  <a:cubicBezTo>
                    <a:pt x="640" y="3335"/>
                    <a:pt x="1196" y="3723"/>
                    <a:pt x="1448" y="3723"/>
                  </a:cubicBezTo>
                  <a:lnTo>
                    <a:pt x="1448" y="4174"/>
                  </a:lnTo>
                  <a:cubicBezTo>
                    <a:pt x="2192" y="4174"/>
                    <a:pt x="2077" y="5422"/>
                    <a:pt x="1699" y="5422"/>
                  </a:cubicBezTo>
                  <a:lnTo>
                    <a:pt x="1699" y="5758"/>
                  </a:lnTo>
                  <a:lnTo>
                    <a:pt x="2947" y="5758"/>
                  </a:lnTo>
                  <a:lnTo>
                    <a:pt x="3021" y="1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0"/>
            <p:cNvSpPr/>
            <p:nvPr/>
          </p:nvSpPr>
          <p:spPr>
            <a:xfrm>
              <a:off x="8736599" y="406611"/>
              <a:ext cx="73395" cy="60172"/>
            </a:xfrm>
            <a:custGeom>
              <a:rect b="b" l="l" r="r" t="t"/>
              <a:pathLst>
                <a:path extrusionOk="0" h="405" w="494">
                  <a:moveTo>
                    <a:pt x="269" y="0"/>
                  </a:moveTo>
                  <a:cubicBezTo>
                    <a:pt x="230" y="0"/>
                    <a:pt x="192" y="11"/>
                    <a:pt x="158" y="33"/>
                  </a:cubicBezTo>
                  <a:cubicBezTo>
                    <a:pt x="53" y="85"/>
                    <a:pt x="1" y="201"/>
                    <a:pt x="53" y="316"/>
                  </a:cubicBezTo>
                  <a:cubicBezTo>
                    <a:pt x="92" y="374"/>
                    <a:pt x="155" y="405"/>
                    <a:pt x="219" y="405"/>
                  </a:cubicBezTo>
                  <a:cubicBezTo>
                    <a:pt x="259" y="405"/>
                    <a:pt x="300" y="393"/>
                    <a:pt x="336" y="369"/>
                  </a:cubicBezTo>
                  <a:cubicBezTo>
                    <a:pt x="441" y="316"/>
                    <a:pt x="494" y="201"/>
                    <a:pt x="452" y="96"/>
                  </a:cubicBezTo>
                  <a:cubicBezTo>
                    <a:pt x="411" y="35"/>
                    <a:pt x="340" y="0"/>
                    <a:pt x="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0"/>
            <p:cNvSpPr/>
            <p:nvPr/>
          </p:nvSpPr>
          <p:spPr>
            <a:xfrm>
              <a:off x="8827080" y="556522"/>
              <a:ext cx="183933" cy="203544"/>
            </a:xfrm>
            <a:custGeom>
              <a:rect b="b" l="l" r="r" t="t"/>
              <a:pathLst>
                <a:path extrusionOk="0" h="1370" w="1238">
                  <a:moveTo>
                    <a:pt x="594" y="0"/>
                  </a:moveTo>
                  <a:cubicBezTo>
                    <a:pt x="564" y="0"/>
                    <a:pt x="534" y="3"/>
                    <a:pt x="503" y="10"/>
                  </a:cubicBezTo>
                  <a:cubicBezTo>
                    <a:pt x="199" y="62"/>
                    <a:pt x="0" y="398"/>
                    <a:pt x="63" y="775"/>
                  </a:cubicBezTo>
                  <a:cubicBezTo>
                    <a:pt x="130" y="1129"/>
                    <a:pt x="380" y="1369"/>
                    <a:pt x="662" y="1369"/>
                  </a:cubicBezTo>
                  <a:cubicBezTo>
                    <a:pt x="689" y="1369"/>
                    <a:pt x="717" y="1367"/>
                    <a:pt x="745" y="1362"/>
                  </a:cubicBezTo>
                  <a:cubicBezTo>
                    <a:pt x="1049" y="1310"/>
                    <a:pt x="1237" y="964"/>
                    <a:pt x="1174" y="586"/>
                  </a:cubicBezTo>
                  <a:cubicBezTo>
                    <a:pt x="1118" y="247"/>
                    <a:pt x="866" y="0"/>
                    <a:pt x="5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0"/>
            <p:cNvSpPr/>
            <p:nvPr/>
          </p:nvSpPr>
          <p:spPr>
            <a:xfrm>
              <a:off x="384093" y="4254042"/>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0"/>
            <p:cNvSpPr/>
            <p:nvPr/>
          </p:nvSpPr>
          <p:spPr>
            <a:xfrm>
              <a:off x="8540543" y="4254042"/>
              <a:ext cx="219363" cy="57966"/>
            </a:xfrm>
            <a:custGeom>
              <a:rect b="b" l="l" r="r" t="t"/>
              <a:pathLst>
                <a:path extrusionOk="0" h="578" w="691">
                  <a:moveTo>
                    <a:pt x="366" y="0"/>
                  </a:moveTo>
                  <a:cubicBezTo>
                    <a:pt x="269" y="0"/>
                    <a:pt x="171" y="48"/>
                    <a:pt x="114" y="149"/>
                  </a:cubicBezTo>
                  <a:cubicBezTo>
                    <a:pt x="1" y="346"/>
                    <a:pt x="150" y="578"/>
                    <a:pt x="356" y="578"/>
                  </a:cubicBezTo>
                  <a:cubicBezTo>
                    <a:pt x="379" y="578"/>
                    <a:pt x="403" y="575"/>
                    <a:pt x="428" y="568"/>
                  </a:cubicBezTo>
                  <a:cubicBezTo>
                    <a:pt x="596" y="526"/>
                    <a:pt x="690" y="358"/>
                    <a:pt x="638" y="201"/>
                  </a:cubicBezTo>
                  <a:cubicBezTo>
                    <a:pt x="598" y="70"/>
                    <a:pt x="483" y="0"/>
                    <a:pt x="36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 name="Google Shape;326;p10"/>
          <p:cNvSpPr txBox="1"/>
          <p:nvPr>
            <p:ph type="title"/>
          </p:nvPr>
        </p:nvSpPr>
        <p:spPr>
          <a:xfrm>
            <a:off x="1209033" y="4092925"/>
            <a:ext cx="6724800" cy="462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5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1pPr>
            <a:lvl2pPr lvl="1"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3000"/>
              <a:buFont typeface="Abril Fatface"/>
              <a:buNone/>
              <a:defRPr sz="3000">
                <a:solidFill>
                  <a:schemeClr val="dk1"/>
                </a:solidFill>
                <a:latin typeface="Abril Fatface"/>
                <a:ea typeface="Abril Fatface"/>
                <a:cs typeface="Abril Fatface"/>
                <a:sym typeface="Abril Fatfac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indent="-317500" lvl="1" marL="9144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2pPr>
            <a:lvl3pPr indent="-317500" lvl="2" marL="13716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3pPr>
            <a:lvl4pPr indent="-317500" lvl="3" marL="18288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4pPr>
            <a:lvl5pPr indent="-317500" lvl="4" marL="22860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5pPr>
            <a:lvl6pPr indent="-317500" lvl="5" marL="27432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6pPr>
            <a:lvl7pPr indent="-317500" lvl="6" marL="32004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7pPr>
            <a:lvl8pPr indent="-317500" lvl="7" marL="3657600">
              <a:lnSpc>
                <a:spcPct val="115000"/>
              </a:lnSpc>
              <a:spcBef>
                <a:spcPts val="1600"/>
              </a:spcBef>
              <a:spcAft>
                <a:spcPts val="0"/>
              </a:spcAft>
              <a:buClr>
                <a:schemeClr val="dk1"/>
              </a:buClr>
              <a:buSzPts val="1400"/>
              <a:buFont typeface="Inter"/>
              <a:buChar char="○"/>
              <a:defRPr>
                <a:solidFill>
                  <a:schemeClr val="dk1"/>
                </a:solidFill>
                <a:latin typeface="Inter"/>
                <a:ea typeface="Inter"/>
                <a:cs typeface="Inter"/>
                <a:sym typeface="Inter"/>
              </a:defRPr>
            </a:lvl8pPr>
            <a:lvl9pPr indent="-317500" lvl="8" marL="4114800">
              <a:lnSpc>
                <a:spcPct val="115000"/>
              </a:lnSpc>
              <a:spcBef>
                <a:spcPts val="1600"/>
              </a:spcBef>
              <a:spcAft>
                <a:spcPts val="1600"/>
              </a:spcAft>
              <a:buClr>
                <a:schemeClr val="dk1"/>
              </a:buClr>
              <a:buSzPts val="1400"/>
              <a:buFont typeface="Inter"/>
              <a:buChar char="■"/>
              <a:defRPr>
                <a:solidFill>
                  <a:schemeClr val="dk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67" name="Shape 1867"/>
        <p:cNvGrpSpPr/>
        <p:nvPr/>
      </p:nvGrpSpPr>
      <p:grpSpPr>
        <a:xfrm>
          <a:off x="0" y="0"/>
          <a:ext cx="0" cy="0"/>
          <a:chOff x="0" y="0"/>
          <a:chExt cx="0" cy="0"/>
        </a:xfrm>
      </p:grpSpPr>
      <p:sp>
        <p:nvSpPr>
          <p:cNvPr id="1868" name="Google Shape;1868;p55"/>
          <p:cNvSpPr txBox="1"/>
          <p:nvPr>
            <p:ph type="ctrTitle"/>
          </p:nvPr>
        </p:nvSpPr>
        <p:spPr>
          <a:xfrm>
            <a:off x="1181700" y="1784775"/>
            <a:ext cx="6780600" cy="17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500"/>
              <a:t>LIBRARY MANAGEMENT SYSTEM</a:t>
            </a:r>
            <a:endParaRPr sz="7000">
              <a:solidFill>
                <a:schemeClr val="lt1"/>
              </a:solidFill>
            </a:endParaRPr>
          </a:p>
        </p:txBody>
      </p:sp>
      <p:sp>
        <p:nvSpPr>
          <p:cNvPr id="1869" name="Google Shape;1869;p55"/>
          <p:cNvSpPr txBox="1"/>
          <p:nvPr>
            <p:ph idx="1" type="subTitle"/>
          </p:nvPr>
        </p:nvSpPr>
        <p:spPr>
          <a:xfrm>
            <a:off x="2307600" y="3618619"/>
            <a:ext cx="4528800" cy="24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By LIM CHANVIRAKYUTH</a:t>
            </a:r>
            <a:endParaRPr/>
          </a:p>
        </p:txBody>
      </p:sp>
      <p:grpSp>
        <p:nvGrpSpPr>
          <p:cNvPr id="1870" name="Google Shape;1870;p55"/>
          <p:cNvGrpSpPr/>
          <p:nvPr/>
        </p:nvGrpSpPr>
        <p:grpSpPr>
          <a:xfrm>
            <a:off x="713263" y="852042"/>
            <a:ext cx="3268775" cy="380199"/>
            <a:chOff x="975489" y="863689"/>
            <a:chExt cx="3268775" cy="380199"/>
          </a:xfrm>
        </p:grpSpPr>
        <p:grpSp>
          <p:nvGrpSpPr>
            <p:cNvPr id="1871" name="Google Shape;1871;p55"/>
            <p:cNvGrpSpPr/>
            <p:nvPr/>
          </p:nvGrpSpPr>
          <p:grpSpPr>
            <a:xfrm>
              <a:off x="975489" y="863689"/>
              <a:ext cx="3268775" cy="380199"/>
              <a:chOff x="975489" y="863689"/>
              <a:chExt cx="3268775" cy="380199"/>
            </a:xfrm>
          </p:grpSpPr>
          <p:sp>
            <p:nvSpPr>
              <p:cNvPr id="1872" name="Google Shape;1872;p55"/>
              <p:cNvSpPr/>
              <p:nvPr/>
            </p:nvSpPr>
            <p:spPr>
              <a:xfrm>
                <a:off x="2505355" y="905736"/>
                <a:ext cx="166847" cy="338151"/>
              </a:xfrm>
              <a:custGeom>
                <a:rect b="b" l="l" r="r" t="t"/>
                <a:pathLst>
                  <a:path extrusionOk="0" h="2276" w="1123">
                    <a:moveTo>
                      <a:pt x="588" y="0"/>
                    </a:moveTo>
                    <a:lnTo>
                      <a:pt x="1" y="2171"/>
                    </a:lnTo>
                    <a:lnTo>
                      <a:pt x="546" y="2276"/>
                    </a:lnTo>
                    <a:lnTo>
                      <a:pt x="1123" y="74"/>
                    </a:lnTo>
                    <a:lnTo>
                      <a:pt x="5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55"/>
              <p:cNvSpPr/>
              <p:nvPr/>
            </p:nvSpPr>
            <p:spPr>
              <a:xfrm>
                <a:off x="2536556" y="905736"/>
                <a:ext cx="135647" cy="207407"/>
              </a:xfrm>
              <a:custGeom>
                <a:rect b="b" l="l" r="r" t="t"/>
                <a:pathLst>
                  <a:path extrusionOk="0" h="1396" w="913">
                    <a:moveTo>
                      <a:pt x="378" y="0"/>
                    </a:moveTo>
                    <a:lnTo>
                      <a:pt x="1" y="1395"/>
                    </a:lnTo>
                    <a:cubicBezTo>
                      <a:pt x="200" y="1374"/>
                      <a:pt x="399" y="1332"/>
                      <a:pt x="598" y="1280"/>
                    </a:cubicBezTo>
                    <a:lnTo>
                      <a:pt x="913" y="74"/>
                    </a:lnTo>
                    <a:lnTo>
                      <a:pt x="3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55"/>
              <p:cNvSpPr/>
              <p:nvPr/>
            </p:nvSpPr>
            <p:spPr>
              <a:xfrm>
                <a:off x="2592717" y="930696"/>
                <a:ext cx="54675" cy="45315"/>
              </a:xfrm>
              <a:custGeom>
                <a:rect b="b" l="l" r="r" t="t"/>
                <a:pathLst>
                  <a:path extrusionOk="0" h="305" w="368">
                    <a:moveTo>
                      <a:pt x="74" y="0"/>
                    </a:moveTo>
                    <a:lnTo>
                      <a:pt x="0" y="294"/>
                    </a:lnTo>
                    <a:lnTo>
                      <a:pt x="283" y="304"/>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55"/>
              <p:cNvSpPr/>
              <p:nvPr/>
            </p:nvSpPr>
            <p:spPr>
              <a:xfrm>
                <a:off x="2525710" y="1186094"/>
                <a:ext cx="51555" cy="45463"/>
              </a:xfrm>
              <a:custGeom>
                <a:rect b="b" l="l" r="r" t="t"/>
                <a:pathLst>
                  <a:path extrusionOk="0" h="306" w="347">
                    <a:moveTo>
                      <a:pt x="63" y="1"/>
                    </a:moveTo>
                    <a:lnTo>
                      <a:pt x="0" y="232"/>
                    </a:lnTo>
                    <a:lnTo>
                      <a:pt x="283" y="305"/>
                    </a:lnTo>
                    <a:lnTo>
                      <a:pt x="346" y="64"/>
                    </a:lnTo>
                    <a:lnTo>
                      <a:pt x="6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55"/>
              <p:cNvSpPr/>
              <p:nvPr/>
            </p:nvSpPr>
            <p:spPr>
              <a:xfrm>
                <a:off x="2598957" y="986708"/>
                <a:ext cx="14114" cy="32835"/>
              </a:xfrm>
              <a:custGeom>
                <a:rect b="b" l="l" r="r" t="t"/>
                <a:pathLst>
                  <a:path extrusionOk="0" h="221" w="95">
                    <a:moveTo>
                      <a:pt x="53" y="1"/>
                    </a:moveTo>
                    <a:lnTo>
                      <a:pt x="0" y="221"/>
                    </a:lnTo>
                    <a:lnTo>
                      <a:pt x="42" y="221"/>
                    </a:lnTo>
                    <a:lnTo>
                      <a:pt x="95"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55"/>
              <p:cNvSpPr/>
              <p:nvPr/>
            </p:nvSpPr>
            <p:spPr>
              <a:xfrm>
                <a:off x="1664130" y="896376"/>
                <a:ext cx="115441" cy="346025"/>
              </a:xfrm>
              <a:custGeom>
                <a:rect b="b" l="l" r="r" t="t"/>
                <a:pathLst>
                  <a:path extrusionOk="0" h="2329" w="777">
                    <a:moveTo>
                      <a:pt x="0" y="0"/>
                    </a:moveTo>
                    <a:lnTo>
                      <a:pt x="32" y="2328"/>
                    </a:lnTo>
                    <a:lnTo>
                      <a:pt x="776" y="2328"/>
                    </a:lnTo>
                    <a:lnTo>
                      <a:pt x="60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55"/>
              <p:cNvSpPr/>
              <p:nvPr/>
            </p:nvSpPr>
            <p:spPr>
              <a:xfrm>
                <a:off x="975489" y="896376"/>
                <a:ext cx="151247" cy="346025"/>
              </a:xfrm>
              <a:custGeom>
                <a:rect b="b" l="l" r="r" t="t"/>
                <a:pathLst>
                  <a:path extrusionOk="0" h="2329" w="1018">
                    <a:moveTo>
                      <a:pt x="32" y="0"/>
                    </a:moveTo>
                    <a:lnTo>
                      <a:pt x="0" y="2328"/>
                    </a:lnTo>
                    <a:lnTo>
                      <a:pt x="923" y="2328"/>
                    </a:lnTo>
                    <a:lnTo>
                      <a:pt x="10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55"/>
              <p:cNvSpPr/>
              <p:nvPr/>
            </p:nvSpPr>
            <p:spPr>
              <a:xfrm>
                <a:off x="1385256" y="991463"/>
                <a:ext cx="109201" cy="250939"/>
              </a:xfrm>
              <a:custGeom>
                <a:rect b="b" l="l" r="r" t="t"/>
                <a:pathLst>
                  <a:path extrusionOk="0" h="1689" w="735">
                    <a:moveTo>
                      <a:pt x="42" y="0"/>
                    </a:moveTo>
                    <a:lnTo>
                      <a:pt x="0" y="1688"/>
                    </a:lnTo>
                    <a:lnTo>
                      <a:pt x="734" y="1688"/>
                    </a:lnTo>
                    <a:lnTo>
                      <a:pt x="6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55"/>
              <p:cNvSpPr/>
              <p:nvPr/>
            </p:nvSpPr>
            <p:spPr>
              <a:xfrm>
                <a:off x="1280809" y="896376"/>
                <a:ext cx="88995" cy="346025"/>
              </a:xfrm>
              <a:custGeom>
                <a:rect b="b" l="l" r="r" t="t"/>
                <a:pathLst>
                  <a:path extrusionOk="0" h="2329" w="599">
                    <a:moveTo>
                      <a:pt x="1" y="0"/>
                    </a:moveTo>
                    <a:lnTo>
                      <a:pt x="64" y="2328"/>
                    </a:lnTo>
                    <a:lnTo>
                      <a:pt x="598" y="2328"/>
                    </a:lnTo>
                    <a:lnTo>
                      <a:pt x="5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55"/>
              <p:cNvSpPr/>
              <p:nvPr/>
            </p:nvSpPr>
            <p:spPr>
              <a:xfrm>
                <a:off x="1126589" y="929062"/>
                <a:ext cx="146641" cy="313339"/>
              </a:xfrm>
              <a:custGeom>
                <a:rect b="b" l="l" r="r" t="t"/>
                <a:pathLst>
                  <a:path extrusionOk="0" h="2109" w="987">
                    <a:moveTo>
                      <a:pt x="84" y="1"/>
                    </a:moveTo>
                    <a:lnTo>
                      <a:pt x="1" y="2108"/>
                    </a:lnTo>
                    <a:lnTo>
                      <a:pt x="986" y="2108"/>
                    </a:lnTo>
                    <a:lnTo>
                      <a:pt x="902" y="64"/>
                    </a:lnTo>
                    <a:lnTo>
                      <a:pt x="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55"/>
              <p:cNvSpPr/>
              <p:nvPr/>
            </p:nvSpPr>
            <p:spPr>
              <a:xfrm>
                <a:off x="1502036" y="924456"/>
                <a:ext cx="151247" cy="317945"/>
              </a:xfrm>
              <a:custGeom>
                <a:rect b="b" l="l" r="r" t="t"/>
                <a:pathLst>
                  <a:path extrusionOk="0" h="2140" w="1018">
                    <a:moveTo>
                      <a:pt x="1" y="0"/>
                    </a:moveTo>
                    <a:lnTo>
                      <a:pt x="32" y="2139"/>
                    </a:lnTo>
                    <a:lnTo>
                      <a:pt x="1018" y="2139"/>
                    </a:lnTo>
                    <a:lnTo>
                      <a:pt x="913" y="32"/>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55"/>
              <p:cNvSpPr/>
              <p:nvPr/>
            </p:nvSpPr>
            <p:spPr>
              <a:xfrm>
                <a:off x="1667250" y="1116116"/>
                <a:ext cx="112321" cy="126287"/>
              </a:xfrm>
              <a:custGeom>
                <a:rect b="b" l="l" r="r" t="t"/>
                <a:pathLst>
                  <a:path extrusionOk="0" h="850" w="756">
                    <a:moveTo>
                      <a:pt x="0" y="0"/>
                    </a:moveTo>
                    <a:lnTo>
                      <a:pt x="11" y="839"/>
                    </a:lnTo>
                    <a:lnTo>
                      <a:pt x="755" y="849"/>
                    </a:lnTo>
                    <a:lnTo>
                      <a:pt x="713" y="315"/>
                    </a:lnTo>
                    <a:cubicBezTo>
                      <a:pt x="483" y="189"/>
                      <a:pt x="242" y="94"/>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55"/>
              <p:cNvSpPr/>
              <p:nvPr/>
            </p:nvSpPr>
            <p:spPr>
              <a:xfrm>
                <a:off x="975489" y="1031875"/>
                <a:ext cx="146641" cy="210527"/>
              </a:xfrm>
              <a:custGeom>
                <a:rect b="b" l="l" r="r" t="t"/>
                <a:pathLst>
                  <a:path extrusionOk="0" h="1417" w="987">
                    <a:moveTo>
                      <a:pt x="986" y="1"/>
                    </a:moveTo>
                    <a:lnTo>
                      <a:pt x="986" y="1"/>
                    </a:lnTo>
                    <a:cubicBezTo>
                      <a:pt x="651" y="11"/>
                      <a:pt x="325" y="43"/>
                      <a:pt x="21" y="74"/>
                    </a:cubicBezTo>
                    <a:lnTo>
                      <a:pt x="0" y="1416"/>
                    </a:lnTo>
                    <a:lnTo>
                      <a:pt x="923" y="1416"/>
                    </a:lnTo>
                    <a:lnTo>
                      <a:pt x="9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55"/>
              <p:cNvSpPr/>
              <p:nvPr/>
            </p:nvSpPr>
            <p:spPr>
              <a:xfrm>
                <a:off x="1385256" y="1049109"/>
                <a:ext cx="109201" cy="194779"/>
              </a:xfrm>
              <a:custGeom>
                <a:rect b="b" l="l" r="r" t="t"/>
                <a:pathLst>
                  <a:path extrusionOk="0" h="1311" w="735">
                    <a:moveTo>
                      <a:pt x="32" y="0"/>
                    </a:moveTo>
                    <a:lnTo>
                      <a:pt x="0" y="1311"/>
                    </a:lnTo>
                    <a:lnTo>
                      <a:pt x="734" y="1300"/>
                    </a:lnTo>
                    <a:lnTo>
                      <a:pt x="703" y="115"/>
                    </a:lnTo>
                    <a:cubicBezTo>
                      <a:pt x="483" y="74"/>
                      <a:pt x="262" y="32"/>
                      <a:pt x="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55"/>
              <p:cNvSpPr/>
              <p:nvPr/>
            </p:nvSpPr>
            <p:spPr>
              <a:xfrm>
                <a:off x="1283929" y="1036629"/>
                <a:ext cx="85875" cy="205773"/>
              </a:xfrm>
              <a:custGeom>
                <a:rect b="b" l="l" r="r" t="t"/>
                <a:pathLst>
                  <a:path extrusionOk="0" h="1385" w="578">
                    <a:moveTo>
                      <a:pt x="1" y="0"/>
                    </a:moveTo>
                    <a:lnTo>
                      <a:pt x="43" y="1384"/>
                    </a:lnTo>
                    <a:lnTo>
                      <a:pt x="577" y="1384"/>
                    </a:lnTo>
                    <a:lnTo>
                      <a:pt x="556" y="53"/>
                    </a:lnTo>
                    <a:cubicBezTo>
                      <a:pt x="378" y="32"/>
                      <a:pt x="189" y="1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55"/>
              <p:cNvSpPr/>
              <p:nvPr/>
            </p:nvSpPr>
            <p:spPr>
              <a:xfrm>
                <a:off x="1126589" y="1031875"/>
                <a:ext cx="146641" cy="210527"/>
              </a:xfrm>
              <a:custGeom>
                <a:rect b="b" l="l" r="r" t="t"/>
                <a:pathLst>
                  <a:path extrusionOk="0" h="1417" w="987">
                    <a:moveTo>
                      <a:pt x="63" y="1"/>
                    </a:moveTo>
                    <a:lnTo>
                      <a:pt x="1" y="1416"/>
                    </a:lnTo>
                    <a:lnTo>
                      <a:pt x="986" y="1416"/>
                    </a:lnTo>
                    <a:lnTo>
                      <a:pt x="934" y="22"/>
                    </a:lnTo>
                    <a:cubicBezTo>
                      <a:pt x="630" y="1"/>
                      <a:pt x="347" y="1"/>
                      <a:pt x="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55"/>
              <p:cNvSpPr/>
              <p:nvPr/>
            </p:nvSpPr>
            <p:spPr>
              <a:xfrm>
                <a:off x="1505156" y="1069315"/>
                <a:ext cx="148127" cy="173087"/>
              </a:xfrm>
              <a:custGeom>
                <a:rect b="b" l="l" r="r" t="t"/>
                <a:pathLst>
                  <a:path extrusionOk="0" h="1165" w="997">
                    <a:moveTo>
                      <a:pt x="1" y="0"/>
                    </a:moveTo>
                    <a:lnTo>
                      <a:pt x="11" y="1164"/>
                    </a:lnTo>
                    <a:lnTo>
                      <a:pt x="997" y="1164"/>
                    </a:lnTo>
                    <a:lnTo>
                      <a:pt x="955" y="263"/>
                    </a:lnTo>
                    <a:cubicBezTo>
                      <a:pt x="640" y="158"/>
                      <a:pt x="326" y="63"/>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55"/>
              <p:cNvSpPr/>
              <p:nvPr/>
            </p:nvSpPr>
            <p:spPr>
              <a:xfrm>
                <a:off x="995696" y="1203329"/>
                <a:ext cx="90481" cy="23474"/>
              </a:xfrm>
              <a:custGeom>
                <a:rect b="b" l="l" r="r" t="t"/>
                <a:pathLst>
                  <a:path extrusionOk="0" h="158" w="609">
                    <a:moveTo>
                      <a:pt x="11" y="0"/>
                    </a:moveTo>
                    <a:lnTo>
                      <a:pt x="1" y="158"/>
                    </a:lnTo>
                    <a:lnTo>
                      <a:pt x="609" y="158"/>
                    </a:lnTo>
                    <a:lnTo>
                      <a:pt x="609"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55"/>
              <p:cNvSpPr/>
              <p:nvPr/>
            </p:nvSpPr>
            <p:spPr>
              <a:xfrm>
                <a:off x="997330" y="1165888"/>
                <a:ext cx="90481" cy="21989"/>
              </a:xfrm>
              <a:custGeom>
                <a:rect b="b" l="l" r="r" t="t"/>
                <a:pathLst>
                  <a:path extrusionOk="0" h="148" w="609">
                    <a:moveTo>
                      <a:pt x="0" y="1"/>
                    </a:moveTo>
                    <a:lnTo>
                      <a:pt x="0" y="147"/>
                    </a:lnTo>
                    <a:lnTo>
                      <a:pt x="598" y="147"/>
                    </a:lnTo>
                    <a:lnTo>
                      <a:pt x="60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55"/>
              <p:cNvSpPr/>
              <p:nvPr/>
            </p:nvSpPr>
            <p:spPr>
              <a:xfrm>
                <a:off x="1156155" y="1193969"/>
                <a:ext cx="85875" cy="29715"/>
              </a:xfrm>
              <a:custGeom>
                <a:rect b="b" l="l" r="r" t="t"/>
                <a:pathLst>
                  <a:path extrusionOk="0" h="200" w="578">
                    <a:moveTo>
                      <a:pt x="1" y="0"/>
                    </a:moveTo>
                    <a:lnTo>
                      <a:pt x="1" y="200"/>
                    </a:lnTo>
                    <a:lnTo>
                      <a:pt x="578" y="200"/>
                    </a:lnTo>
                    <a:lnTo>
                      <a:pt x="578"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55"/>
              <p:cNvSpPr/>
              <p:nvPr/>
            </p:nvSpPr>
            <p:spPr>
              <a:xfrm>
                <a:off x="989455" y="910341"/>
                <a:ext cx="99841" cy="20503"/>
              </a:xfrm>
              <a:custGeom>
                <a:rect b="b" l="l" r="r" t="t"/>
                <a:pathLst>
                  <a:path extrusionOk="0" h="138" w="672">
                    <a:moveTo>
                      <a:pt x="1" y="1"/>
                    </a:moveTo>
                    <a:lnTo>
                      <a:pt x="1" y="137"/>
                    </a:lnTo>
                    <a:lnTo>
                      <a:pt x="672" y="137"/>
                    </a:lnTo>
                    <a:lnTo>
                      <a:pt x="67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55"/>
              <p:cNvSpPr/>
              <p:nvPr/>
            </p:nvSpPr>
            <p:spPr>
              <a:xfrm>
                <a:off x="1318695" y="916582"/>
                <a:ext cx="18423" cy="17383"/>
              </a:xfrm>
              <a:custGeom>
                <a:rect b="b" l="l" r="r" t="t"/>
                <a:pathLst>
                  <a:path extrusionOk="0" h="117" w="124">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55"/>
              <p:cNvSpPr/>
              <p:nvPr/>
            </p:nvSpPr>
            <p:spPr>
              <a:xfrm>
                <a:off x="1196122" y="1158163"/>
                <a:ext cx="16343" cy="11292"/>
              </a:xfrm>
              <a:custGeom>
                <a:rect b="b" l="l" r="r" t="t"/>
                <a:pathLst>
                  <a:path extrusionOk="0" h="76" w="11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55"/>
              <p:cNvSpPr/>
              <p:nvPr/>
            </p:nvSpPr>
            <p:spPr>
              <a:xfrm>
                <a:off x="1405462" y="1207935"/>
                <a:ext cx="67155" cy="18869"/>
              </a:xfrm>
              <a:custGeom>
                <a:rect b="b" l="l" r="r" t="t"/>
                <a:pathLst>
                  <a:path extrusionOk="0" h="127" w="452">
                    <a:moveTo>
                      <a:pt x="11" y="1"/>
                    </a:moveTo>
                    <a:lnTo>
                      <a:pt x="1" y="127"/>
                    </a:lnTo>
                    <a:lnTo>
                      <a:pt x="452" y="127"/>
                    </a:lnTo>
                    <a:lnTo>
                      <a:pt x="45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55"/>
              <p:cNvSpPr/>
              <p:nvPr/>
            </p:nvSpPr>
            <p:spPr>
              <a:xfrm>
                <a:off x="1304284" y="1187729"/>
                <a:ext cx="54675" cy="43829"/>
              </a:xfrm>
              <a:custGeom>
                <a:rect b="b" l="l" r="r" t="t"/>
                <a:pathLst>
                  <a:path extrusionOk="0" h="295" w="368">
                    <a:moveTo>
                      <a:pt x="367" y="0"/>
                    </a:moveTo>
                    <a:lnTo>
                      <a:pt x="0" y="11"/>
                    </a:lnTo>
                    <a:lnTo>
                      <a:pt x="0" y="294"/>
                    </a:lnTo>
                    <a:lnTo>
                      <a:pt x="357" y="273"/>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55"/>
              <p:cNvSpPr/>
              <p:nvPr/>
            </p:nvSpPr>
            <p:spPr>
              <a:xfrm>
                <a:off x="1534722" y="943176"/>
                <a:ext cx="78149" cy="34320"/>
              </a:xfrm>
              <a:custGeom>
                <a:rect b="b" l="l" r="r" t="t"/>
                <a:pathLst>
                  <a:path extrusionOk="0" h="231" w="526">
                    <a:moveTo>
                      <a:pt x="11" y="0"/>
                    </a:moveTo>
                    <a:lnTo>
                      <a:pt x="1" y="231"/>
                    </a:lnTo>
                    <a:lnTo>
                      <a:pt x="525" y="231"/>
                    </a:lnTo>
                    <a:lnTo>
                      <a:pt x="525"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55"/>
              <p:cNvSpPr/>
              <p:nvPr/>
            </p:nvSpPr>
            <p:spPr>
              <a:xfrm>
                <a:off x="1673490" y="913462"/>
                <a:ext cx="62400" cy="39075"/>
              </a:xfrm>
              <a:custGeom>
                <a:rect b="b" l="l" r="r" t="t"/>
                <a:pathLst>
                  <a:path extrusionOk="0" h="263" w="420">
                    <a:moveTo>
                      <a:pt x="11" y="1"/>
                    </a:moveTo>
                    <a:lnTo>
                      <a:pt x="0" y="242"/>
                    </a:lnTo>
                    <a:lnTo>
                      <a:pt x="420" y="263"/>
                    </a:lnTo>
                    <a:lnTo>
                      <a:pt x="420" y="22"/>
                    </a:lnTo>
                    <a:lnTo>
                      <a:pt x="11"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55"/>
              <p:cNvSpPr/>
              <p:nvPr/>
            </p:nvSpPr>
            <p:spPr>
              <a:xfrm>
                <a:off x="1523876" y="1200209"/>
                <a:ext cx="104595" cy="28229"/>
              </a:xfrm>
              <a:custGeom>
                <a:rect b="b" l="l" r="r" t="t"/>
                <a:pathLst>
                  <a:path extrusionOk="0" h="190" w="704">
                    <a:moveTo>
                      <a:pt x="1" y="0"/>
                    </a:moveTo>
                    <a:lnTo>
                      <a:pt x="11" y="189"/>
                    </a:lnTo>
                    <a:lnTo>
                      <a:pt x="703" y="189"/>
                    </a:lnTo>
                    <a:lnTo>
                      <a:pt x="69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55"/>
              <p:cNvSpPr/>
              <p:nvPr/>
            </p:nvSpPr>
            <p:spPr>
              <a:xfrm>
                <a:off x="1679730" y="1161283"/>
                <a:ext cx="78001" cy="71761"/>
              </a:xfrm>
              <a:custGeom>
                <a:rect b="b" l="l" r="r" t="t"/>
                <a:pathLst>
                  <a:path extrusionOk="0" h="483" w="525">
                    <a:moveTo>
                      <a:pt x="0" y="0"/>
                    </a:moveTo>
                    <a:lnTo>
                      <a:pt x="11" y="483"/>
                    </a:lnTo>
                    <a:lnTo>
                      <a:pt x="525" y="483"/>
                    </a:lnTo>
                    <a:lnTo>
                      <a:pt x="514"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55"/>
              <p:cNvSpPr/>
              <p:nvPr/>
            </p:nvSpPr>
            <p:spPr>
              <a:xfrm>
                <a:off x="1327610" y="1144048"/>
                <a:ext cx="7874" cy="32983"/>
              </a:xfrm>
              <a:custGeom>
                <a:rect b="b" l="l" r="r" t="t"/>
                <a:pathLst>
                  <a:path extrusionOk="0" h="222" w="53">
                    <a:moveTo>
                      <a:pt x="53" y="1"/>
                    </a:moveTo>
                    <a:lnTo>
                      <a:pt x="0" y="11"/>
                    </a:lnTo>
                    <a:lnTo>
                      <a:pt x="0" y="221"/>
                    </a:lnTo>
                    <a:lnTo>
                      <a:pt x="53" y="221"/>
                    </a:lnTo>
                    <a:lnTo>
                      <a:pt x="5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55"/>
              <p:cNvSpPr/>
              <p:nvPr/>
            </p:nvSpPr>
            <p:spPr>
              <a:xfrm>
                <a:off x="1424183" y="1008252"/>
                <a:ext cx="26297" cy="21394"/>
              </a:xfrm>
              <a:custGeom>
                <a:rect b="b" l="l" r="r" t="t"/>
                <a:pathLst>
                  <a:path extrusionOk="0" h="144" w="177">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55"/>
              <p:cNvSpPr/>
              <p:nvPr/>
            </p:nvSpPr>
            <p:spPr>
              <a:xfrm>
                <a:off x="2778137" y="863689"/>
                <a:ext cx="74881" cy="378711"/>
              </a:xfrm>
              <a:custGeom>
                <a:rect b="b" l="l" r="r" t="t"/>
                <a:pathLst>
                  <a:path extrusionOk="0" h="2549" w="504">
                    <a:moveTo>
                      <a:pt x="0" y="0"/>
                    </a:moveTo>
                    <a:lnTo>
                      <a:pt x="21" y="2548"/>
                    </a:lnTo>
                    <a:lnTo>
                      <a:pt x="503" y="2548"/>
                    </a:lnTo>
                    <a:lnTo>
                      <a:pt x="3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55"/>
              <p:cNvSpPr/>
              <p:nvPr/>
            </p:nvSpPr>
            <p:spPr>
              <a:xfrm>
                <a:off x="3683250" y="925942"/>
                <a:ext cx="113955" cy="316459"/>
              </a:xfrm>
              <a:custGeom>
                <a:rect b="b" l="l" r="r" t="t"/>
                <a:pathLst>
                  <a:path extrusionOk="0" h="2130" w="767">
                    <a:moveTo>
                      <a:pt x="1" y="1"/>
                    </a:moveTo>
                    <a:lnTo>
                      <a:pt x="32" y="2129"/>
                    </a:lnTo>
                    <a:lnTo>
                      <a:pt x="766" y="2129"/>
                    </a:lnTo>
                    <a:lnTo>
                      <a:pt x="6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55"/>
              <p:cNvSpPr/>
              <p:nvPr/>
            </p:nvSpPr>
            <p:spPr>
              <a:xfrm>
                <a:off x="3801663" y="925942"/>
                <a:ext cx="98355" cy="316459"/>
              </a:xfrm>
              <a:custGeom>
                <a:rect b="b" l="l" r="r" t="t"/>
                <a:pathLst>
                  <a:path extrusionOk="0" h="2130" w="662">
                    <a:moveTo>
                      <a:pt x="22" y="1"/>
                    </a:moveTo>
                    <a:lnTo>
                      <a:pt x="1" y="2129"/>
                    </a:lnTo>
                    <a:lnTo>
                      <a:pt x="598" y="2129"/>
                    </a:lnTo>
                    <a:lnTo>
                      <a:pt x="6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55"/>
              <p:cNvSpPr/>
              <p:nvPr/>
            </p:nvSpPr>
            <p:spPr>
              <a:xfrm>
                <a:off x="3683250" y="925942"/>
                <a:ext cx="106081" cy="223007"/>
              </a:xfrm>
              <a:custGeom>
                <a:rect b="b" l="l" r="r" t="t"/>
                <a:pathLst>
                  <a:path extrusionOk="0" h="1501" w="714">
                    <a:moveTo>
                      <a:pt x="1" y="1"/>
                    </a:moveTo>
                    <a:lnTo>
                      <a:pt x="22" y="1500"/>
                    </a:lnTo>
                    <a:lnTo>
                      <a:pt x="74" y="1500"/>
                    </a:lnTo>
                    <a:cubicBezTo>
                      <a:pt x="294" y="1500"/>
                      <a:pt x="504" y="1490"/>
                      <a:pt x="714" y="1479"/>
                    </a:cubicBezTo>
                    <a:lnTo>
                      <a:pt x="6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55"/>
              <p:cNvSpPr/>
              <p:nvPr/>
            </p:nvSpPr>
            <p:spPr>
              <a:xfrm>
                <a:off x="3801663" y="925942"/>
                <a:ext cx="98355" cy="218253"/>
              </a:xfrm>
              <a:custGeom>
                <a:rect b="b" l="l" r="r" t="t"/>
                <a:pathLst>
                  <a:path extrusionOk="0" h="1469" w="662">
                    <a:moveTo>
                      <a:pt x="22" y="1"/>
                    </a:moveTo>
                    <a:lnTo>
                      <a:pt x="1" y="1469"/>
                    </a:lnTo>
                    <a:cubicBezTo>
                      <a:pt x="221" y="1448"/>
                      <a:pt x="431" y="1416"/>
                      <a:pt x="619" y="1385"/>
                    </a:cubicBezTo>
                    <a:lnTo>
                      <a:pt x="6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55"/>
              <p:cNvSpPr/>
              <p:nvPr/>
            </p:nvSpPr>
            <p:spPr>
              <a:xfrm>
                <a:off x="3692610" y="940056"/>
                <a:ext cx="67155" cy="24960"/>
              </a:xfrm>
              <a:custGeom>
                <a:rect b="b" l="l" r="r" t="t"/>
                <a:pathLst>
                  <a:path extrusionOk="0" h="168" w="452">
                    <a:moveTo>
                      <a:pt x="1" y="0"/>
                    </a:moveTo>
                    <a:lnTo>
                      <a:pt x="11" y="168"/>
                    </a:lnTo>
                    <a:lnTo>
                      <a:pt x="451" y="168"/>
                    </a:lnTo>
                    <a:lnTo>
                      <a:pt x="441"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55"/>
              <p:cNvSpPr/>
              <p:nvPr/>
            </p:nvSpPr>
            <p:spPr>
              <a:xfrm>
                <a:off x="3817263" y="1189214"/>
                <a:ext cx="57795" cy="36103"/>
              </a:xfrm>
              <a:custGeom>
                <a:rect b="b" l="l" r="r" t="t"/>
                <a:pathLst>
                  <a:path extrusionOk="0" h="243" w="389">
                    <a:moveTo>
                      <a:pt x="0" y="1"/>
                    </a:moveTo>
                    <a:lnTo>
                      <a:pt x="11" y="242"/>
                    </a:lnTo>
                    <a:lnTo>
                      <a:pt x="388" y="242"/>
                    </a:lnTo>
                    <a:lnTo>
                      <a:pt x="38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55"/>
              <p:cNvSpPr/>
              <p:nvPr/>
            </p:nvSpPr>
            <p:spPr>
              <a:xfrm>
                <a:off x="3821869" y="941542"/>
                <a:ext cx="70275" cy="21989"/>
              </a:xfrm>
              <a:custGeom>
                <a:rect b="b" l="l" r="r" t="t"/>
                <a:pathLst>
                  <a:path extrusionOk="0" h="148" w="473">
                    <a:moveTo>
                      <a:pt x="1" y="1"/>
                    </a:moveTo>
                    <a:lnTo>
                      <a:pt x="11" y="147"/>
                    </a:lnTo>
                    <a:lnTo>
                      <a:pt x="473" y="147"/>
                    </a:lnTo>
                    <a:lnTo>
                      <a:pt x="47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55"/>
              <p:cNvSpPr/>
              <p:nvPr/>
            </p:nvSpPr>
            <p:spPr>
              <a:xfrm>
                <a:off x="3734656" y="1203329"/>
                <a:ext cx="11143" cy="14114"/>
              </a:xfrm>
              <a:custGeom>
                <a:rect b="b" l="l" r="r" t="t"/>
                <a:pathLst>
                  <a:path extrusionOk="0" h="95" w="75">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55"/>
              <p:cNvSpPr/>
              <p:nvPr/>
            </p:nvSpPr>
            <p:spPr>
              <a:xfrm>
                <a:off x="3723810" y="985223"/>
                <a:ext cx="10994" cy="14114"/>
              </a:xfrm>
              <a:custGeom>
                <a:rect b="b" l="l" r="r" t="t"/>
                <a:pathLst>
                  <a:path extrusionOk="0" h="95" w="74">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55"/>
              <p:cNvSpPr/>
              <p:nvPr/>
            </p:nvSpPr>
            <p:spPr>
              <a:xfrm>
                <a:off x="3839104" y="1156528"/>
                <a:ext cx="12629" cy="17383"/>
              </a:xfrm>
              <a:custGeom>
                <a:rect b="b" l="l" r="r" t="t"/>
                <a:pathLst>
                  <a:path extrusionOk="0" h="117" w="85">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55"/>
              <p:cNvSpPr/>
              <p:nvPr/>
            </p:nvSpPr>
            <p:spPr>
              <a:xfrm>
                <a:off x="3918591" y="1013155"/>
                <a:ext cx="112321" cy="229247"/>
              </a:xfrm>
              <a:custGeom>
                <a:rect b="b" l="l" r="r" t="t"/>
                <a:pathLst>
                  <a:path extrusionOk="0" h="1543" w="756">
                    <a:moveTo>
                      <a:pt x="0" y="1"/>
                    </a:moveTo>
                    <a:lnTo>
                      <a:pt x="0" y="1542"/>
                    </a:lnTo>
                    <a:lnTo>
                      <a:pt x="713" y="1542"/>
                    </a:lnTo>
                    <a:lnTo>
                      <a:pt x="7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55"/>
              <p:cNvSpPr/>
              <p:nvPr/>
            </p:nvSpPr>
            <p:spPr>
              <a:xfrm>
                <a:off x="3918591" y="1013155"/>
                <a:ext cx="112321" cy="117075"/>
              </a:xfrm>
              <a:custGeom>
                <a:rect b="b" l="l" r="r" t="t"/>
                <a:pathLst>
                  <a:path extrusionOk="0" h="788" w="756">
                    <a:moveTo>
                      <a:pt x="0" y="1"/>
                    </a:moveTo>
                    <a:lnTo>
                      <a:pt x="0" y="662"/>
                    </a:lnTo>
                    <a:cubicBezTo>
                      <a:pt x="220" y="704"/>
                      <a:pt x="472" y="745"/>
                      <a:pt x="734" y="787"/>
                    </a:cubicBezTo>
                    <a:lnTo>
                      <a:pt x="7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55"/>
              <p:cNvSpPr/>
              <p:nvPr/>
            </p:nvSpPr>
            <p:spPr>
              <a:xfrm>
                <a:off x="3929437" y="1025635"/>
                <a:ext cx="76515" cy="32983"/>
              </a:xfrm>
              <a:custGeom>
                <a:rect b="b" l="l" r="r" t="t"/>
                <a:pathLst>
                  <a:path extrusionOk="0" h="222" w="515">
                    <a:moveTo>
                      <a:pt x="514" y="1"/>
                    </a:moveTo>
                    <a:lnTo>
                      <a:pt x="11" y="22"/>
                    </a:lnTo>
                    <a:lnTo>
                      <a:pt x="0" y="221"/>
                    </a:lnTo>
                    <a:lnTo>
                      <a:pt x="504" y="200"/>
                    </a:lnTo>
                    <a:lnTo>
                      <a:pt x="51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55"/>
              <p:cNvSpPr/>
              <p:nvPr/>
            </p:nvSpPr>
            <p:spPr>
              <a:xfrm>
                <a:off x="3930922" y="1203329"/>
                <a:ext cx="71909" cy="32835"/>
              </a:xfrm>
              <a:custGeom>
                <a:rect b="b" l="l" r="r" t="t"/>
                <a:pathLst>
                  <a:path extrusionOk="0" h="221" w="484">
                    <a:moveTo>
                      <a:pt x="483" y="0"/>
                    </a:moveTo>
                    <a:lnTo>
                      <a:pt x="11" y="21"/>
                    </a:lnTo>
                    <a:lnTo>
                      <a:pt x="1" y="220"/>
                    </a:lnTo>
                    <a:lnTo>
                      <a:pt x="473" y="200"/>
                    </a:lnTo>
                    <a:lnTo>
                      <a:pt x="48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55"/>
              <p:cNvSpPr/>
              <p:nvPr/>
            </p:nvSpPr>
            <p:spPr>
              <a:xfrm>
                <a:off x="4049336" y="863689"/>
                <a:ext cx="101475" cy="378711"/>
              </a:xfrm>
              <a:custGeom>
                <a:rect b="b" l="l" r="r" t="t"/>
                <a:pathLst>
                  <a:path extrusionOk="0" h="2549" w="683">
                    <a:moveTo>
                      <a:pt x="1" y="0"/>
                    </a:moveTo>
                    <a:lnTo>
                      <a:pt x="32" y="2548"/>
                    </a:lnTo>
                    <a:lnTo>
                      <a:pt x="683" y="2548"/>
                    </a:lnTo>
                    <a:lnTo>
                      <a:pt x="5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55"/>
              <p:cNvSpPr/>
              <p:nvPr/>
            </p:nvSpPr>
            <p:spPr>
              <a:xfrm>
                <a:off x="4155269" y="863689"/>
                <a:ext cx="88995" cy="378711"/>
              </a:xfrm>
              <a:custGeom>
                <a:rect b="b" l="l" r="r" t="t"/>
                <a:pathLst>
                  <a:path extrusionOk="0" h="2549" w="599">
                    <a:moveTo>
                      <a:pt x="22" y="0"/>
                    </a:moveTo>
                    <a:lnTo>
                      <a:pt x="1" y="2548"/>
                    </a:lnTo>
                    <a:lnTo>
                      <a:pt x="536" y="2548"/>
                    </a:lnTo>
                    <a:lnTo>
                      <a:pt x="5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55"/>
              <p:cNvSpPr/>
              <p:nvPr/>
            </p:nvSpPr>
            <p:spPr>
              <a:xfrm>
                <a:off x="4049336" y="863689"/>
                <a:ext cx="95235" cy="268025"/>
              </a:xfrm>
              <a:custGeom>
                <a:rect b="b" l="l" r="r" t="t"/>
                <a:pathLst>
                  <a:path extrusionOk="0" h="1804" w="641">
                    <a:moveTo>
                      <a:pt x="1" y="0"/>
                    </a:moveTo>
                    <a:lnTo>
                      <a:pt x="22" y="1804"/>
                    </a:lnTo>
                    <a:lnTo>
                      <a:pt x="64" y="1804"/>
                    </a:lnTo>
                    <a:cubicBezTo>
                      <a:pt x="263" y="1793"/>
                      <a:pt x="452" y="1783"/>
                      <a:pt x="641" y="1772"/>
                    </a:cubicBezTo>
                    <a:lnTo>
                      <a:pt x="5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55"/>
              <p:cNvSpPr/>
              <p:nvPr/>
            </p:nvSpPr>
            <p:spPr>
              <a:xfrm>
                <a:off x="4156903" y="863689"/>
                <a:ext cx="87361" cy="261785"/>
              </a:xfrm>
              <a:custGeom>
                <a:rect b="b" l="l" r="r" t="t"/>
                <a:pathLst>
                  <a:path extrusionOk="0" h="1762" w="588">
                    <a:moveTo>
                      <a:pt x="21" y="0"/>
                    </a:moveTo>
                    <a:lnTo>
                      <a:pt x="0" y="1762"/>
                    </a:lnTo>
                    <a:cubicBezTo>
                      <a:pt x="189" y="1730"/>
                      <a:pt x="368" y="1699"/>
                      <a:pt x="556" y="1657"/>
                    </a:cubicBezTo>
                    <a:lnTo>
                      <a:pt x="5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55"/>
              <p:cNvSpPr/>
              <p:nvPr/>
            </p:nvSpPr>
            <p:spPr>
              <a:xfrm>
                <a:off x="4169384" y="1179854"/>
                <a:ext cx="53040" cy="42343"/>
              </a:xfrm>
              <a:custGeom>
                <a:rect b="b" l="l" r="r" t="t"/>
                <a:pathLst>
                  <a:path extrusionOk="0" h="285" w="357">
                    <a:moveTo>
                      <a:pt x="0" y="1"/>
                    </a:moveTo>
                    <a:lnTo>
                      <a:pt x="11" y="284"/>
                    </a:lnTo>
                    <a:lnTo>
                      <a:pt x="357" y="284"/>
                    </a:lnTo>
                    <a:lnTo>
                      <a:pt x="346"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55"/>
              <p:cNvSpPr/>
              <p:nvPr/>
            </p:nvSpPr>
            <p:spPr>
              <a:xfrm>
                <a:off x="4096137" y="1195455"/>
                <a:ext cx="9509" cy="17383"/>
              </a:xfrm>
              <a:custGeom>
                <a:rect b="b" l="l" r="r" t="t"/>
                <a:pathLst>
                  <a:path extrusionOk="0" h="117" w="64">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55"/>
              <p:cNvSpPr/>
              <p:nvPr/>
            </p:nvSpPr>
            <p:spPr>
              <a:xfrm>
                <a:off x="4086777" y="935302"/>
                <a:ext cx="9509" cy="15749"/>
              </a:xfrm>
              <a:custGeom>
                <a:rect b="b" l="l" r="r" t="t"/>
                <a:pathLst>
                  <a:path extrusionOk="0" h="106" w="64">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55"/>
              <p:cNvSpPr/>
              <p:nvPr/>
            </p:nvSpPr>
            <p:spPr>
              <a:xfrm>
                <a:off x="4189590" y="1140928"/>
                <a:ext cx="11143" cy="18869"/>
              </a:xfrm>
              <a:custGeom>
                <a:rect b="b" l="l" r="r" t="t"/>
                <a:pathLst>
                  <a:path extrusionOk="0" h="127" w="75">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55"/>
              <p:cNvSpPr/>
              <p:nvPr/>
            </p:nvSpPr>
            <p:spPr>
              <a:xfrm>
                <a:off x="2860596" y="863689"/>
                <a:ext cx="112321" cy="378711"/>
              </a:xfrm>
              <a:custGeom>
                <a:rect b="b" l="l" r="r" t="t"/>
                <a:pathLst>
                  <a:path extrusionOk="0" h="2549" w="756">
                    <a:moveTo>
                      <a:pt x="1" y="0"/>
                    </a:moveTo>
                    <a:lnTo>
                      <a:pt x="22" y="2548"/>
                    </a:lnTo>
                    <a:lnTo>
                      <a:pt x="756" y="2548"/>
                    </a:lnTo>
                    <a:lnTo>
                      <a:pt x="5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55"/>
              <p:cNvSpPr/>
              <p:nvPr/>
            </p:nvSpPr>
            <p:spPr>
              <a:xfrm>
                <a:off x="2977523" y="863689"/>
                <a:ext cx="98206" cy="378711"/>
              </a:xfrm>
              <a:custGeom>
                <a:rect b="b" l="l" r="r" t="t"/>
                <a:pathLst>
                  <a:path extrusionOk="0" h="2549" w="661">
                    <a:moveTo>
                      <a:pt x="21" y="0"/>
                    </a:moveTo>
                    <a:lnTo>
                      <a:pt x="0" y="2548"/>
                    </a:lnTo>
                    <a:lnTo>
                      <a:pt x="598" y="2548"/>
                    </a:lnTo>
                    <a:lnTo>
                      <a:pt x="66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55"/>
              <p:cNvSpPr/>
              <p:nvPr/>
            </p:nvSpPr>
            <p:spPr>
              <a:xfrm>
                <a:off x="2673690" y="894741"/>
                <a:ext cx="96721" cy="347660"/>
              </a:xfrm>
              <a:custGeom>
                <a:rect b="b" l="l" r="r" t="t"/>
                <a:pathLst>
                  <a:path extrusionOk="0" h="2340" w="651">
                    <a:moveTo>
                      <a:pt x="1" y="1"/>
                    </a:moveTo>
                    <a:lnTo>
                      <a:pt x="11" y="2339"/>
                    </a:lnTo>
                    <a:lnTo>
                      <a:pt x="651" y="2339"/>
                    </a:lnTo>
                    <a:lnTo>
                      <a:pt x="588" y="3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55"/>
              <p:cNvSpPr/>
              <p:nvPr/>
            </p:nvSpPr>
            <p:spPr>
              <a:xfrm>
                <a:off x="2778137" y="863689"/>
                <a:ext cx="70126" cy="266539"/>
              </a:xfrm>
              <a:custGeom>
                <a:rect b="b" l="l" r="r" t="t"/>
                <a:pathLst>
                  <a:path extrusionOk="0" h="1794" w="472">
                    <a:moveTo>
                      <a:pt x="0" y="0"/>
                    </a:moveTo>
                    <a:lnTo>
                      <a:pt x="11" y="1772"/>
                    </a:lnTo>
                    <a:cubicBezTo>
                      <a:pt x="157" y="1783"/>
                      <a:pt x="315" y="1793"/>
                      <a:pt x="472" y="1793"/>
                    </a:cubicBezTo>
                    <a:lnTo>
                      <a:pt x="3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55"/>
              <p:cNvSpPr/>
              <p:nvPr/>
            </p:nvSpPr>
            <p:spPr>
              <a:xfrm>
                <a:off x="2860596" y="863689"/>
                <a:ext cx="104595" cy="268025"/>
              </a:xfrm>
              <a:custGeom>
                <a:rect b="b" l="l" r="r" t="t"/>
                <a:pathLst>
                  <a:path extrusionOk="0" h="1804" w="704">
                    <a:moveTo>
                      <a:pt x="1" y="0"/>
                    </a:moveTo>
                    <a:lnTo>
                      <a:pt x="22" y="1804"/>
                    </a:lnTo>
                    <a:lnTo>
                      <a:pt x="64" y="1804"/>
                    </a:lnTo>
                    <a:cubicBezTo>
                      <a:pt x="284" y="1804"/>
                      <a:pt x="504" y="1783"/>
                      <a:pt x="703" y="1772"/>
                    </a:cubicBezTo>
                    <a:lnTo>
                      <a:pt x="5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55"/>
              <p:cNvSpPr/>
              <p:nvPr/>
            </p:nvSpPr>
            <p:spPr>
              <a:xfrm>
                <a:off x="2979009" y="863689"/>
                <a:ext cx="96721" cy="261785"/>
              </a:xfrm>
              <a:custGeom>
                <a:rect b="b" l="l" r="r" t="t"/>
                <a:pathLst>
                  <a:path extrusionOk="0" h="1762" w="651">
                    <a:moveTo>
                      <a:pt x="11" y="0"/>
                    </a:moveTo>
                    <a:lnTo>
                      <a:pt x="1" y="1762"/>
                    </a:lnTo>
                    <a:cubicBezTo>
                      <a:pt x="211" y="1730"/>
                      <a:pt x="410" y="1699"/>
                      <a:pt x="609" y="1657"/>
                    </a:cubicBezTo>
                    <a:lnTo>
                      <a:pt x="6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55"/>
              <p:cNvSpPr/>
              <p:nvPr/>
            </p:nvSpPr>
            <p:spPr>
              <a:xfrm>
                <a:off x="2673690" y="894741"/>
                <a:ext cx="93601" cy="230733"/>
              </a:xfrm>
              <a:custGeom>
                <a:rect b="b" l="l" r="r" t="t"/>
                <a:pathLst>
                  <a:path extrusionOk="0" h="1553" w="630">
                    <a:moveTo>
                      <a:pt x="1" y="1"/>
                    </a:moveTo>
                    <a:lnTo>
                      <a:pt x="11" y="1448"/>
                    </a:lnTo>
                    <a:cubicBezTo>
                      <a:pt x="210" y="1501"/>
                      <a:pt x="420" y="1532"/>
                      <a:pt x="630" y="1553"/>
                    </a:cubicBezTo>
                    <a:lnTo>
                      <a:pt x="588" y="3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55"/>
              <p:cNvSpPr/>
              <p:nvPr/>
            </p:nvSpPr>
            <p:spPr>
              <a:xfrm>
                <a:off x="2686170" y="913462"/>
                <a:ext cx="64035" cy="23623"/>
              </a:xfrm>
              <a:custGeom>
                <a:rect b="b" l="l" r="r" t="t"/>
                <a:pathLst>
                  <a:path extrusionOk="0" h="159" w="431">
                    <a:moveTo>
                      <a:pt x="0" y="1"/>
                    </a:moveTo>
                    <a:lnTo>
                      <a:pt x="0" y="158"/>
                    </a:lnTo>
                    <a:lnTo>
                      <a:pt x="430" y="158"/>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55"/>
              <p:cNvSpPr/>
              <p:nvPr/>
            </p:nvSpPr>
            <p:spPr>
              <a:xfrm>
                <a:off x="2687656" y="952388"/>
                <a:ext cx="62549" cy="23623"/>
              </a:xfrm>
              <a:custGeom>
                <a:rect b="b" l="l" r="r" t="t"/>
                <a:pathLst>
                  <a:path extrusionOk="0" h="159" w="421">
                    <a:moveTo>
                      <a:pt x="1" y="1"/>
                    </a:moveTo>
                    <a:lnTo>
                      <a:pt x="1" y="158"/>
                    </a:lnTo>
                    <a:lnTo>
                      <a:pt x="420" y="158"/>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55"/>
              <p:cNvSpPr/>
              <p:nvPr/>
            </p:nvSpPr>
            <p:spPr>
              <a:xfrm>
                <a:off x="2684536" y="1201695"/>
                <a:ext cx="70275" cy="20503"/>
              </a:xfrm>
              <a:custGeom>
                <a:rect b="b" l="l" r="r" t="t"/>
                <a:pathLst>
                  <a:path extrusionOk="0" h="138" w="473">
                    <a:moveTo>
                      <a:pt x="1" y="1"/>
                    </a:moveTo>
                    <a:lnTo>
                      <a:pt x="1" y="137"/>
                    </a:lnTo>
                    <a:lnTo>
                      <a:pt x="473" y="137"/>
                    </a:lnTo>
                    <a:lnTo>
                      <a:pt x="47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55"/>
              <p:cNvSpPr/>
              <p:nvPr/>
            </p:nvSpPr>
            <p:spPr>
              <a:xfrm>
                <a:off x="2807703" y="1198575"/>
                <a:ext cx="10994" cy="17383"/>
              </a:xfrm>
              <a:custGeom>
                <a:rect b="b" l="l" r="r" t="t"/>
                <a:pathLst>
                  <a:path extrusionOk="0" h="117" w="74">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55"/>
              <p:cNvSpPr/>
              <p:nvPr/>
            </p:nvSpPr>
            <p:spPr>
              <a:xfrm>
                <a:off x="2993124" y="1179854"/>
                <a:ext cx="59280" cy="42343"/>
              </a:xfrm>
              <a:custGeom>
                <a:rect b="b" l="l" r="r" t="t"/>
                <a:pathLst>
                  <a:path extrusionOk="0" h="285" w="399">
                    <a:moveTo>
                      <a:pt x="0" y="1"/>
                    </a:moveTo>
                    <a:lnTo>
                      <a:pt x="11" y="284"/>
                    </a:lnTo>
                    <a:lnTo>
                      <a:pt x="399" y="284"/>
                    </a:lnTo>
                    <a:lnTo>
                      <a:pt x="38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55"/>
              <p:cNvSpPr/>
              <p:nvPr/>
            </p:nvSpPr>
            <p:spPr>
              <a:xfrm>
                <a:off x="2910517" y="1195455"/>
                <a:ext cx="10994" cy="17383"/>
              </a:xfrm>
              <a:custGeom>
                <a:rect b="b" l="l" r="r" t="t"/>
                <a:pathLst>
                  <a:path extrusionOk="0" h="117" w="74">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55"/>
              <p:cNvSpPr/>
              <p:nvPr/>
            </p:nvSpPr>
            <p:spPr>
              <a:xfrm>
                <a:off x="2901156" y="935302"/>
                <a:ext cx="12629" cy="15749"/>
              </a:xfrm>
              <a:custGeom>
                <a:rect b="b" l="l" r="r" t="t"/>
                <a:pathLst>
                  <a:path extrusionOk="0" h="106" w="85">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55"/>
              <p:cNvSpPr/>
              <p:nvPr/>
            </p:nvSpPr>
            <p:spPr>
              <a:xfrm>
                <a:off x="3014964" y="1140928"/>
                <a:ext cx="14114" cy="18869"/>
              </a:xfrm>
              <a:custGeom>
                <a:rect b="b" l="l" r="r" t="t"/>
                <a:pathLst>
                  <a:path extrusionOk="0" h="127" w="95">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55"/>
              <p:cNvSpPr/>
              <p:nvPr/>
            </p:nvSpPr>
            <p:spPr>
              <a:xfrm>
                <a:off x="3376296" y="863689"/>
                <a:ext cx="106081" cy="378711"/>
              </a:xfrm>
              <a:custGeom>
                <a:rect b="b" l="l" r="r" t="t"/>
                <a:pathLst>
                  <a:path extrusionOk="0" h="2549" w="714">
                    <a:moveTo>
                      <a:pt x="85" y="0"/>
                    </a:moveTo>
                    <a:lnTo>
                      <a:pt x="1" y="2548"/>
                    </a:lnTo>
                    <a:lnTo>
                      <a:pt x="714" y="2548"/>
                    </a:lnTo>
                    <a:lnTo>
                      <a:pt x="6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55"/>
              <p:cNvSpPr/>
              <p:nvPr/>
            </p:nvSpPr>
            <p:spPr>
              <a:xfrm>
                <a:off x="3094303" y="967988"/>
                <a:ext cx="112321" cy="274413"/>
              </a:xfrm>
              <a:custGeom>
                <a:rect b="b" l="l" r="r" t="t"/>
                <a:pathLst>
                  <a:path extrusionOk="0" h="1847" w="756">
                    <a:moveTo>
                      <a:pt x="1" y="1"/>
                    </a:moveTo>
                    <a:lnTo>
                      <a:pt x="1" y="1846"/>
                    </a:lnTo>
                    <a:lnTo>
                      <a:pt x="714" y="1846"/>
                    </a:lnTo>
                    <a:lnTo>
                      <a:pt x="7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55"/>
              <p:cNvSpPr/>
              <p:nvPr/>
            </p:nvSpPr>
            <p:spPr>
              <a:xfrm>
                <a:off x="3500949" y="863689"/>
                <a:ext cx="160607" cy="378711"/>
              </a:xfrm>
              <a:custGeom>
                <a:rect b="b" l="l" r="r" t="t"/>
                <a:pathLst>
                  <a:path extrusionOk="0" h="2549" w="1081">
                    <a:moveTo>
                      <a:pt x="64" y="0"/>
                    </a:moveTo>
                    <a:lnTo>
                      <a:pt x="1" y="2548"/>
                    </a:lnTo>
                    <a:lnTo>
                      <a:pt x="1081" y="2548"/>
                    </a:lnTo>
                    <a:lnTo>
                      <a:pt x="9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55"/>
              <p:cNvSpPr/>
              <p:nvPr/>
            </p:nvSpPr>
            <p:spPr>
              <a:xfrm>
                <a:off x="3220590" y="894741"/>
                <a:ext cx="141887" cy="347660"/>
              </a:xfrm>
              <a:custGeom>
                <a:rect b="b" l="l" r="r" t="t"/>
                <a:pathLst>
                  <a:path extrusionOk="0" h="2340" w="955">
                    <a:moveTo>
                      <a:pt x="74" y="1"/>
                    </a:moveTo>
                    <a:lnTo>
                      <a:pt x="0" y="2339"/>
                    </a:lnTo>
                    <a:lnTo>
                      <a:pt x="954" y="2339"/>
                    </a:lnTo>
                    <a:lnTo>
                      <a:pt x="944" y="32"/>
                    </a:lnTo>
                    <a:lnTo>
                      <a:pt x="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55"/>
              <p:cNvSpPr/>
              <p:nvPr/>
            </p:nvSpPr>
            <p:spPr>
              <a:xfrm>
                <a:off x="3381050" y="863689"/>
                <a:ext cx="99841" cy="266539"/>
              </a:xfrm>
              <a:custGeom>
                <a:rect b="b" l="l" r="r" t="t"/>
                <a:pathLst>
                  <a:path extrusionOk="0" h="1794" w="672">
                    <a:moveTo>
                      <a:pt x="53" y="0"/>
                    </a:moveTo>
                    <a:lnTo>
                      <a:pt x="0" y="1772"/>
                    </a:lnTo>
                    <a:cubicBezTo>
                      <a:pt x="210" y="1783"/>
                      <a:pt x="441" y="1793"/>
                      <a:pt x="671" y="1793"/>
                    </a:cubicBezTo>
                    <a:lnTo>
                      <a:pt x="6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55"/>
              <p:cNvSpPr/>
              <p:nvPr/>
            </p:nvSpPr>
            <p:spPr>
              <a:xfrm>
                <a:off x="3094303" y="967988"/>
                <a:ext cx="112321" cy="140401"/>
              </a:xfrm>
              <a:custGeom>
                <a:rect b="b" l="l" r="r" t="t"/>
                <a:pathLst>
                  <a:path extrusionOk="0" h="945" w="756">
                    <a:moveTo>
                      <a:pt x="1" y="1"/>
                    </a:moveTo>
                    <a:lnTo>
                      <a:pt x="1" y="787"/>
                    </a:lnTo>
                    <a:cubicBezTo>
                      <a:pt x="232" y="850"/>
                      <a:pt x="473" y="903"/>
                      <a:pt x="735" y="945"/>
                    </a:cubicBezTo>
                    <a:lnTo>
                      <a:pt x="7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55"/>
              <p:cNvSpPr/>
              <p:nvPr/>
            </p:nvSpPr>
            <p:spPr>
              <a:xfrm>
                <a:off x="3504070" y="863689"/>
                <a:ext cx="151247" cy="268025"/>
              </a:xfrm>
              <a:custGeom>
                <a:rect b="b" l="l" r="r" t="t"/>
                <a:pathLst>
                  <a:path extrusionOk="0" h="1804" w="1018">
                    <a:moveTo>
                      <a:pt x="43" y="0"/>
                    </a:moveTo>
                    <a:lnTo>
                      <a:pt x="1" y="1804"/>
                    </a:lnTo>
                    <a:lnTo>
                      <a:pt x="74" y="1804"/>
                    </a:lnTo>
                    <a:cubicBezTo>
                      <a:pt x="399" y="1804"/>
                      <a:pt x="714" y="1783"/>
                      <a:pt x="1018" y="1772"/>
                    </a:cubicBezTo>
                    <a:lnTo>
                      <a:pt x="9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55"/>
              <p:cNvSpPr/>
              <p:nvPr/>
            </p:nvSpPr>
            <p:spPr>
              <a:xfrm>
                <a:off x="3225196" y="894741"/>
                <a:ext cx="135647" cy="230733"/>
              </a:xfrm>
              <a:custGeom>
                <a:rect b="b" l="l" r="r" t="t"/>
                <a:pathLst>
                  <a:path extrusionOk="0" h="1553" w="913">
                    <a:moveTo>
                      <a:pt x="43" y="1"/>
                    </a:moveTo>
                    <a:lnTo>
                      <a:pt x="1" y="1448"/>
                    </a:lnTo>
                    <a:cubicBezTo>
                      <a:pt x="284" y="1501"/>
                      <a:pt x="588" y="1532"/>
                      <a:pt x="913" y="1553"/>
                    </a:cubicBezTo>
                    <a:lnTo>
                      <a:pt x="913" y="32"/>
                    </a:lnTo>
                    <a:lnTo>
                      <a:pt x="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55"/>
              <p:cNvSpPr/>
              <p:nvPr/>
            </p:nvSpPr>
            <p:spPr>
              <a:xfrm>
                <a:off x="3250157" y="913462"/>
                <a:ext cx="93601" cy="23623"/>
              </a:xfrm>
              <a:custGeom>
                <a:rect b="b" l="l" r="r" t="t"/>
                <a:pathLst>
                  <a:path extrusionOk="0" h="159" w="630">
                    <a:moveTo>
                      <a:pt x="0" y="1"/>
                    </a:moveTo>
                    <a:lnTo>
                      <a:pt x="0" y="158"/>
                    </a:lnTo>
                    <a:lnTo>
                      <a:pt x="630" y="158"/>
                    </a:lnTo>
                    <a:lnTo>
                      <a:pt x="63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55"/>
              <p:cNvSpPr/>
              <p:nvPr/>
            </p:nvSpPr>
            <p:spPr>
              <a:xfrm>
                <a:off x="3250157" y="952388"/>
                <a:ext cx="93601" cy="23623"/>
              </a:xfrm>
              <a:custGeom>
                <a:rect b="b" l="l" r="r" t="t"/>
                <a:pathLst>
                  <a:path extrusionOk="0" h="159" w="630">
                    <a:moveTo>
                      <a:pt x="0" y="1"/>
                    </a:moveTo>
                    <a:lnTo>
                      <a:pt x="0" y="158"/>
                    </a:lnTo>
                    <a:lnTo>
                      <a:pt x="619" y="158"/>
                    </a:lnTo>
                    <a:lnTo>
                      <a:pt x="63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55"/>
              <p:cNvSpPr/>
              <p:nvPr/>
            </p:nvSpPr>
            <p:spPr>
              <a:xfrm>
                <a:off x="3234556" y="1201695"/>
                <a:ext cx="106081" cy="20503"/>
              </a:xfrm>
              <a:custGeom>
                <a:rect b="b" l="l" r="r" t="t"/>
                <a:pathLst>
                  <a:path extrusionOk="0" h="138" w="714">
                    <a:moveTo>
                      <a:pt x="1" y="1"/>
                    </a:moveTo>
                    <a:lnTo>
                      <a:pt x="1" y="137"/>
                    </a:lnTo>
                    <a:lnTo>
                      <a:pt x="703" y="137"/>
                    </a:lnTo>
                    <a:lnTo>
                      <a:pt x="71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55"/>
              <p:cNvSpPr/>
              <p:nvPr/>
            </p:nvSpPr>
            <p:spPr>
              <a:xfrm>
                <a:off x="3416857" y="1198575"/>
                <a:ext cx="17234" cy="17383"/>
              </a:xfrm>
              <a:custGeom>
                <a:rect b="b" l="l" r="r" t="t"/>
                <a:pathLst>
                  <a:path extrusionOk="0" h="117" w="116">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55"/>
              <p:cNvSpPr/>
              <p:nvPr/>
            </p:nvSpPr>
            <p:spPr>
              <a:xfrm>
                <a:off x="3105297" y="982103"/>
                <a:ext cx="76515" cy="39075"/>
              </a:xfrm>
              <a:custGeom>
                <a:rect b="b" l="l" r="r" t="t"/>
                <a:pathLst>
                  <a:path extrusionOk="0" h="263" w="515">
                    <a:moveTo>
                      <a:pt x="514" y="0"/>
                    </a:moveTo>
                    <a:lnTo>
                      <a:pt x="11" y="21"/>
                    </a:lnTo>
                    <a:lnTo>
                      <a:pt x="0" y="262"/>
                    </a:lnTo>
                    <a:lnTo>
                      <a:pt x="514" y="241"/>
                    </a:lnTo>
                    <a:lnTo>
                      <a:pt x="514"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55"/>
              <p:cNvSpPr/>
              <p:nvPr/>
            </p:nvSpPr>
            <p:spPr>
              <a:xfrm>
                <a:off x="3106783" y="1195455"/>
                <a:ext cx="71909" cy="39223"/>
              </a:xfrm>
              <a:custGeom>
                <a:rect b="b" l="l" r="r" t="t"/>
                <a:pathLst>
                  <a:path extrusionOk="0" h="264" w="484">
                    <a:moveTo>
                      <a:pt x="483" y="1"/>
                    </a:moveTo>
                    <a:lnTo>
                      <a:pt x="11" y="22"/>
                    </a:lnTo>
                    <a:lnTo>
                      <a:pt x="1" y="263"/>
                    </a:lnTo>
                    <a:lnTo>
                      <a:pt x="483" y="242"/>
                    </a:lnTo>
                    <a:lnTo>
                      <a:pt x="48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55"/>
              <p:cNvSpPr/>
              <p:nvPr/>
            </p:nvSpPr>
            <p:spPr>
              <a:xfrm>
                <a:off x="3571076" y="1195455"/>
                <a:ext cx="17234" cy="17383"/>
              </a:xfrm>
              <a:custGeom>
                <a:rect b="b" l="l" r="r" t="t"/>
                <a:pathLst>
                  <a:path extrusionOk="0" h="117" w="116">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55"/>
              <p:cNvSpPr/>
              <p:nvPr/>
            </p:nvSpPr>
            <p:spPr>
              <a:xfrm>
                <a:off x="3566471" y="935302"/>
                <a:ext cx="17234" cy="15749"/>
              </a:xfrm>
              <a:custGeom>
                <a:rect b="b" l="l" r="r" t="t"/>
                <a:pathLst>
                  <a:path extrusionOk="0" h="106" w="116">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55"/>
              <p:cNvSpPr/>
              <p:nvPr/>
            </p:nvSpPr>
            <p:spPr>
              <a:xfrm>
                <a:off x="2080137" y="863689"/>
                <a:ext cx="110687" cy="378711"/>
              </a:xfrm>
              <a:custGeom>
                <a:rect b="b" l="l" r="r" t="t"/>
                <a:pathLst>
                  <a:path extrusionOk="0" h="2549" w="745">
                    <a:moveTo>
                      <a:pt x="0" y="0"/>
                    </a:moveTo>
                    <a:lnTo>
                      <a:pt x="32" y="2548"/>
                    </a:lnTo>
                    <a:lnTo>
                      <a:pt x="745" y="2548"/>
                    </a:lnTo>
                    <a:lnTo>
                      <a:pt x="5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55"/>
              <p:cNvSpPr/>
              <p:nvPr/>
            </p:nvSpPr>
            <p:spPr>
              <a:xfrm>
                <a:off x="1790269" y="967988"/>
                <a:ext cx="118561" cy="274413"/>
              </a:xfrm>
              <a:custGeom>
                <a:rect b="b" l="l" r="r" t="t"/>
                <a:pathLst>
                  <a:path extrusionOk="0" h="1847" w="798">
                    <a:moveTo>
                      <a:pt x="1" y="1"/>
                    </a:moveTo>
                    <a:lnTo>
                      <a:pt x="85" y="1846"/>
                    </a:lnTo>
                    <a:lnTo>
                      <a:pt x="798" y="1846"/>
                    </a:lnTo>
                    <a:lnTo>
                      <a:pt x="7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55"/>
              <p:cNvSpPr/>
              <p:nvPr/>
            </p:nvSpPr>
            <p:spPr>
              <a:xfrm>
                <a:off x="2203156" y="863689"/>
                <a:ext cx="166847" cy="378711"/>
              </a:xfrm>
              <a:custGeom>
                <a:rect b="b" l="l" r="r" t="t"/>
                <a:pathLst>
                  <a:path extrusionOk="0" h="2549" w="1123">
                    <a:moveTo>
                      <a:pt x="1" y="0"/>
                    </a:moveTo>
                    <a:lnTo>
                      <a:pt x="43" y="2548"/>
                    </a:lnTo>
                    <a:lnTo>
                      <a:pt x="1123" y="2548"/>
                    </a:lnTo>
                    <a:lnTo>
                      <a:pt x="8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55"/>
              <p:cNvSpPr/>
              <p:nvPr/>
            </p:nvSpPr>
            <p:spPr>
              <a:xfrm>
                <a:off x="2377730" y="863689"/>
                <a:ext cx="145007" cy="378711"/>
              </a:xfrm>
              <a:custGeom>
                <a:rect b="b" l="l" r="r" t="t"/>
                <a:pathLst>
                  <a:path extrusionOk="0" h="2549" w="976">
                    <a:moveTo>
                      <a:pt x="32" y="0"/>
                    </a:moveTo>
                    <a:lnTo>
                      <a:pt x="0" y="2548"/>
                    </a:lnTo>
                    <a:lnTo>
                      <a:pt x="891" y="2548"/>
                    </a:lnTo>
                    <a:lnTo>
                      <a:pt x="97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55"/>
              <p:cNvSpPr/>
              <p:nvPr/>
            </p:nvSpPr>
            <p:spPr>
              <a:xfrm>
                <a:off x="1924283" y="894741"/>
                <a:ext cx="146641" cy="347660"/>
              </a:xfrm>
              <a:custGeom>
                <a:rect b="b" l="l" r="r" t="t"/>
                <a:pathLst>
                  <a:path extrusionOk="0" h="2340" w="987">
                    <a:moveTo>
                      <a:pt x="1" y="1"/>
                    </a:moveTo>
                    <a:lnTo>
                      <a:pt x="32" y="2339"/>
                    </a:lnTo>
                    <a:lnTo>
                      <a:pt x="986" y="2339"/>
                    </a:lnTo>
                    <a:lnTo>
                      <a:pt x="881" y="32"/>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55"/>
              <p:cNvSpPr/>
              <p:nvPr/>
            </p:nvSpPr>
            <p:spPr>
              <a:xfrm>
                <a:off x="2080137" y="863689"/>
                <a:ext cx="104446" cy="266539"/>
              </a:xfrm>
              <a:custGeom>
                <a:rect b="b" l="l" r="r" t="t"/>
                <a:pathLst>
                  <a:path extrusionOk="0" h="1794" w="703">
                    <a:moveTo>
                      <a:pt x="0" y="0"/>
                    </a:moveTo>
                    <a:lnTo>
                      <a:pt x="21" y="1772"/>
                    </a:lnTo>
                    <a:cubicBezTo>
                      <a:pt x="241" y="1783"/>
                      <a:pt x="472" y="1793"/>
                      <a:pt x="703" y="1793"/>
                    </a:cubicBezTo>
                    <a:lnTo>
                      <a:pt x="5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55"/>
              <p:cNvSpPr/>
              <p:nvPr/>
            </p:nvSpPr>
            <p:spPr>
              <a:xfrm>
                <a:off x="1790269" y="967988"/>
                <a:ext cx="115441" cy="140401"/>
              </a:xfrm>
              <a:custGeom>
                <a:rect b="b" l="l" r="r" t="t"/>
                <a:pathLst>
                  <a:path extrusionOk="0" h="945" w="777">
                    <a:moveTo>
                      <a:pt x="1" y="1"/>
                    </a:moveTo>
                    <a:lnTo>
                      <a:pt x="43" y="787"/>
                    </a:lnTo>
                    <a:cubicBezTo>
                      <a:pt x="263" y="850"/>
                      <a:pt x="515" y="903"/>
                      <a:pt x="777" y="945"/>
                    </a:cubicBezTo>
                    <a:lnTo>
                      <a:pt x="7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55"/>
              <p:cNvSpPr/>
              <p:nvPr/>
            </p:nvSpPr>
            <p:spPr>
              <a:xfrm>
                <a:off x="2203156" y="863689"/>
                <a:ext cx="156001" cy="268025"/>
              </a:xfrm>
              <a:custGeom>
                <a:rect b="b" l="l" r="r" t="t"/>
                <a:pathLst>
                  <a:path extrusionOk="0" h="1804" w="1050">
                    <a:moveTo>
                      <a:pt x="1" y="0"/>
                    </a:moveTo>
                    <a:lnTo>
                      <a:pt x="32" y="1804"/>
                    </a:lnTo>
                    <a:lnTo>
                      <a:pt x="105" y="1804"/>
                    </a:lnTo>
                    <a:cubicBezTo>
                      <a:pt x="431" y="1804"/>
                      <a:pt x="745" y="1783"/>
                      <a:pt x="1049" y="1772"/>
                    </a:cubicBezTo>
                    <a:lnTo>
                      <a:pt x="8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55"/>
              <p:cNvSpPr/>
              <p:nvPr/>
            </p:nvSpPr>
            <p:spPr>
              <a:xfrm>
                <a:off x="2379216" y="863689"/>
                <a:ext cx="145007" cy="261785"/>
              </a:xfrm>
              <a:custGeom>
                <a:rect b="b" l="l" r="r" t="t"/>
                <a:pathLst>
                  <a:path extrusionOk="0" h="1762" w="976">
                    <a:moveTo>
                      <a:pt x="22" y="0"/>
                    </a:moveTo>
                    <a:lnTo>
                      <a:pt x="1" y="1762"/>
                    </a:lnTo>
                    <a:cubicBezTo>
                      <a:pt x="315" y="1730"/>
                      <a:pt x="619" y="1699"/>
                      <a:pt x="913" y="1657"/>
                    </a:cubicBezTo>
                    <a:lnTo>
                      <a:pt x="9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55"/>
              <p:cNvSpPr/>
              <p:nvPr/>
            </p:nvSpPr>
            <p:spPr>
              <a:xfrm>
                <a:off x="1924283" y="894741"/>
                <a:ext cx="140401" cy="230733"/>
              </a:xfrm>
              <a:custGeom>
                <a:rect b="b" l="l" r="r" t="t"/>
                <a:pathLst>
                  <a:path extrusionOk="0" h="1553" w="945">
                    <a:moveTo>
                      <a:pt x="1" y="1"/>
                    </a:moveTo>
                    <a:lnTo>
                      <a:pt x="22" y="1448"/>
                    </a:lnTo>
                    <a:cubicBezTo>
                      <a:pt x="315" y="1501"/>
                      <a:pt x="619" y="1532"/>
                      <a:pt x="944" y="1553"/>
                    </a:cubicBezTo>
                    <a:lnTo>
                      <a:pt x="881" y="32"/>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55"/>
              <p:cNvSpPr/>
              <p:nvPr/>
            </p:nvSpPr>
            <p:spPr>
              <a:xfrm>
                <a:off x="1944489" y="913462"/>
                <a:ext cx="93749" cy="23623"/>
              </a:xfrm>
              <a:custGeom>
                <a:rect b="b" l="l" r="r" t="t"/>
                <a:pathLst>
                  <a:path extrusionOk="0" h="159" w="631">
                    <a:moveTo>
                      <a:pt x="1" y="1"/>
                    </a:moveTo>
                    <a:lnTo>
                      <a:pt x="1" y="158"/>
                    </a:lnTo>
                    <a:lnTo>
                      <a:pt x="630" y="158"/>
                    </a:lnTo>
                    <a:lnTo>
                      <a:pt x="6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55"/>
              <p:cNvSpPr/>
              <p:nvPr/>
            </p:nvSpPr>
            <p:spPr>
              <a:xfrm>
                <a:off x="1946123" y="952388"/>
                <a:ext cx="93601" cy="23623"/>
              </a:xfrm>
              <a:custGeom>
                <a:rect b="b" l="l" r="r" t="t"/>
                <a:pathLst>
                  <a:path extrusionOk="0" h="159" w="630">
                    <a:moveTo>
                      <a:pt x="0" y="1"/>
                    </a:moveTo>
                    <a:lnTo>
                      <a:pt x="0" y="158"/>
                    </a:lnTo>
                    <a:lnTo>
                      <a:pt x="630" y="158"/>
                    </a:lnTo>
                    <a:lnTo>
                      <a:pt x="619"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55"/>
              <p:cNvSpPr/>
              <p:nvPr/>
            </p:nvSpPr>
            <p:spPr>
              <a:xfrm>
                <a:off x="1941369" y="1201695"/>
                <a:ext cx="104595" cy="20503"/>
              </a:xfrm>
              <a:custGeom>
                <a:rect b="b" l="l" r="r" t="t"/>
                <a:pathLst>
                  <a:path extrusionOk="0" h="138" w="704">
                    <a:moveTo>
                      <a:pt x="1" y="1"/>
                    </a:moveTo>
                    <a:lnTo>
                      <a:pt x="1" y="137"/>
                    </a:lnTo>
                    <a:lnTo>
                      <a:pt x="704" y="137"/>
                    </a:lnTo>
                    <a:lnTo>
                      <a:pt x="70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55"/>
              <p:cNvSpPr/>
              <p:nvPr/>
            </p:nvSpPr>
            <p:spPr>
              <a:xfrm>
                <a:off x="2122480" y="1201695"/>
                <a:ext cx="18572" cy="14263"/>
              </a:xfrm>
              <a:custGeom>
                <a:rect b="b" l="l" r="r" t="t"/>
                <a:pathLst>
                  <a:path extrusionOk="0" h="96" w="125">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55"/>
              <p:cNvSpPr/>
              <p:nvPr/>
            </p:nvSpPr>
            <p:spPr>
              <a:xfrm>
                <a:off x="2401057" y="1179854"/>
                <a:ext cx="85875" cy="42343"/>
              </a:xfrm>
              <a:custGeom>
                <a:rect b="b" l="l" r="r" t="t"/>
                <a:pathLst>
                  <a:path extrusionOk="0" h="285" w="578">
                    <a:moveTo>
                      <a:pt x="0" y="1"/>
                    </a:moveTo>
                    <a:lnTo>
                      <a:pt x="11" y="284"/>
                    </a:lnTo>
                    <a:lnTo>
                      <a:pt x="577" y="284"/>
                    </a:lnTo>
                    <a:lnTo>
                      <a:pt x="577"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55"/>
              <p:cNvSpPr/>
              <p:nvPr/>
            </p:nvSpPr>
            <p:spPr>
              <a:xfrm>
                <a:off x="1804384" y="982103"/>
                <a:ext cx="74881" cy="39075"/>
              </a:xfrm>
              <a:custGeom>
                <a:rect b="b" l="l" r="r" t="t"/>
                <a:pathLst>
                  <a:path extrusionOk="0" h="263" w="504">
                    <a:moveTo>
                      <a:pt x="503" y="0"/>
                    </a:moveTo>
                    <a:lnTo>
                      <a:pt x="0" y="21"/>
                    </a:lnTo>
                    <a:lnTo>
                      <a:pt x="0" y="262"/>
                    </a:lnTo>
                    <a:lnTo>
                      <a:pt x="503" y="241"/>
                    </a:lnTo>
                    <a:lnTo>
                      <a:pt x="50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55"/>
              <p:cNvSpPr/>
              <p:nvPr/>
            </p:nvSpPr>
            <p:spPr>
              <a:xfrm>
                <a:off x="1815229" y="1195455"/>
                <a:ext cx="70275" cy="39223"/>
              </a:xfrm>
              <a:custGeom>
                <a:rect b="b" l="l" r="r" t="t"/>
                <a:pathLst>
                  <a:path extrusionOk="0" h="264" w="473">
                    <a:moveTo>
                      <a:pt x="472" y="1"/>
                    </a:moveTo>
                    <a:lnTo>
                      <a:pt x="1" y="22"/>
                    </a:lnTo>
                    <a:lnTo>
                      <a:pt x="1" y="263"/>
                    </a:lnTo>
                    <a:lnTo>
                      <a:pt x="472" y="242"/>
                    </a:lnTo>
                    <a:lnTo>
                      <a:pt x="47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55"/>
              <p:cNvSpPr/>
              <p:nvPr/>
            </p:nvSpPr>
            <p:spPr>
              <a:xfrm>
                <a:off x="2276403" y="1195455"/>
                <a:ext cx="18869" cy="17383"/>
              </a:xfrm>
              <a:custGeom>
                <a:rect b="b" l="l" r="r" t="t"/>
                <a:pathLst>
                  <a:path extrusionOk="0" h="117" w="127">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55"/>
              <p:cNvSpPr/>
              <p:nvPr/>
            </p:nvSpPr>
            <p:spPr>
              <a:xfrm>
                <a:off x="2261100" y="938422"/>
                <a:ext cx="18572" cy="12629"/>
              </a:xfrm>
              <a:custGeom>
                <a:rect b="b" l="l" r="r" t="t"/>
                <a:pathLst>
                  <a:path extrusionOk="0" h="85" w="125">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6" name="Google Shape;1976;p55"/>
              <p:cNvSpPr/>
              <p:nvPr/>
            </p:nvSpPr>
            <p:spPr>
              <a:xfrm>
                <a:off x="2433743" y="1140928"/>
                <a:ext cx="18869" cy="18869"/>
              </a:xfrm>
              <a:custGeom>
                <a:rect b="b" l="l" r="r" t="t"/>
                <a:pathLst>
                  <a:path extrusionOk="0" h="127" w="127">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7" name="Google Shape;1977;p55"/>
              <p:cNvSpPr/>
              <p:nvPr/>
            </p:nvSpPr>
            <p:spPr>
              <a:xfrm>
                <a:off x="2446966" y="939759"/>
                <a:ext cx="23177" cy="15897"/>
              </a:xfrm>
              <a:custGeom>
                <a:rect b="b" l="l" r="r" t="t"/>
                <a:pathLst>
                  <a:path extrusionOk="0" h="107" w="156">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8" name="Google Shape;1978;p55"/>
            <p:cNvSpPr/>
            <p:nvPr/>
          </p:nvSpPr>
          <p:spPr>
            <a:xfrm>
              <a:off x="4058696" y="880775"/>
              <a:ext cx="59429" cy="28229"/>
            </a:xfrm>
            <a:custGeom>
              <a:rect b="b" l="l" r="r" t="t"/>
              <a:pathLst>
                <a:path extrusionOk="0" h="190" w="400">
                  <a:moveTo>
                    <a:pt x="1" y="1"/>
                  </a:moveTo>
                  <a:lnTo>
                    <a:pt x="1" y="189"/>
                  </a:lnTo>
                  <a:lnTo>
                    <a:pt x="399" y="189"/>
                  </a:lnTo>
                  <a:lnTo>
                    <a:pt x="389"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55"/>
            <p:cNvSpPr/>
            <p:nvPr/>
          </p:nvSpPr>
          <p:spPr>
            <a:xfrm>
              <a:off x="4173989" y="880775"/>
              <a:ext cx="62549" cy="28229"/>
            </a:xfrm>
            <a:custGeom>
              <a:rect b="b" l="l" r="r" t="t"/>
              <a:pathLst>
                <a:path extrusionOk="0" h="190" w="421">
                  <a:moveTo>
                    <a:pt x="1" y="1"/>
                  </a:moveTo>
                  <a:lnTo>
                    <a:pt x="11" y="189"/>
                  </a:lnTo>
                  <a:lnTo>
                    <a:pt x="420" y="189"/>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55"/>
            <p:cNvSpPr/>
            <p:nvPr/>
          </p:nvSpPr>
          <p:spPr>
            <a:xfrm>
              <a:off x="2787497" y="882410"/>
              <a:ext cx="37440" cy="18720"/>
            </a:xfrm>
            <a:custGeom>
              <a:rect b="b" l="l" r="r" t="t"/>
              <a:pathLst>
                <a:path extrusionOk="0" h="126" w="252">
                  <a:moveTo>
                    <a:pt x="0" y="0"/>
                  </a:moveTo>
                  <a:lnTo>
                    <a:pt x="10" y="126"/>
                  </a:lnTo>
                  <a:lnTo>
                    <a:pt x="252" y="126"/>
                  </a:lnTo>
                  <a:lnTo>
                    <a:pt x="252"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55"/>
            <p:cNvSpPr/>
            <p:nvPr/>
          </p:nvSpPr>
          <p:spPr>
            <a:xfrm>
              <a:off x="2869956" y="880775"/>
              <a:ext cx="65669" cy="28229"/>
            </a:xfrm>
            <a:custGeom>
              <a:rect b="b" l="l" r="r" t="t"/>
              <a:pathLst>
                <a:path extrusionOk="0" h="190" w="442">
                  <a:moveTo>
                    <a:pt x="1" y="1"/>
                  </a:moveTo>
                  <a:lnTo>
                    <a:pt x="1" y="189"/>
                  </a:lnTo>
                  <a:lnTo>
                    <a:pt x="441" y="189"/>
                  </a:lnTo>
                  <a:lnTo>
                    <a:pt x="431"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55"/>
            <p:cNvSpPr/>
            <p:nvPr/>
          </p:nvSpPr>
          <p:spPr>
            <a:xfrm>
              <a:off x="2999364" y="880775"/>
              <a:ext cx="68640" cy="28229"/>
            </a:xfrm>
            <a:custGeom>
              <a:rect b="b" l="l" r="r" t="t"/>
              <a:pathLst>
                <a:path extrusionOk="0" h="190" w="462">
                  <a:moveTo>
                    <a:pt x="0" y="1"/>
                  </a:moveTo>
                  <a:lnTo>
                    <a:pt x="0" y="189"/>
                  </a:lnTo>
                  <a:lnTo>
                    <a:pt x="462" y="189"/>
                  </a:lnTo>
                  <a:lnTo>
                    <a:pt x="46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55"/>
            <p:cNvSpPr/>
            <p:nvPr/>
          </p:nvSpPr>
          <p:spPr>
            <a:xfrm>
              <a:off x="3402891" y="882410"/>
              <a:ext cx="54675" cy="18720"/>
            </a:xfrm>
            <a:custGeom>
              <a:rect b="b" l="l" r="r" t="t"/>
              <a:pathLst>
                <a:path extrusionOk="0" h="126" w="368">
                  <a:moveTo>
                    <a:pt x="0" y="0"/>
                  </a:moveTo>
                  <a:lnTo>
                    <a:pt x="0" y="126"/>
                  </a:lnTo>
                  <a:lnTo>
                    <a:pt x="367" y="126"/>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55"/>
            <p:cNvSpPr/>
            <p:nvPr/>
          </p:nvSpPr>
          <p:spPr>
            <a:xfrm>
              <a:off x="3524424" y="880775"/>
              <a:ext cx="96721" cy="28229"/>
            </a:xfrm>
            <a:custGeom>
              <a:rect b="b" l="l" r="r" t="t"/>
              <a:pathLst>
                <a:path extrusionOk="0" h="190" w="651">
                  <a:moveTo>
                    <a:pt x="0" y="1"/>
                  </a:moveTo>
                  <a:lnTo>
                    <a:pt x="0" y="189"/>
                  </a:lnTo>
                  <a:lnTo>
                    <a:pt x="640" y="189"/>
                  </a:lnTo>
                  <a:lnTo>
                    <a:pt x="65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55"/>
            <p:cNvSpPr/>
            <p:nvPr/>
          </p:nvSpPr>
          <p:spPr>
            <a:xfrm>
              <a:off x="2095737" y="882410"/>
              <a:ext cx="54675" cy="18720"/>
            </a:xfrm>
            <a:custGeom>
              <a:rect b="b" l="l" r="r" t="t"/>
              <a:pathLst>
                <a:path extrusionOk="0" h="126" w="368">
                  <a:moveTo>
                    <a:pt x="0" y="0"/>
                  </a:moveTo>
                  <a:lnTo>
                    <a:pt x="0" y="126"/>
                  </a:lnTo>
                  <a:lnTo>
                    <a:pt x="367" y="126"/>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55"/>
            <p:cNvSpPr/>
            <p:nvPr/>
          </p:nvSpPr>
          <p:spPr>
            <a:xfrm>
              <a:off x="2217271" y="880775"/>
              <a:ext cx="96721" cy="28229"/>
            </a:xfrm>
            <a:custGeom>
              <a:rect b="b" l="l" r="r" t="t"/>
              <a:pathLst>
                <a:path extrusionOk="0" h="190" w="651">
                  <a:moveTo>
                    <a:pt x="0" y="1"/>
                  </a:moveTo>
                  <a:lnTo>
                    <a:pt x="0" y="189"/>
                  </a:lnTo>
                  <a:lnTo>
                    <a:pt x="650" y="189"/>
                  </a:lnTo>
                  <a:lnTo>
                    <a:pt x="65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55"/>
            <p:cNvSpPr/>
            <p:nvPr/>
          </p:nvSpPr>
          <p:spPr>
            <a:xfrm>
              <a:off x="2408782" y="880775"/>
              <a:ext cx="102961" cy="28229"/>
            </a:xfrm>
            <a:custGeom>
              <a:rect b="b" l="l" r="r" t="t"/>
              <a:pathLst>
                <a:path extrusionOk="0" h="190" w="693">
                  <a:moveTo>
                    <a:pt x="1" y="1"/>
                  </a:moveTo>
                  <a:lnTo>
                    <a:pt x="11" y="189"/>
                  </a:lnTo>
                  <a:lnTo>
                    <a:pt x="693" y="189"/>
                  </a:lnTo>
                  <a:lnTo>
                    <a:pt x="69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8" name="Google Shape;1988;p55"/>
          <p:cNvGrpSpPr/>
          <p:nvPr/>
        </p:nvGrpSpPr>
        <p:grpSpPr>
          <a:xfrm>
            <a:off x="638276" y="3531757"/>
            <a:ext cx="714936" cy="971200"/>
            <a:chOff x="638276" y="3526008"/>
            <a:chExt cx="714936" cy="971200"/>
          </a:xfrm>
        </p:grpSpPr>
        <p:sp>
          <p:nvSpPr>
            <p:cNvPr id="1989" name="Google Shape;1989;p55"/>
            <p:cNvSpPr/>
            <p:nvPr/>
          </p:nvSpPr>
          <p:spPr>
            <a:xfrm>
              <a:off x="801537" y="3817400"/>
              <a:ext cx="388460" cy="388464"/>
            </a:xfrm>
            <a:custGeom>
              <a:rect b="b" l="l" r="r" t="t"/>
              <a:pathLst>
                <a:path extrusionOk="0" h="91296" w="91295">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0" name="Google Shape;1990;p55"/>
            <p:cNvGrpSpPr/>
            <p:nvPr/>
          </p:nvGrpSpPr>
          <p:grpSpPr>
            <a:xfrm>
              <a:off x="638276" y="3526008"/>
              <a:ext cx="714936" cy="971200"/>
              <a:chOff x="9141124" y="2771118"/>
              <a:chExt cx="319239" cy="433649"/>
            </a:xfrm>
          </p:grpSpPr>
          <p:sp>
            <p:nvSpPr>
              <p:cNvPr id="1991" name="Google Shape;1991;p55"/>
              <p:cNvSpPr/>
              <p:nvPr/>
            </p:nvSpPr>
            <p:spPr>
              <a:xfrm>
                <a:off x="9271960" y="3034862"/>
                <a:ext cx="17824" cy="25355"/>
              </a:xfrm>
              <a:custGeom>
                <a:rect b="b" l="l" r="r" t="t"/>
                <a:pathLst>
                  <a:path extrusionOk="0" h="1579" w="111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55"/>
              <p:cNvSpPr/>
              <p:nvPr/>
            </p:nvSpPr>
            <p:spPr>
              <a:xfrm>
                <a:off x="9267175" y="2928674"/>
                <a:ext cx="54965" cy="93728"/>
              </a:xfrm>
              <a:custGeom>
                <a:rect b="b" l="l" r="r" t="t"/>
                <a:pathLst>
                  <a:path extrusionOk="0" h="5837" w="3423">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55"/>
              <p:cNvSpPr/>
              <p:nvPr/>
            </p:nvSpPr>
            <p:spPr>
              <a:xfrm>
                <a:off x="9274706" y="3031330"/>
                <a:ext cx="53439" cy="115213"/>
              </a:xfrm>
              <a:custGeom>
                <a:rect b="b" l="l" r="r" t="t"/>
                <a:pathLst>
                  <a:path extrusionOk="0" h="7175" w="3328">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55"/>
              <p:cNvSpPr/>
              <p:nvPr/>
            </p:nvSpPr>
            <p:spPr>
              <a:xfrm>
                <a:off x="9209625" y="3132139"/>
                <a:ext cx="185657" cy="54804"/>
              </a:xfrm>
              <a:custGeom>
                <a:rect b="b" l="l" r="r" t="t"/>
                <a:pathLst>
                  <a:path extrusionOk="0" h="3413" w="11562">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55"/>
              <p:cNvSpPr/>
              <p:nvPr/>
            </p:nvSpPr>
            <p:spPr>
              <a:xfrm>
                <a:off x="9193872" y="2882091"/>
                <a:ext cx="15078" cy="289790"/>
              </a:xfrm>
              <a:custGeom>
                <a:rect b="b" l="l" r="r" t="t"/>
                <a:pathLst>
                  <a:path extrusionOk="0" h="18047" w="939">
                    <a:moveTo>
                      <a:pt x="0" y="1"/>
                    </a:moveTo>
                    <a:lnTo>
                      <a:pt x="0"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55"/>
              <p:cNvSpPr/>
              <p:nvPr/>
            </p:nvSpPr>
            <p:spPr>
              <a:xfrm>
                <a:off x="9392520" y="2882091"/>
                <a:ext cx="15094" cy="289790"/>
              </a:xfrm>
              <a:custGeom>
                <a:rect b="b" l="l" r="r" t="t"/>
                <a:pathLst>
                  <a:path extrusionOk="0" h="18047" w="940">
                    <a:moveTo>
                      <a:pt x="1" y="1"/>
                    </a:moveTo>
                    <a:lnTo>
                      <a:pt x="1" y="18046"/>
                    </a:lnTo>
                    <a:lnTo>
                      <a:pt x="940" y="18046"/>
                    </a:lnTo>
                    <a:lnTo>
                      <a:pt x="940"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55"/>
              <p:cNvSpPr/>
              <p:nvPr/>
            </p:nvSpPr>
            <p:spPr>
              <a:xfrm>
                <a:off x="9338406" y="2882091"/>
                <a:ext cx="15094" cy="289790"/>
              </a:xfrm>
              <a:custGeom>
                <a:rect b="b" l="l" r="r" t="t"/>
                <a:pathLst>
                  <a:path extrusionOk="0" h="18047" w="940">
                    <a:moveTo>
                      <a:pt x="1" y="1"/>
                    </a:moveTo>
                    <a:lnTo>
                      <a:pt x="1"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55"/>
              <p:cNvSpPr/>
              <p:nvPr/>
            </p:nvSpPr>
            <p:spPr>
              <a:xfrm>
                <a:off x="9182231" y="2880726"/>
                <a:ext cx="237025" cy="17824"/>
              </a:xfrm>
              <a:custGeom>
                <a:rect b="b" l="l" r="r" t="t"/>
                <a:pathLst>
                  <a:path extrusionOk="0" h="1110" w="14761">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55"/>
              <p:cNvSpPr/>
              <p:nvPr/>
            </p:nvSpPr>
            <p:spPr>
              <a:xfrm>
                <a:off x="9182231" y="3152676"/>
                <a:ext cx="237025" cy="30172"/>
              </a:xfrm>
              <a:custGeom>
                <a:rect b="b" l="l" r="r" t="t"/>
                <a:pathLst>
                  <a:path extrusionOk="0" h="1879" w="14761">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55"/>
              <p:cNvSpPr/>
              <p:nvPr/>
            </p:nvSpPr>
            <p:spPr>
              <a:xfrm>
                <a:off x="9180175" y="2803313"/>
                <a:ext cx="254158" cy="68533"/>
              </a:xfrm>
              <a:custGeom>
                <a:rect b="b" l="l" r="r" t="t"/>
                <a:pathLst>
                  <a:path extrusionOk="0" h="4268" w="15828">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55"/>
              <p:cNvSpPr/>
              <p:nvPr/>
            </p:nvSpPr>
            <p:spPr>
              <a:xfrm>
                <a:off x="9296624" y="2771118"/>
                <a:ext cx="20570" cy="35648"/>
              </a:xfrm>
              <a:custGeom>
                <a:rect b="b" l="l" r="r" t="t"/>
                <a:pathLst>
                  <a:path extrusionOk="0" h="2220" w="1281">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55"/>
              <p:cNvSpPr/>
              <p:nvPr/>
            </p:nvSpPr>
            <p:spPr>
              <a:xfrm>
                <a:off x="9141124" y="2856062"/>
                <a:ext cx="319239" cy="28791"/>
              </a:xfrm>
              <a:custGeom>
                <a:rect b="b" l="l" r="r" t="t"/>
                <a:pathLst>
                  <a:path extrusionOk="0" h="1793" w="19881">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55"/>
              <p:cNvSpPr/>
              <p:nvPr/>
            </p:nvSpPr>
            <p:spPr>
              <a:xfrm>
                <a:off x="9152091" y="3174611"/>
                <a:ext cx="301415" cy="30156"/>
              </a:xfrm>
              <a:custGeom>
                <a:rect b="b" l="l" r="r" t="t"/>
                <a:pathLst>
                  <a:path extrusionOk="0" h="1878" w="18771">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55"/>
              <p:cNvSpPr/>
              <p:nvPr/>
            </p:nvSpPr>
            <p:spPr>
              <a:xfrm>
                <a:off x="9215101" y="2803281"/>
                <a:ext cx="197989" cy="42584"/>
              </a:xfrm>
              <a:custGeom>
                <a:rect b="b" l="l" r="r" t="t"/>
                <a:pathLst>
                  <a:path extrusionOk="0" h="2652" w="1233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55"/>
              <p:cNvSpPr/>
              <p:nvPr/>
            </p:nvSpPr>
            <p:spPr>
              <a:xfrm>
                <a:off x="9150710" y="2856062"/>
                <a:ext cx="300741" cy="14516"/>
              </a:xfrm>
              <a:custGeom>
                <a:rect b="b" l="l" r="r" t="t"/>
                <a:pathLst>
                  <a:path extrusionOk="0" h="904" w="18729">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55"/>
              <p:cNvSpPr/>
              <p:nvPr/>
            </p:nvSpPr>
            <p:spPr>
              <a:xfrm>
                <a:off x="9158257" y="3174498"/>
                <a:ext cx="289083" cy="13826"/>
              </a:xfrm>
              <a:custGeom>
                <a:rect b="b" l="l" r="r" t="t"/>
                <a:pathLst>
                  <a:path extrusionOk="0" h="861" w="18003">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55"/>
              <p:cNvSpPr/>
              <p:nvPr/>
            </p:nvSpPr>
            <p:spPr>
              <a:xfrm>
                <a:off x="9187016" y="3174611"/>
                <a:ext cx="79485" cy="13713"/>
              </a:xfrm>
              <a:custGeom>
                <a:rect b="b" l="l" r="r" t="t"/>
                <a:pathLst>
                  <a:path extrusionOk="0" h="854" w="495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55"/>
              <p:cNvSpPr/>
              <p:nvPr/>
            </p:nvSpPr>
            <p:spPr>
              <a:xfrm>
                <a:off x="9277436" y="3031426"/>
                <a:ext cx="40433" cy="80175"/>
              </a:xfrm>
              <a:custGeom>
                <a:rect b="b" l="l" r="r" t="t"/>
                <a:pathLst>
                  <a:path extrusionOk="0" h="4993" w="2518">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55"/>
              <p:cNvSpPr/>
              <p:nvPr/>
            </p:nvSpPr>
            <p:spPr>
              <a:xfrm>
                <a:off x="9277436" y="2974582"/>
                <a:ext cx="40433" cy="47900"/>
              </a:xfrm>
              <a:custGeom>
                <a:rect b="b" l="l" r="r" t="t"/>
                <a:pathLst>
                  <a:path extrusionOk="0" h="2983" w="2518">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55"/>
              <p:cNvSpPr/>
              <p:nvPr/>
            </p:nvSpPr>
            <p:spPr>
              <a:xfrm>
                <a:off x="9284983" y="2993065"/>
                <a:ext cx="24680" cy="28582"/>
              </a:xfrm>
              <a:custGeom>
                <a:rect b="b" l="l" r="r" t="t"/>
                <a:pathLst>
                  <a:path extrusionOk="0" h="1780" w="1537">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55"/>
              <p:cNvSpPr/>
              <p:nvPr/>
            </p:nvSpPr>
            <p:spPr>
              <a:xfrm>
                <a:off x="9278817" y="3075279"/>
                <a:ext cx="26736" cy="19189"/>
              </a:xfrm>
              <a:custGeom>
                <a:rect b="b" l="l" r="r" t="t"/>
                <a:pathLst>
                  <a:path extrusionOk="0" h="1195" w="166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55"/>
              <p:cNvSpPr/>
              <p:nvPr/>
            </p:nvSpPr>
            <p:spPr>
              <a:xfrm>
                <a:off x="9293879" y="3036918"/>
                <a:ext cx="26045" cy="20586"/>
              </a:xfrm>
              <a:custGeom>
                <a:rect b="b" l="l" r="r" t="t"/>
                <a:pathLst>
                  <a:path extrusionOk="0" h="1282" w="162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55"/>
              <p:cNvSpPr/>
              <p:nvPr/>
            </p:nvSpPr>
            <p:spPr>
              <a:xfrm>
                <a:off x="9208934" y="2856062"/>
                <a:ext cx="85651" cy="14404"/>
              </a:xfrm>
              <a:custGeom>
                <a:rect b="b" l="l" r="r" t="t"/>
                <a:pathLst>
                  <a:path extrusionOk="0" h="897" w="5334">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55"/>
              <p:cNvSpPr/>
              <p:nvPr/>
            </p:nvSpPr>
            <p:spPr>
              <a:xfrm>
                <a:off x="9312377" y="2856062"/>
                <a:ext cx="52765" cy="14404"/>
              </a:xfrm>
              <a:custGeom>
                <a:rect b="b" l="l" r="r" t="t"/>
                <a:pathLst>
                  <a:path extrusionOk="0" h="897" w="3286">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55"/>
              <p:cNvSpPr/>
              <p:nvPr/>
            </p:nvSpPr>
            <p:spPr>
              <a:xfrm>
                <a:off x="9339097" y="2819499"/>
                <a:ext cx="47289" cy="17422"/>
              </a:xfrm>
              <a:custGeom>
                <a:rect b="b" l="l" r="r" t="t"/>
                <a:pathLst>
                  <a:path extrusionOk="0" h="1085" w="294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55"/>
              <p:cNvSpPr/>
              <p:nvPr/>
            </p:nvSpPr>
            <p:spPr>
              <a:xfrm>
                <a:off x="9306901" y="2808805"/>
                <a:ext cx="30846" cy="10293"/>
              </a:xfrm>
              <a:custGeom>
                <a:rect b="b" l="l" r="r" t="t"/>
                <a:pathLst>
                  <a:path extrusionOk="0" h="641" w="192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17" name="Google Shape;2017;p55"/>
          <p:cNvSpPr/>
          <p:nvPr/>
        </p:nvSpPr>
        <p:spPr>
          <a:xfrm>
            <a:off x="8057887" y="3784087"/>
            <a:ext cx="388460" cy="388464"/>
          </a:xfrm>
          <a:custGeom>
            <a:rect b="b" l="l" r="r" t="t"/>
            <a:pathLst>
              <a:path extrusionOk="0" h="91296" w="91295">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8" name="Google Shape;2018;p55"/>
          <p:cNvGrpSpPr/>
          <p:nvPr/>
        </p:nvGrpSpPr>
        <p:grpSpPr>
          <a:xfrm>
            <a:off x="7894651" y="3533367"/>
            <a:ext cx="714936" cy="971200"/>
            <a:chOff x="9141124" y="2771118"/>
            <a:chExt cx="319239" cy="433649"/>
          </a:xfrm>
        </p:grpSpPr>
        <p:sp>
          <p:nvSpPr>
            <p:cNvPr id="2019" name="Google Shape;2019;p55"/>
            <p:cNvSpPr/>
            <p:nvPr/>
          </p:nvSpPr>
          <p:spPr>
            <a:xfrm>
              <a:off x="9271960" y="3034862"/>
              <a:ext cx="17824" cy="25355"/>
            </a:xfrm>
            <a:custGeom>
              <a:rect b="b" l="l" r="r" t="t"/>
              <a:pathLst>
                <a:path extrusionOk="0" h="1579" w="111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55"/>
            <p:cNvSpPr/>
            <p:nvPr/>
          </p:nvSpPr>
          <p:spPr>
            <a:xfrm>
              <a:off x="9267175" y="2928674"/>
              <a:ext cx="54965" cy="93728"/>
            </a:xfrm>
            <a:custGeom>
              <a:rect b="b" l="l" r="r" t="t"/>
              <a:pathLst>
                <a:path extrusionOk="0" h="5837" w="3423">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55"/>
            <p:cNvSpPr/>
            <p:nvPr/>
          </p:nvSpPr>
          <p:spPr>
            <a:xfrm>
              <a:off x="9274706" y="3031330"/>
              <a:ext cx="53439" cy="115213"/>
            </a:xfrm>
            <a:custGeom>
              <a:rect b="b" l="l" r="r" t="t"/>
              <a:pathLst>
                <a:path extrusionOk="0" h="7175" w="3328">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55"/>
            <p:cNvSpPr/>
            <p:nvPr/>
          </p:nvSpPr>
          <p:spPr>
            <a:xfrm>
              <a:off x="9209625" y="3132139"/>
              <a:ext cx="185657" cy="54804"/>
            </a:xfrm>
            <a:custGeom>
              <a:rect b="b" l="l" r="r" t="t"/>
              <a:pathLst>
                <a:path extrusionOk="0" h="3413" w="11562">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55"/>
            <p:cNvSpPr/>
            <p:nvPr/>
          </p:nvSpPr>
          <p:spPr>
            <a:xfrm>
              <a:off x="9193872" y="2882091"/>
              <a:ext cx="15078" cy="289790"/>
            </a:xfrm>
            <a:custGeom>
              <a:rect b="b" l="l" r="r" t="t"/>
              <a:pathLst>
                <a:path extrusionOk="0" h="18047" w="939">
                  <a:moveTo>
                    <a:pt x="0" y="1"/>
                  </a:moveTo>
                  <a:lnTo>
                    <a:pt x="0"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55"/>
            <p:cNvSpPr/>
            <p:nvPr/>
          </p:nvSpPr>
          <p:spPr>
            <a:xfrm>
              <a:off x="9392520" y="2882091"/>
              <a:ext cx="15094" cy="289790"/>
            </a:xfrm>
            <a:custGeom>
              <a:rect b="b" l="l" r="r" t="t"/>
              <a:pathLst>
                <a:path extrusionOk="0" h="18047" w="940">
                  <a:moveTo>
                    <a:pt x="1" y="1"/>
                  </a:moveTo>
                  <a:lnTo>
                    <a:pt x="1" y="18046"/>
                  </a:lnTo>
                  <a:lnTo>
                    <a:pt x="940" y="18046"/>
                  </a:lnTo>
                  <a:lnTo>
                    <a:pt x="940"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55"/>
            <p:cNvSpPr/>
            <p:nvPr/>
          </p:nvSpPr>
          <p:spPr>
            <a:xfrm>
              <a:off x="9338406" y="2882091"/>
              <a:ext cx="15094" cy="289790"/>
            </a:xfrm>
            <a:custGeom>
              <a:rect b="b" l="l" r="r" t="t"/>
              <a:pathLst>
                <a:path extrusionOk="0" h="18047" w="940">
                  <a:moveTo>
                    <a:pt x="1" y="1"/>
                  </a:moveTo>
                  <a:lnTo>
                    <a:pt x="1"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55"/>
            <p:cNvSpPr/>
            <p:nvPr/>
          </p:nvSpPr>
          <p:spPr>
            <a:xfrm>
              <a:off x="9182231" y="2880726"/>
              <a:ext cx="237025" cy="17824"/>
            </a:xfrm>
            <a:custGeom>
              <a:rect b="b" l="l" r="r" t="t"/>
              <a:pathLst>
                <a:path extrusionOk="0" h="1110" w="14761">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55"/>
            <p:cNvSpPr/>
            <p:nvPr/>
          </p:nvSpPr>
          <p:spPr>
            <a:xfrm>
              <a:off x="9182231" y="3152676"/>
              <a:ext cx="237025" cy="30172"/>
            </a:xfrm>
            <a:custGeom>
              <a:rect b="b" l="l" r="r" t="t"/>
              <a:pathLst>
                <a:path extrusionOk="0" h="1879" w="14761">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55"/>
            <p:cNvSpPr/>
            <p:nvPr/>
          </p:nvSpPr>
          <p:spPr>
            <a:xfrm>
              <a:off x="9180175" y="2803313"/>
              <a:ext cx="254158" cy="68533"/>
            </a:xfrm>
            <a:custGeom>
              <a:rect b="b" l="l" r="r" t="t"/>
              <a:pathLst>
                <a:path extrusionOk="0" h="4268" w="15828">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55"/>
            <p:cNvSpPr/>
            <p:nvPr/>
          </p:nvSpPr>
          <p:spPr>
            <a:xfrm>
              <a:off x="9296624" y="2771118"/>
              <a:ext cx="20570" cy="35648"/>
            </a:xfrm>
            <a:custGeom>
              <a:rect b="b" l="l" r="r" t="t"/>
              <a:pathLst>
                <a:path extrusionOk="0" h="2220" w="1281">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55"/>
            <p:cNvSpPr/>
            <p:nvPr/>
          </p:nvSpPr>
          <p:spPr>
            <a:xfrm>
              <a:off x="9141124" y="2856062"/>
              <a:ext cx="319239" cy="28791"/>
            </a:xfrm>
            <a:custGeom>
              <a:rect b="b" l="l" r="r" t="t"/>
              <a:pathLst>
                <a:path extrusionOk="0" h="1793" w="19881">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55"/>
            <p:cNvSpPr/>
            <p:nvPr/>
          </p:nvSpPr>
          <p:spPr>
            <a:xfrm>
              <a:off x="9152091" y="3174611"/>
              <a:ext cx="301415" cy="30156"/>
            </a:xfrm>
            <a:custGeom>
              <a:rect b="b" l="l" r="r" t="t"/>
              <a:pathLst>
                <a:path extrusionOk="0" h="1878" w="18771">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55"/>
            <p:cNvSpPr/>
            <p:nvPr/>
          </p:nvSpPr>
          <p:spPr>
            <a:xfrm>
              <a:off x="9215101" y="2803281"/>
              <a:ext cx="197989" cy="42584"/>
            </a:xfrm>
            <a:custGeom>
              <a:rect b="b" l="l" r="r" t="t"/>
              <a:pathLst>
                <a:path extrusionOk="0" h="2652" w="1233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55"/>
            <p:cNvSpPr/>
            <p:nvPr/>
          </p:nvSpPr>
          <p:spPr>
            <a:xfrm>
              <a:off x="9150710" y="2856062"/>
              <a:ext cx="300741" cy="14516"/>
            </a:xfrm>
            <a:custGeom>
              <a:rect b="b" l="l" r="r" t="t"/>
              <a:pathLst>
                <a:path extrusionOk="0" h="904" w="18729">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55"/>
            <p:cNvSpPr/>
            <p:nvPr/>
          </p:nvSpPr>
          <p:spPr>
            <a:xfrm>
              <a:off x="9158257" y="3174498"/>
              <a:ext cx="289083" cy="13826"/>
            </a:xfrm>
            <a:custGeom>
              <a:rect b="b" l="l" r="r" t="t"/>
              <a:pathLst>
                <a:path extrusionOk="0" h="861" w="18003">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55"/>
            <p:cNvSpPr/>
            <p:nvPr/>
          </p:nvSpPr>
          <p:spPr>
            <a:xfrm>
              <a:off x="9187016" y="3174611"/>
              <a:ext cx="79485" cy="13713"/>
            </a:xfrm>
            <a:custGeom>
              <a:rect b="b" l="l" r="r" t="t"/>
              <a:pathLst>
                <a:path extrusionOk="0" h="854" w="495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55"/>
            <p:cNvSpPr/>
            <p:nvPr/>
          </p:nvSpPr>
          <p:spPr>
            <a:xfrm>
              <a:off x="9277436" y="3031426"/>
              <a:ext cx="40433" cy="80175"/>
            </a:xfrm>
            <a:custGeom>
              <a:rect b="b" l="l" r="r" t="t"/>
              <a:pathLst>
                <a:path extrusionOk="0" h="4993" w="2518">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55"/>
            <p:cNvSpPr/>
            <p:nvPr/>
          </p:nvSpPr>
          <p:spPr>
            <a:xfrm>
              <a:off x="9277436" y="2974582"/>
              <a:ext cx="40433" cy="47900"/>
            </a:xfrm>
            <a:custGeom>
              <a:rect b="b" l="l" r="r" t="t"/>
              <a:pathLst>
                <a:path extrusionOk="0" h="2983" w="2518">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55"/>
            <p:cNvSpPr/>
            <p:nvPr/>
          </p:nvSpPr>
          <p:spPr>
            <a:xfrm>
              <a:off x="9284983" y="2993065"/>
              <a:ext cx="24680" cy="28582"/>
            </a:xfrm>
            <a:custGeom>
              <a:rect b="b" l="l" r="r" t="t"/>
              <a:pathLst>
                <a:path extrusionOk="0" h="1780" w="1537">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55"/>
            <p:cNvSpPr/>
            <p:nvPr/>
          </p:nvSpPr>
          <p:spPr>
            <a:xfrm>
              <a:off x="9278817" y="3075279"/>
              <a:ext cx="26736" cy="19189"/>
            </a:xfrm>
            <a:custGeom>
              <a:rect b="b" l="l" r="r" t="t"/>
              <a:pathLst>
                <a:path extrusionOk="0" h="1195" w="166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55"/>
            <p:cNvSpPr/>
            <p:nvPr/>
          </p:nvSpPr>
          <p:spPr>
            <a:xfrm>
              <a:off x="9293879" y="3036918"/>
              <a:ext cx="26045" cy="20586"/>
            </a:xfrm>
            <a:custGeom>
              <a:rect b="b" l="l" r="r" t="t"/>
              <a:pathLst>
                <a:path extrusionOk="0" h="1282" w="162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55"/>
            <p:cNvSpPr/>
            <p:nvPr/>
          </p:nvSpPr>
          <p:spPr>
            <a:xfrm>
              <a:off x="9208934" y="2856062"/>
              <a:ext cx="85651" cy="14404"/>
            </a:xfrm>
            <a:custGeom>
              <a:rect b="b" l="l" r="r" t="t"/>
              <a:pathLst>
                <a:path extrusionOk="0" h="897" w="5334">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55"/>
            <p:cNvSpPr/>
            <p:nvPr/>
          </p:nvSpPr>
          <p:spPr>
            <a:xfrm>
              <a:off x="9312377" y="2856062"/>
              <a:ext cx="52765" cy="14404"/>
            </a:xfrm>
            <a:custGeom>
              <a:rect b="b" l="l" r="r" t="t"/>
              <a:pathLst>
                <a:path extrusionOk="0" h="897" w="3286">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55"/>
            <p:cNvSpPr/>
            <p:nvPr/>
          </p:nvSpPr>
          <p:spPr>
            <a:xfrm>
              <a:off x="9339097" y="2819499"/>
              <a:ext cx="47289" cy="17422"/>
            </a:xfrm>
            <a:custGeom>
              <a:rect b="b" l="l" r="r" t="t"/>
              <a:pathLst>
                <a:path extrusionOk="0" h="1085" w="294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55"/>
            <p:cNvSpPr/>
            <p:nvPr/>
          </p:nvSpPr>
          <p:spPr>
            <a:xfrm>
              <a:off x="9306901" y="2808805"/>
              <a:ext cx="30846" cy="10293"/>
            </a:xfrm>
            <a:custGeom>
              <a:rect b="b" l="l" r="r" t="t"/>
              <a:pathLst>
                <a:path extrusionOk="0" h="641" w="192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5" name="Google Shape;2045;p55"/>
          <p:cNvGrpSpPr/>
          <p:nvPr/>
        </p:nvGrpSpPr>
        <p:grpSpPr>
          <a:xfrm>
            <a:off x="6596730" y="4103536"/>
            <a:ext cx="795165" cy="401643"/>
            <a:chOff x="760658" y="4632187"/>
            <a:chExt cx="795165" cy="401643"/>
          </a:xfrm>
        </p:grpSpPr>
        <p:sp>
          <p:nvSpPr>
            <p:cNvPr id="2046" name="Google Shape;2046;p55"/>
            <p:cNvSpPr/>
            <p:nvPr/>
          </p:nvSpPr>
          <p:spPr>
            <a:xfrm>
              <a:off x="932345" y="4784242"/>
              <a:ext cx="301263" cy="21157"/>
            </a:xfrm>
            <a:custGeom>
              <a:rect b="b" l="l" r="r" t="t"/>
              <a:pathLst>
                <a:path extrusionOk="0" h="305" w="4343">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47" name="Google Shape;2047;p55"/>
            <p:cNvGrpSpPr/>
            <p:nvPr/>
          </p:nvGrpSpPr>
          <p:grpSpPr>
            <a:xfrm>
              <a:off x="932345" y="4632187"/>
              <a:ext cx="623479" cy="173211"/>
              <a:chOff x="932345" y="4632187"/>
              <a:chExt cx="623479" cy="173211"/>
            </a:xfrm>
          </p:grpSpPr>
          <p:sp>
            <p:nvSpPr>
              <p:cNvPr id="2048" name="Google Shape;2048;p55"/>
              <p:cNvSpPr/>
              <p:nvPr/>
            </p:nvSpPr>
            <p:spPr>
              <a:xfrm>
                <a:off x="949826" y="4642384"/>
                <a:ext cx="312847" cy="153510"/>
              </a:xfrm>
              <a:custGeom>
                <a:rect b="b" l="l" r="r" t="t"/>
                <a:pathLst>
                  <a:path extrusionOk="0" h="2213" w="451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55"/>
              <p:cNvSpPr/>
              <p:nvPr/>
            </p:nvSpPr>
            <p:spPr>
              <a:xfrm>
                <a:off x="1194974" y="4632187"/>
                <a:ext cx="360850" cy="173211"/>
              </a:xfrm>
              <a:custGeom>
                <a:rect b="b" l="l" r="r" t="t"/>
                <a:pathLst>
                  <a:path extrusionOk="0" h="2497" w="5202">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55"/>
              <p:cNvSpPr/>
              <p:nvPr/>
            </p:nvSpPr>
            <p:spPr>
              <a:xfrm>
                <a:off x="932345" y="4632187"/>
                <a:ext cx="301263" cy="20463"/>
              </a:xfrm>
              <a:custGeom>
                <a:rect b="b" l="l" r="r" t="t"/>
                <a:pathLst>
                  <a:path extrusionOk="0" h="295" w="4343">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55"/>
              <p:cNvSpPr/>
              <p:nvPr/>
            </p:nvSpPr>
            <p:spPr>
              <a:xfrm>
                <a:off x="963630" y="4696214"/>
                <a:ext cx="211016" cy="79773"/>
              </a:xfrm>
              <a:custGeom>
                <a:rect b="b" l="l" r="r" t="t"/>
                <a:pathLst>
                  <a:path extrusionOk="0" h="1150" w="3042">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55"/>
              <p:cNvSpPr/>
              <p:nvPr/>
            </p:nvSpPr>
            <p:spPr>
              <a:xfrm>
                <a:off x="1043681" y="4671449"/>
                <a:ext cx="157187" cy="6659"/>
              </a:xfrm>
              <a:custGeom>
                <a:rect b="b" l="l" r="r" t="t"/>
                <a:pathLst>
                  <a:path extrusionOk="0" h="96" w="2266">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55"/>
              <p:cNvSpPr/>
              <p:nvPr/>
            </p:nvSpPr>
            <p:spPr>
              <a:xfrm>
                <a:off x="1008026" y="4730413"/>
                <a:ext cx="203039" cy="4440"/>
              </a:xfrm>
              <a:custGeom>
                <a:rect b="b" l="l" r="r" t="t"/>
                <a:pathLst>
                  <a:path extrusionOk="0" h="64" w="2927">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54" name="Google Shape;2054;p55"/>
            <p:cNvSpPr/>
            <p:nvPr/>
          </p:nvSpPr>
          <p:spPr>
            <a:xfrm>
              <a:off x="760658" y="4803874"/>
              <a:ext cx="271435" cy="17550"/>
            </a:xfrm>
            <a:custGeom>
              <a:rect b="b" l="l" r="r" t="t"/>
              <a:pathLst>
                <a:path extrusionOk="0" h="253" w="3913">
                  <a:moveTo>
                    <a:pt x="116" y="0"/>
                  </a:moveTo>
                  <a:cubicBezTo>
                    <a:pt x="1" y="42"/>
                    <a:pt x="1" y="210"/>
                    <a:pt x="116" y="252"/>
                  </a:cubicBezTo>
                  <a:lnTo>
                    <a:pt x="3912" y="252"/>
                  </a:lnTo>
                  <a:lnTo>
                    <a:pt x="3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5" name="Google Shape;2055;p55"/>
            <p:cNvGrpSpPr/>
            <p:nvPr/>
          </p:nvGrpSpPr>
          <p:grpSpPr>
            <a:xfrm>
              <a:off x="760658" y="4803874"/>
              <a:ext cx="700615" cy="229956"/>
              <a:chOff x="760658" y="4803874"/>
              <a:chExt cx="700615" cy="229956"/>
            </a:xfrm>
          </p:grpSpPr>
          <p:sp>
            <p:nvSpPr>
              <p:cNvPr id="2056" name="Google Shape;2056;p55"/>
              <p:cNvSpPr/>
              <p:nvPr/>
            </p:nvSpPr>
            <p:spPr>
              <a:xfrm>
                <a:off x="786186" y="4821355"/>
                <a:ext cx="283019" cy="200819"/>
              </a:xfrm>
              <a:custGeom>
                <a:rect b="b" l="l" r="r" t="t"/>
                <a:pathLst>
                  <a:path extrusionOk="0" h="2895" w="408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55"/>
              <p:cNvSpPr/>
              <p:nvPr/>
            </p:nvSpPr>
            <p:spPr>
              <a:xfrm>
                <a:off x="781052" y="4812614"/>
                <a:ext cx="283019" cy="213166"/>
              </a:xfrm>
              <a:custGeom>
                <a:rect b="b" l="l" r="r" t="t"/>
                <a:pathLst>
                  <a:path extrusionOk="0" h="3073" w="408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55"/>
              <p:cNvSpPr/>
              <p:nvPr/>
            </p:nvSpPr>
            <p:spPr>
              <a:xfrm>
                <a:off x="989088" y="4803874"/>
                <a:ext cx="472185" cy="229953"/>
              </a:xfrm>
              <a:custGeom>
                <a:rect b="b" l="l" r="r" t="t"/>
                <a:pathLst>
                  <a:path extrusionOk="0" h="3315" w="6807">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55"/>
              <p:cNvSpPr/>
              <p:nvPr/>
            </p:nvSpPr>
            <p:spPr>
              <a:xfrm>
                <a:off x="761421" y="5016280"/>
                <a:ext cx="270672" cy="17550"/>
              </a:xfrm>
              <a:custGeom>
                <a:rect b="b" l="l" r="r" t="t"/>
                <a:pathLst>
                  <a:path extrusionOk="0" h="253" w="3902">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55"/>
              <p:cNvSpPr/>
              <p:nvPr/>
            </p:nvSpPr>
            <p:spPr>
              <a:xfrm>
                <a:off x="760658" y="4803874"/>
                <a:ext cx="483838" cy="149903"/>
              </a:xfrm>
              <a:custGeom>
                <a:rect b="b" l="l" r="r" t="t"/>
                <a:pathLst>
                  <a:path extrusionOk="0" h="2161" w="6975">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55"/>
              <p:cNvSpPr/>
              <p:nvPr/>
            </p:nvSpPr>
            <p:spPr>
              <a:xfrm>
                <a:off x="1072053" y="4857704"/>
                <a:ext cx="48072" cy="122295"/>
              </a:xfrm>
              <a:custGeom>
                <a:rect b="b" l="l" r="r" t="t"/>
                <a:pathLst>
                  <a:path extrusionOk="0" h="1763" w="693">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55"/>
              <p:cNvSpPr/>
              <p:nvPr/>
            </p:nvSpPr>
            <p:spPr>
              <a:xfrm>
                <a:off x="1138230" y="4878792"/>
                <a:ext cx="31354" cy="80050"/>
              </a:xfrm>
              <a:custGeom>
                <a:rect b="b" l="l" r="r" t="t"/>
                <a:pathLst>
                  <a:path extrusionOk="0" h="1154" w="452">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063" name="Google Shape;2063;p55"/>
          <p:cNvGrpSpPr/>
          <p:nvPr/>
        </p:nvGrpSpPr>
        <p:grpSpPr>
          <a:xfrm flipH="1">
            <a:off x="5161963" y="852042"/>
            <a:ext cx="3268775" cy="380199"/>
            <a:chOff x="975489" y="863689"/>
            <a:chExt cx="3268775" cy="380199"/>
          </a:xfrm>
        </p:grpSpPr>
        <p:grpSp>
          <p:nvGrpSpPr>
            <p:cNvPr id="2064" name="Google Shape;2064;p55"/>
            <p:cNvGrpSpPr/>
            <p:nvPr/>
          </p:nvGrpSpPr>
          <p:grpSpPr>
            <a:xfrm>
              <a:off x="975489" y="863689"/>
              <a:ext cx="3268775" cy="380199"/>
              <a:chOff x="975489" y="863689"/>
              <a:chExt cx="3268775" cy="380199"/>
            </a:xfrm>
          </p:grpSpPr>
          <p:sp>
            <p:nvSpPr>
              <p:cNvPr id="2065" name="Google Shape;2065;p55"/>
              <p:cNvSpPr/>
              <p:nvPr/>
            </p:nvSpPr>
            <p:spPr>
              <a:xfrm>
                <a:off x="2505355" y="905736"/>
                <a:ext cx="166847" cy="338151"/>
              </a:xfrm>
              <a:custGeom>
                <a:rect b="b" l="l" r="r" t="t"/>
                <a:pathLst>
                  <a:path extrusionOk="0" h="2276" w="1123">
                    <a:moveTo>
                      <a:pt x="588" y="0"/>
                    </a:moveTo>
                    <a:lnTo>
                      <a:pt x="1" y="2171"/>
                    </a:lnTo>
                    <a:lnTo>
                      <a:pt x="546" y="2276"/>
                    </a:lnTo>
                    <a:lnTo>
                      <a:pt x="1123" y="74"/>
                    </a:lnTo>
                    <a:lnTo>
                      <a:pt x="5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55"/>
              <p:cNvSpPr/>
              <p:nvPr/>
            </p:nvSpPr>
            <p:spPr>
              <a:xfrm>
                <a:off x="2536556" y="905736"/>
                <a:ext cx="135647" cy="207407"/>
              </a:xfrm>
              <a:custGeom>
                <a:rect b="b" l="l" r="r" t="t"/>
                <a:pathLst>
                  <a:path extrusionOk="0" h="1396" w="913">
                    <a:moveTo>
                      <a:pt x="378" y="0"/>
                    </a:moveTo>
                    <a:lnTo>
                      <a:pt x="1" y="1395"/>
                    </a:lnTo>
                    <a:cubicBezTo>
                      <a:pt x="200" y="1374"/>
                      <a:pt x="399" y="1332"/>
                      <a:pt x="598" y="1280"/>
                    </a:cubicBezTo>
                    <a:lnTo>
                      <a:pt x="913" y="74"/>
                    </a:lnTo>
                    <a:lnTo>
                      <a:pt x="3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55"/>
              <p:cNvSpPr/>
              <p:nvPr/>
            </p:nvSpPr>
            <p:spPr>
              <a:xfrm>
                <a:off x="2592717" y="930696"/>
                <a:ext cx="54675" cy="45315"/>
              </a:xfrm>
              <a:custGeom>
                <a:rect b="b" l="l" r="r" t="t"/>
                <a:pathLst>
                  <a:path extrusionOk="0" h="305" w="368">
                    <a:moveTo>
                      <a:pt x="74" y="0"/>
                    </a:moveTo>
                    <a:lnTo>
                      <a:pt x="0" y="294"/>
                    </a:lnTo>
                    <a:lnTo>
                      <a:pt x="283" y="304"/>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55"/>
              <p:cNvSpPr/>
              <p:nvPr/>
            </p:nvSpPr>
            <p:spPr>
              <a:xfrm>
                <a:off x="2525710" y="1186094"/>
                <a:ext cx="51555" cy="45463"/>
              </a:xfrm>
              <a:custGeom>
                <a:rect b="b" l="l" r="r" t="t"/>
                <a:pathLst>
                  <a:path extrusionOk="0" h="306" w="347">
                    <a:moveTo>
                      <a:pt x="63" y="1"/>
                    </a:moveTo>
                    <a:lnTo>
                      <a:pt x="0" y="232"/>
                    </a:lnTo>
                    <a:lnTo>
                      <a:pt x="283" y="305"/>
                    </a:lnTo>
                    <a:lnTo>
                      <a:pt x="346" y="64"/>
                    </a:lnTo>
                    <a:lnTo>
                      <a:pt x="6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55"/>
              <p:cNvSpPr/>
              <p:nvPr/>
            </p:nvSpPr>
            <p:spPr>
              <a:xfrm>
                <a:off x="2598957" y="986708"/>
                <a:ext cx="14114" cy="32835"/>
              </a:xfrm>
              <a:custGeom>
                <a:rect b="b" l="l" r="r" t="t"/>
                <a:pathLst>
                  <a:path extrusionOk="0" h="221" w="95">
                    <a:moveTo>
                      <a:pt x="53" y="1"/>
                    </a:moveTo>
                    <a:lnTo>
                      <a:pt x="0" y="221"/>
                    </a:lnTo>
                    <a:lnTo>
                      <a:pt x="42" y="221"/>
                    </a:lnTo>
                    <a:lnTo>
                      <a:pt x="95"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55"/>
              <p:cNvSpPr/>
              <p:nvPr/>
            </p:nvSpPr>
            <p:spPr>
              <a:xfrm>
                <a:off x="1664130" y="896376"/>
                <a:ext cx="115441" cy="346025"/>
              </a:xfrm>
              <a:custGeom>
                <a:rect b="b" l="l" r="r" t="t"/>
                <a:pathLst>
                  <a:path extrusionOk="0" h="2329" w="777">
                    <a:moveTo>
                      <a:pt x="0" y="0"/>
                    </a:moveTo>
                    <a:lnTo>
                      <a:pt x="32" y="2328"/>
                    </a:lnTo>
                    <a:lnTo>
                      <a:pt x="776" y="2328"/>
                    </a:lnTo>
                    <a:lnTo>
                      <a:pt x="60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55"/>
              <p:cNvSpPr/>
              <p:nvPr/>
            </p:nvSpPr>
            <p:spPr>
              <a:xfrm>
                <a:off x="975489" y="896376"/>
                <a:ext cx="151247" cy="346025"/>
              </a:xfrm>
              <a:custGeom>
                <a:rect b="b" l="l" r="r" t="t"/>
                <a:pathLst>
                  <a:path extrusionOk="0" h="2329" w="1018">
                    <a:moveTo>
                      <a:pt x="32" y="0"/>
                    </a:moveTo>
                    <a:lnTo>
                      <a:pt x="0" y="2328"/>
                    </a:lnTo>
                    <a:lnTo>
                      <a:pt x="923" y="2328"/>
                    </a:lnTo>
                    <a:lnTo>
                      <a:pt x="10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55"/>
              <p:cNvSpPr/>
              <p:nvPr/>
            </p:nvSpPr>
            <p:spPr>
              <a:xfrm>
                <a:off x="1385256" y="991463"/>
                <a:ext cx="109201" cy="250939"/>
              </a:xfrm>
              <a:custGeom>
                <a:rect b="b" l="l" r="r" t="t"/>
                <a:pathLst>
                  <a:path extrusionOk="0" h="1689" w="735">
                    <a:moveTo>
                      <a:pt x="42" y="0"/>
                    </a:moveTo>
                    <a:lnTo>
                      <a:pt x="0" y="1688"/>
                    </a:lnTo>
                    <a:lnTo>
                      <a:pt x="734" y="1688"/>
                    </a:lnTo>
                    <a:lnTo>
                      <a:pt x="6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55"/>
              <p:cNvSpPr/>
              <p:nvPr/>
            </p:nvSpPr>
            <p:spPr>
              <a:xfrm>
                <a:off x="1280809" y="896376"/>
                <a:ext cx="88995" cy="346025"/>
              </a:xfrm>
              <a:custGeom>
                <a:rect b="b" l="l" r="r" t="t"/>
                <a:pathLst>
                  <a:path extrusionOk="0" h="2329" w="599">
                    <a:moveTo>
                      <a:pt x="1" y="0"/>
                    </a:moveTo>
                    <a:lnTo>
                      <a:pt x="64" y="2328"/>
                    </a:lnTo>
                    <a:lnTo>
                      <a:pt x="598" y="2328"/>
                    </a:lnTo>
                    <a:lnTo>
                      <a:pt x="5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55"/>
              <p:cNvSpPr/>
              <p:nvPr/>
            </p:nvSpPr>
            <p:spPr>
              <a:xfrm>
                <a:off x="1126589" y="929062"/>
                <a:ext cx="146641" cy="313339"/>
              </a:xfrm>
              <a:custGeom>
                <a:rect b="b" l="l" r="r" t="t"/>
                <a:pathLst>
                  <a:path extrusionOk="0" h="2109" w="987">
                    <a:moveTo>
                      <a:pt x="84" y="1"/>
                    </a:moveTo>
                    <a:lnTo>
                      <a:pt x="1" y="2108"/>
                    </a:lnTo>
                    <a:lnTo>
                      <a:pt x="986" y="2108"/>
                    </a:lnTo>
                    <a:lnTo>
                      <a:pt x="902" y="64"/>
                    </a:lnTo>
                    <a:lnTo>
                      <a:pt x="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55"/>
              <p:cNvSpPr/>
              <p:nvPr/>
            </p:nvSpPr>
            <p:spPr>
              <a:xfrm>
                <a:off x="1502036" y="924456"/>
                <a:ext cx="151247" cy="317945"/>
              </a:xfrm>
              <a:custGeom>
                <a:rect b="b" l="l" r="r" t="t"/>
                <a:pathLst>
                  <a:path extrusionOk="0" h="2140" w="1018">
                    <a:moveTo>
                      <a:pt x="1" y="0"/>
                    </a:moveTo>
                    <a:lnTo>
                      <a:pt x="32" y="2139"/>
                    </a:lnTo>
                    <a:lnTo>
                      <a:pt x="1018" y="2139"/>
                    </a:lnTo>
                    <a:lnTo>
                      <a:pt x="913" y="32"/>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55"/>
              <p:cNvSpPr/>
              <p:nvPr/>
            </p:nvSpPr>
            <p:spPr>
              <a:xfrm>
                <a:off x="1667250" y="1116116"/>
                <a:ext cx="112321" cy="126287"/>
              </a:xfrm>
              <a:custGeom>
                <a:rect b="b" l="l" r="r" t="t"/>
                <a:pathLst>
                  <a:path extrusionOk="0" h="850" w="756">
                    <a:moveTo>
                      <a:pt x="0" y="0"/>
                    </a:moveTo>
                    <a:lnTo>
                      <a:pt x="11" y="839"/>
                    </a:lnTo>
                    <a:lnTo>
                      <a:pt x="755" y="849"/>
                    </a:lnTo>
                    <a:lnTo>
                      <a:pt x="713" y="315"/>
                    </a:lnTo>
                    <a:cubicBezTo>
                      <a:pt x="483" y="189"/>
                      <a:pt x="242" y="94"/>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55"/>
              <p:cNvSpPr/>
              <p:nvPr/>
            </p:nvSpPr>
            <p:spPr>
              <a:xfrm>
                <a:off x="975489" y="1031875"/>
                <a:ext cx="146641" cy="210527"/>
              </a:xfrm>
              <a:custGeom>
                <a:rect b="b" l="l" r="r" t="t"/>
                <a:pathLst>
                  <a:path extrusionOk="0" h="1417" w="987">
                    <a:moveTo>
                      <a:pt x="986" y="1"/>
                    </a:moveTo>
                    <a:lnTo>
                      <a:pt x="986" y="1"/>
                    </a:lnTo>
                    <a:cubicBezTo>
                      <a:pt x="651" y="11"/>
                      <a:pt x="325" y="43"/>
                      <a:pt x="21" y="74"/>
                    </a:cubicBezTo>
                    <a:lnTo>
                      <a:pt x="0" y="1416"/>
                    </a:lnTo>
                    <a:lnTo>
                      <a:pt x="923" y="1416"/>
                    </a:lnTo>
                    <a:lnTo>
                      <a:pt x="9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55"/>
              <p:cNvSpPr/>
              <p:nvPr/>
            </p:nvSpPr>
            <p:spPr>
              <a:xfrm>
                <a:off x="1385256" y="1049109"/>
                <a:ext cx="109201" cy="194779"/>
              </a:xfrm>
              <a:custGeom>
                <a:rect b="b" l="l" r="r" t="t"/>
                <a:pathLst>
                  <a:path extrusionOk="0" h="1311" w="735">
                    <a:moveTo>
                      <a:pt x="32" y="0"/>
                    </a:moveTo>
                    <a:lnTo>
                      <a:pt x="0" y="1311"/>
                    </a:lnTo>
                    <a:lnTo>
                      <a:pt x="734" y="1300"/>
                    </a:lnTo>
                    <a:lnTo>
                      <a:pt x="703" y="115"/>
                    </a:lnTo>
                    <a:cubicBezTo>
                      <a:pt x="483" y="74"/>
                      <a:pt x="262" y="32"/>
                      <a:pt x="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55"/>
              <p:cNvSpPr/>
              <p:nvPr/>
            </p:nvSpPr>
            <p:spPr>
              <a:xfrm>
                <a:off x="1283929" y="1036629"/>
                <a:ext cx="85875" cy="205773"/>
              </a:xfrm>
              <a:custGeom>
                <a:rect b="b" l="l" r="r" t="t"/>
                <a:pathLst>
                  <a:path extrusionOk="0" h="1385" w="578">
                    <a:moveTo>
                      <a:pt x="1" y="0"/>
                    </a:moveTo>
                    <a:lnTo>
                      <a:pt x="43" y="1384"/>
                    </a:lnTo>
                    <a:lnTo>
                      <a:pt x="577" y="1384"/>
                    </a:lnTo>
                    <a:lnTo>
                      <a:pt x="556" y="53"/>
                    </a:lnTo>
                    <a:cubicBezTo>
                      <a:pt x="378" y="32"/>
                      <a:pt x="189" y="1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55"/>
              <p:cNvSpPr/>
              <p:nvPr/>
            </p:nvSpPr>
            <p:spPr>
              <a:xfrm>
                <a:off x="1126589" y="1031875"/>
                <a:ext cx="146641" cy="210527"/>
              </a:xfrm>
              <a:custGeom>
                <a:rect b="b" l="l" r="r" t="t"/>
                <a:pathLst>
                  <a:path extrusionOk="0" h="1417" w="987">
                    <a:moveTo>
                      <a:pt x="63" y="1"/>
                    </a:moveTo>
                    <a:lnTo>
                      <a:pt x="1" y="1416"/>
                    </a:lnTo>
                    <a:lnTo>
                      <a:pt x="986" y="1416"/>
                    </a:lnTo>
                    <a:lnTo>
                      <a:pt x="934" y="22"/>
                    </a:lnTo>
                    <a:cubicBezTo>
                      <a:pt x="630" y="1"/>
                      <a:pt x="347" y="1"/>
                      <a:pt x="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55"/>
              <p:cNvSpPr/>
              <p:nvPr/>
            </p:nvSpPr>
            <p:spPr>
              <a:xfrm>
                <a:off x="1505156" y="1069315"/>
                <a:ext cx="148127" cy="173087"/>
              </a:xfrm>
              <a:custGeom>
                <a:rect b="b" l="l" r="r" t="t"/>
                <a:pathLst>
                  <a:path extrusionOk="0" h="1165" w="997">
                    <a:moveTo>
                      <a:pt x="1" y="0"/>
                    </a:moveTo>
                    <a:lnTo>
                      <a:pt x="11" y="1164"/>
                    </a:lnTo>
                    <a:lnTo>
                      <a:pt x="997" y="1164"/>
                    </a:lnTo>
                    <a:lnTo>
                      <a:pt x="955" y="263"/>
                    </a:lnTo>
                    <a:cubicBezTo>
                      <a:pt x="640" y="158"/>
                      <a:pt x="326" y="63"/>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55"/>
              <p:cNvSpPr/>
              <p:nvPr/>
            </p:nvSpPr>
            <p:spPr>
              <a:xfrm>
                <a:off x="995696" y="1203329"/>
                <a:ext cx="90481" cy="23474"/>
              </a:xfrm>
              <a:custGeom>
                <a:rect b="b" l="l" r="r" t="t"/>
                <a:pathLst>
                  <a:path extrusionOk="0" h="158" w="609">
                    <a:moveTo>
                      <a:pt x="11" y="0"/>
                    </a:moveTo>
                    <a:lnTo>
                      <a:pt x="1" y="158"/>
                    </a:lnTo>
                    <a:lnTo>
                      <a:pt x="609" y="158"/>
                    </a:lnTo>
                    <a:lnTo>
                      <a:pt x="609"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55"/>
              <p:cNvSpPr/>
              <p:nvPr/>
            </p:nvSpPr>
            <p:spPr>
              <a:xfrm>
                <a:off x="997330" y="1165888"/>
                <a:ext cx="90481" cy="21989"/>
              </a:xfrm>
              <a:custGeom>
                <a:rect b="b" l="l" r="r" t="t"/>
                <a:pathLst>
                  <a:path extrusionOk="0" h="148" w="609">
                    <a:moveTo>
                      <a:pt x="0" y="1"/>
                    </a:moveTo>
                    <a:lnTo>
                      <a:pt x="0" y="147"/>
                    </a:lnTo>
                    <a:lnTo>
                      <a:pt x="598" y="147"/>
                    </a:lnTo>
                    <a:lnTo>
                      <a:pt x="60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55"/>
              <p:cNvSpPr/>
              <p:nvPr/>
            </p:nvSpPr>
            <p:spPr>
              <a:xfrm>
                <a:off x="1156155" y="1193969"/>
                <a:ext cx="85875" cy="29715"/>
              </a:xfrm>
              <a:custGeom>
                <a:rect b="b" l="l" r="r" t="t"/>
                <a:pathLst>
                  <a:path extrusionOk="0" h="200" w="578">
                    <a:moveTo>
                      <a:pt x="1" y="0"/>
                    </a:moveTo>
                    <a:lnTo>
                      <a:pt x="1" y="200"/>
                    </a:lnTo>
                    <a:lnTo>
                      <a:pt x="578" y="200"/>
                    </a:lnTo>
                    <a:lnTo>
                      <a:pt x="578"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55"/>
              <p:cNvSpPr/>
              <p:nvPr/>
            </p:nvSpPr>
            <p:spPr>
              <a:xfrm>
                <a:off x="989455" y="910341"/>
                <a:ext cx="99841" cy="20503"/>
              </a:xfrm>
              <a:custGeom>
                <a:rect b="b" l="l" r="r" t="t"/>
                <a:pathLst>
                  <a:path extrusionOk="0" h="138" w="672">
                    <a:moveTo>
                      <a:pt x="1" y="1"/>
                    </a:moveTo>
                    <a:lnTo>
                      <a:pt x="1" y="137"/>
                    </a:lnTo>
                    <a:lnTo>
                      <a:pt x="672" y="137"/>
                    </a:lnTo>
                    <a:lnTo>
                      <a:pt x="67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55"/>
              <p:cNvSpPr/>
              <p:nvPr/>
            </p:nvSpPr>
            <p:spPr>
              <a:xfrm>
                <a:off x="1318695" y="916582"/>
                <a:ext cx="18423" cy="17383"/>
              </a:xfrm>
              <a:custGeom>
                <a:rect b="b" l="l" r="r" t="t"/>
                <a:pathLst>
                  <a:path extrusionOk="0" h="117" w="124">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55"/>
              <p:cNvSpPr/>
              <p:nvPr/>
            </p:nvSpPr>
            <p:spPr>
              <a:xfrm>
                <a:off x="1196122" y="1158163"/>
                <a:ext cx="16343" cy="11292"/>
              </a:xfrm>
              <a:custGeom>
                <a:rect b="b" l="l" r="r" t="t"/>
                <a:pathLst>
                  <a:path extrusionOk="0" h="76" w="11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55"/>
              <p:cNvSpPr/>
              <p:nvPr/>
            </p:nvSpPr>
            <p:spPr>
              <a:xfrm>
                <a:off x="1405462" y="1207935"/>
                <a:ext cx="67155" cy="18869"/>
              </a:xfrm>
              <a:custGeom>
                <a:rect b="b" l="l" r="r" t="t"/>
                <a:pathLst>
                  <a:path extrusionOk="0" h="127" w="452">
                    <a:moveTo>
                      <a:pt x="11" y="1"/>
                    </a:moveTo>
                    <a:lnTo>
                      <a:pt x="1" y="127"/>
                    </a:lnTo>
                    <a:lnTo>
                      <a:pt x="452" y="127"/>
                    </a:lnTo>
                    <a:lnTo>
                      <a:pt x="45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55"/>
              <p:cNvSpPr/>
              <p:nvPr/>
            </p:nvSpPr>
            <p:spPr>
              <a:xfrm>
                <a:off x="1304284" y="1187729"/>
                <a:ext cx="54675" cy="43829"/>
              </a:xfrm>
              <a:custGeom>
                <a:rect b="b" l="l" r="r" t="t"/>
                <a:pathLst>
                  <a:path extrusionOk="0" h="295" w="368">
                    <a:moveTo>
                      <a:pt x="367" y="0"/>
                    </a:moveTo>
                    <a:lnTo>
                      <a:pt x="0" y="11"/>
                    </a:lnTo>
                    <a:lnTo>
                      <a:pt x="0" y="294"/>
                    </a:lnTo>
                    <a:lnTo>
                      <a:pt x="357" y="273"/>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55"/>
              <p:cNvSpPr/>
              <p:nvPr/>
            </p:nvSpPr>
            <p:spPr>
              <a:xfrm>
                <a:off x="1534722" y="943176"/>
                <a:ext cx="78149" cy="34320"/>
              </a:xfrm>
              <a:custGeom>
                <a:rect b="b" l="l" r="r" t="t"/>
                <a:pathLst>
                  <a:path extrusionOk="0" h="231" w="526">
                    <a:moveTo>
                      <a:pt x="11" y="0"/>
                    </a:moveTo>
                    <a:lnTo>
                      <a:pt x="1" y="231"/>
                    </a:lnTo>
                    <a:lnTo>
                      <a:pt x="525" y="231"/>
                    </a:lnTo>
                    <a:lnTo>
                      <a:pt x="525"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55"/>
              <p:cNvSpPr/>
              <p:nvPr/>
            </p:nvSpPr>
            <p:spPr>
              <a:xfrm>
                <a:off x="1673490" y="913462"/>
                <a:ext cx="62400" cy="39075"/>
              </a:xfrm>
              <a:custGeom>
                <a:rect b="b" l="l" r="r" t="t"/>
                <a:pathLst>
                  <a:path extrusionOk="0" h="263" w="420">
                    <a:moveTo>
                      <a:pt x="11" y="1"/>
                    </a:moveTo>
                    <a:lnTo>
                      <a:pt x="0" y="242"/>
                    </a:lnTo>
                    <a:lnTo>
                      <a:pt x="420" y="263"/>
                    </a:lnTo>
                    <a:lnTo>
                      <a:pt x="420" y="22"/>
                    </a:lnTo>
                    <a:lnTo>
                      <a:pt x="11"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55"/>
              <p:cNvSpPr/>
              <p:nvPr/>
            </p:nvSpPr>
            <p:spPr>
              <a:xfrm>
                <a:off x="1523876" y="1200209"/>
                <a:ext cx="104595" cy="28229"/>
              </a:xfrm>
              <a:custGeom>
                <a:rect b="b" l="l" r="r" t="t"/>
                <a:pathLst>
                  <a:path extrusionOk="0" h="190" w="704">
                    <a:moveTo>
                      <a:pt x="1" y="0"/>
                    </a:moveTo>
                    <a:lnTo>
                      <a:pt x="11" y="189"/>
                    </a:lnTo>
                    <a:lnTo>
                      <a:pt x="703" y="189"/>
                    </a:lnTo>
                    <a:lnTo>
                      <a:pt x="69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55"/>
              <p:cNvSpPr/>
              <p:nvPr/>
            </p:nvSpPr>
            <p:spPr>
              <a:xfrm>
                <a:off x="1679730" y="1161283"/>
                <a:ext cx="78001" cy="71761"/>
              </a:xfrm>
              <a:custGeom>
                <a:rect b="b" l="l" r="r" t="t"/>
                <a:pathLst>
                  <a:path extrusionOk="0" h="483" w="525">
                    <a:moveTo>
                      <a:pt x="0" y="0"/>
                    </a:moveTo>
                    <a:lnTo>
                      <a:pt x="11" y="483"/>
                    </a:lnTo>
                    <a:lnTo>
                      <a:pt x="525" y="483"/>
                    </a:lnTo>
                    <a:lnTo>
                      <a:pt x="514"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55"/>
              <p:cNvSpPr/>
              <p:nvPr/>
            </p:nvSpPr>
            <p:spPr>
              <a:xfrm>
                <a:off x="1327610" y="1144048"/>
                <a:ext cx="7874" cy="32983"/>
              </a:xfrm>
              <a:custGeom>
                <a:rect b="b" l="l" r="r" t="t"/>
                <a:pathLst>
                  <a:path extrusionOk="0" h="222" w="53">
                    <a:moveTo>
                      <a:pt x="53" y="1"/>
                    </a:moveTo>
                    <a:lnTo>
                      <a:pt x="0" y="11"/>
                    </a:lnTo>
                    <a:lnTo>
                      <a:pt x="0" y="221"/>
                    </a:lnTo>
                    <a:lnTo>
                      <a:pt x="53" y="221"/>
                    </a:lnTo>
                    <a:lnTo>
                      <a:pt x="5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55"/>
              <p:cNvSpPr/>
              <p:nvPr/>
            </p:nvSpPr>
            <p:spPr>
              <a:xfrm>
                <a:off x="1424183" y="1008252"/>
                <a:ext cx="26297" cy="21394"/>
              </a:xfrm>
              <a:custGeom>
                <a:rect b="b" l="l" r="r" t="t"/>
                <a:pathLst>
                  <a:path extrusionOk="0" h="144" w="177">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55"/>
              <p:cNvSpPr/>
              <p:nvPr/>
            </p:nvSpPr>
            <p:spPr>
              <a:xfrm>
                <a:off x="2778137" y="863689"/>
                <a:ext cx="74881" cy="378711"/>
              </a:xfrm>
              <a:custGeom>
                <a:rect b="b" l="l" r="r" t="t"/>
                <a:pathLst>
                  <a:path extrusionOk="0" h="2549" w="504">
                    <a:moveTo>
                      <a:pt x="0" y="0"/>
                    </a:moveTo>
                    <a:lnTo>
                      <a:pt x="21" y="2548"/>
                    </a:lnTo>
                    <a:lnTo>
                      <a:pt x="503" y="2548"/>
                    </a:lnTo>
                    <a:lnTo>
                      <a:pt x="3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55"/>
              <p:cNvSpPr/>
              <p:nvPr/>
            </p:nvSpPr>
            <p:spPr>
              <a:xfrm>
                <a:off x="3683250" y="925942"/>
                <a:ext cx="113955" cy="316459"/>
              </a:xfrm>
              <a:custGeom>
                <a:rect b="b" l="l" r="r" t="t"/>
                <a:pathLst>
                  <a:path extrusionOk="0" h="2130" w="767">
                    <a:moveTo>
                      <a:pt x="1" y="1"/>
                    </a:moveTo>
                    <a:lnTo>
                      <a:pt x="32" y="2129"/>
                    </a:lnTo>
                    <a:lnTo>
                      <a:pt x="766" y="2129"/>
                    </a:lnTo>
                    <a:lnTo>
                      <a:pt x="6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55"/>
              <p:cNvSpPr/>
              <p:nvPr/>
            </p:nvSpPr>
            <p:spPr>
              <a:xfrm>
                <a:off x="3801663" y="925942"/>
                <a:ext cx="98355" cy="316459"/>
              </a:xfrm>
              <a:custGeom>
                <a:rect b="b" l="l" r="r" t="t"/>
                <a:pathLst>
                  <a:path extrusionOk="0" h="2130" w="662">
                    <a:moveTo>
                      <a:pt x="22" y="1"/>
                    </a:moveTo>
                    <a:lnTo>
                      <a:pt x="1" y="2129"/>
                    </a:lnTo>
                    <a:lnTo>
                      <a:pt x="598" y="2129"/>
                    </a:lnTo>
                    <a:lnTo>
                      <a:pt x="6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55"/>
              <p:cNvSpPr/>
              <p:nvPr/>
            </p:nvSpPr>
            <p:spPr>
              <a:xfrm>
                <a:off x="3683250" y="925942"/>
                <a:ext cx="106081" cy="223007"/>
              </a:xfrm>
              <a:custGeom>
                <a:rect b="b" l="l" r="r" t="t"/>
                <a:pathLst>
                  <a:path extrusionOk="0" h="1501" w="714">
                    <a:moveTo>
                      <a:pt x="1" y="1"/>
                    </a:moveTo>
                    <a:lnTo>
                      <a:pt x="22" y="1500"/>
                    </a:lnTo>
                    <a:lnTo>
                      <a:pt x="74" y="1500"/>
                    </a:lnTo>
                    <a:cubicBezTo>
                      <a:pt x="294" y="1500"/>
                      <a:pt x="504" y="1490"/>
                      <a:pt x="714" y="1479"/>
                    </a:cubicBezTo>
                    <a:lnTo>
                      <a:pt x="6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55"/>
              <p:cNvSpPr/>
              <p:nvPr/>
            </p:nvSpPr>
            <p:spPr>
              <a:xfrm>
                <a:off x="3801663" y="925942"/>
                <a:ext cx="98355" cy="218253"/>
              </a:xfrm>
              <a:custGeom>
                <a:rect b="b" l="l" r="r" t="t"/>
                <a:pathLst>
                  <a:path extrusionOk="0" h="1469" w="662">
                    <a:moveTo>
                      <a:pt x="22" y="1"/>
                    </a:moveTo>
                    <a:lnTo>
                      <a:pt x="1" y="1469"/>
                    </a:lnTo>
                    <a:cubicBezTo>
                      <a:pt x="221" y="1448"/>
                      <a:pt x="431" y="1416"/>
                      <a:pt x="619" y="1385"/>
                    </a:cubicBezTo>
                    <a:lnTo>
                      <a:pt x="6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55"/>
              <p:cNvSpPr/>
              <p:nvPr/>
            </p:nvSpPr>
            <p:spPr>
              <a:xfrm>
                <a:off x="3692610" y="940056"/>
                <a:ext cx="67155" cy="24960"/>
              </a:xfrm>
              <a:custGeom>
                <a:rect b="b" l="l" r="r" t="t"/>
                <a:pathLst>
                  <a:path extrusionOk="0" h="168" w="452">
                    <a:moveTo>
                      <a:pt x="1" y="0"/>
                    </a:moveTo>
                    <a:lnTo>
                      <a:pt x="11" y="168"/>
                    </a:lnTo>
                    <a:lnTo>
                      <a:pt x="451" y="168"/>
                    </a:lnTo>
                    <a:lnTo>
                      <a:pt x="441"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55"/>
              <p:cNvSpPr/>
              <p:nvPr/>
            </p:nvSpPr>
            <p:spPr>
              <a:xfrm>
                <a:off x="3817263" y="1189214"/>
                <a:ext cx="57795" cy="36103"/>
              </a:xfrm>
              <a:custGeom>
                <a:rect b="b" l="l" r="r" t="t"/>
                <a:pathLst>
                  <a:path extrusionOk="0" h="243" w="389">
                    <a:moveTo>
                      <a:pt x="0" y="1"/>
                    </a:moveTo>
                    <a:lnTo>
                      <a:pt x="11" y="242"/>
                    </a:lnTo>
                    <a:lnTo>
                      <a:pt x="388" y="242"/>
                    </a:lnTo>
                    <a:lnTo>
                      <a:pt x="38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55"/>
              <p:cNvSpPr/>
              <p:nvPr/>
            </p:nvSpPr>
            <p:spPr>
              <a:xfrm>
                <a:off x="3821869" y="941542"/>
                <a:ext cx="70275" cy="21989"/>
              </a:xfrm>
              <a:custGeom>
                <a:rect b="b" l="l" r="r" t="t"/>
                <a:pathLst>
                  <a:path extrusionOk="0" h="148" w="473">
                    <a:moveTo>
                      <a:pt x="1" y="1"/>
                    </a:moveTo>
                    <a:lnTo>
                      <a:pt x="11" y="147"/>
                    </a:lnTo>
                    <a:lnTo>
                      <a:pt x="473" y="147"/>
                    </a:lnTo>
                    <a:lnTo>
                      <a:pt x="47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55"/>
              <p:cNvSpPr/>
              <p:nvPr/>
            </p:nvSpPr>
            <p:spPr>
              <a:xfrm>
                <a:off x="3734656" y="1203329"/>
                <a:ext cx="11143" cy="14114"/>
              </a:xfrm>
              <a:custGeom>
                <a:rect b="b" l="l" r="r" t="t"/>
                <a:pathLst>
                  <a:path extrusionOk="0" h="95" w="75">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55"/>
              <p:cNvSpPr/>
              <p:nvPr/>
            </p:nvSpPr>
            <p:spPr>
              <a:xfrm>
                <a:off x="3723810" y="985223"/>
                <a:ext cx="10994" cy="14114"/>
              </a:xfrm>
              <a:custGeom>
                <a:rect b="b" l="l" r="r" t="t"/>
                <a:pathLst>
                  <a:path extrusionOk="0" h="95" w="74">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55"/>
              <p:cNvSpPr/>
              <p:nvPr/>
            </p:nvSpPr>
            <p:spPr>
              <a:xfrm>
                <a:off x="3839104" y="1156528"/>
                <a:ext cx="12629" cy="17383"/>
              </a:xfrm>
              <a:custGeom>
                <a:rect b="b" l="l" r="r" t="t"/>
                <a:pathLst>
                  <a:path extrusionOk="0" h="117" w="85">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55"/>
              <p:cNvSpPr/>
              <p:nvPr/>
            </p:nvSpPr>
            <p:spPr>
              <a:xfrm>
                <a:off x="3918591" y="1013155"/>
                <a:ext cx="112321" cy="229247"/>
              </a:xfrm>
              <a:custGeom>
                <a:rect b="b" l="l" r="r" t="t"/>
                <a:pathLst>
                  <a:path extrusionOk="0" h="1543" w="756">
                    <a:moveTo>
                      <a:pt x="0" y="1"/>
                    </a:moveTo>
                    <a:lnTo>
                      <a:pt x="0" y="1542"/>
                    </a:lnTo>
                    <a:lnTo>
                      <a:pt x="713" y="1542"/>
                    </a:lnTo>
                    <a:lnTo>
                      <a:pt x="7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55"/>
              <p:cNvSpPr/>
              <p:nvPr/>
            </p:nvSpPr>
            <p:spPr>
              <a:xfrm>
                <a:off x="3918591" y="1013155"/>
                <a:ext cx="112321" cy="117075"/>
              </a:xfrm>
              <a:custGeom>
                <a:rect b="b" l="l" r="r" t="t"/>
                <a:pathLst>
                  <a:path extrusionOk="0" h="788" w="756">
                    <a:moveTo>
                      <a:pt x="0" y="1"/>
                    </a:moveTo>
                    <a:lnTo>
                      <a:pt x="0" y="662"/>
                    </a:lnTo>
                    <a:cubicBezTo>
                      <a:pt x="220" y="704"/>
                      <a:pt x="472" y="745"/>
                      <a:pt x="734" y="787"/>
                    </a:cubicBezTo>
                    <a:lnTo>
                      <a:pt x="7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55"/>
              <p:cNvSpPr/>
              <p:nvPr/>
            </p:nvSpPr>
            <p:spPr>
              <a:xfrm>
                <a:off x="3929437" y="1025635"/>
                <a:ext cx="76515" cy="32983"/>
              </a:xfrm>
              <a:custGeom>
                <a:rect b="b" l="l" r="r" t="t"/>
                <a:pathLst>
                  <a:path extrusionOk="0" h="222" w="515">
                    <a:moveTo>
                      <a:pt x="514" y="1"/>
                    </a:moveTo>
                    <a:lnTo>
                      <a:pt x="11" y="22"/>
                    </a:lnTo>
                    <a:lnTo>
                      <a:pt x="0" y="221"/>
                    </a:lnTo>
                    <a:lnTo>
                      <a:pt x="504" y="200"/>
                    </a:lnTo>
                    <a:lnTo>
                      <a:pt x="51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55"/>
              <p:cNvSpPr/>
              <p:nvPr/>
            </p:nvSpPr>
            <p:spPr>
              <a:xfrm>
                <a:off x="3930922" y="1203329"/>
                <a:ext cx="71909" cy="32835"/>
              </a:xfrm>
              <a:custGeom>
                <a:rect b="b" l="l" r="r" t="t"/>
                <a:pathLst>
                  <a:path extrusionOk="0" h="221" w="484">
                    <a:moveTo>
                      <a:pt x="483" y="0"/>
                    </a:moveTo>
                    <a:lnTo>
                      <a:pt x="11" y="21"/>
                    </a:lnTo>
                    <a:lnTo>
                      <a:pt x="1" y="220"/>
                    </a:lnTo>
                    <a:lnTo>
                      <a:pt x="473" y="200"/>
                    </a:lnTo>
                    <a:lnTo>
                      <a:pt x="48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55"/>
              <p:cNvSpPr/>
              <p:nvPr/>
            </p:nvSpPr>
            <p:spPr>
              <a:xfrm>
                <a:off x="4049336" y="863689"/>
                <a:ext cx="101475" cy="378711"/>
              </a:xfrm>
              <a:custGeom>
                <a:rect b="b" l="l" r="r" t="t"/>
                <a:pathLst>
                  <a:path extrusionOk="0" h="2549" w="683">
                    <a:moveTo>
                      <a:pt x="1" y="0"/>
                    </a:moveTo>
                    <a:lnTo>
                      <a:pt x="32" y="2548"/>
                    </a:lnTo>
                    <a:lnTo>
                      <a:pt x="683" y="2548"/>
                    </a:lnTo>
                    <a:lnTo>
                      <a:pt x="5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55"/>
              <p:cNvSpPr/>
              <p:nvPr/>
            </p:nvSpPr>
            <p:spPr>
              <a:xfrm>
                <a:off x="4155269" y="863689"/>
                <a:ext cx="88995" cy="378711"/>
              </a:xfrm>
              <a:custGeom>
                <a:rect b="b" l="l" r="r" t="t"/>
                <a:pathLst>
                  <a:path extrusionOk="0" h="2549" w="599">
                    <a:moveTo>
                      <a:pt x="22" y="0"/>
                    </a:moveTo>
                    <a:lnTo>
                      <a:pt x="1" y="2548"/>
                    </a:lnTo>
                    <a:lnTo>
                      <a:pt x="536" y="2548"/>
                    </a:lnTo>
                    <a:lnTo>
                      <a:pt x="5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55"/>
              <p:cNvSpPr/>
              <p:nvPr/>
            </p:nvSpPr>
            <p:spPr>
              <a:xfrm>
                <a:off x="4049336" y="863689"/>
                <a:ext cx="95235" cy="268025"/>
              </a:xfrm>
              <a:custGeom>
                <a:rect b="b" l="l" r="r" t="t"/>
                <a:pathLst>
                  <a:path extrusionOk="0" h="1804" w="641">
                    <a:moveTo>
                      <a:pt x="1" y="0"/>
                    </a:moveTo>
                    <a:lnTo>
                      <a:pt x="22" y="1804"/>
                    </a:lnTo>
                    <a:lnTo>
                      <a:pt x="64" y="1804"/>
                    </a:lnTo>
                    <a:cubicBezTo>
                      <a:pt x="263" y="1793"/>
                      <a:pt x="452" y="1783"/>
                      <a:pt x="641" y="1772"/>
                    </a:cubicBezTo>
                    <a:lnTo>
                      <a:pt x="5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55"/>
              <p:cNvSpPr/>
              <p:nvPr/>
            </p:nvSpPr>
            <p:spPr>
              <a:xfrm>
                <a:off x="4156903" y="863689"/>
                <a:ext cx="87361" cy="261785"/>
              </a:xfrm>
              <a:custGeom>
                <a:rect b="b" l="l" r="r" t="t"/>
                <a:pathLst>
                  <a:path extrusionOk="0" h="1762" w="588">
                    <a:moveTo>
                      <a:pt x="21" y="0"/>
                    </a:moveTo>
                    <a:lnTo>
                      <a:pt x="0" y="1762"/>
                    </a:lnTo>
                    <a:cubicBezTo>
                      <a:pt x="189" y="1730"/>
                      <a:pt x="368" y="1699"/>
                      <a:pt x="556" y="1657"/>
                    </a:cubicBezTo>
                    <a:lnTo>
                      <a:pt x="5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55"/>
              <p:cNvSpPr/>
              <p:nvPr/>
            </p:nvSpPr>
            <p:spPr>
              <a:xfrm>
                <a:off x="4169384" y="1179854"/>
                <a:ext cx="53040" cy="42343"/>
              </a:xfrm>
              <a:custGeom>
                <a:rect b="b" l="l" r="r" t="t"/>
                <a:pathLst>
                  <a:path extrusionOk="0" h="285" w="357">
                    <a:moveTo>
                      <a:pt x="0" y="1"/>
                    </a:moveTo>
                    <a:lnTo>
                      <a:pt x="11" y="284"/>
                    </a:lnTo>
                    <a:lnTo>
                      <a:pt x="357" y="284"/>
                    </a:lnTo>
                    <a:lnTo>
                      <a:pt x="346"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55"/>
              <p:cNvSpPr/>
              <p:nvPr/>
            </p:nvSpPr>
            <p:spPr>
              <a:xfrm>
                <a:off x="4096137" y="1195455"/>
                <a:ext cx="9509" cy="17383"/>
              </a:xfrm>
              <a:custGeom>
                <a:rect b="b" l="l" r="r" t="t"/>
                <a:pathLst>
                  <a:path extrusionOk="0" h="117" w="64">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55"/>
              <p:cNvSpPr/>
              <p:nvPr/>
            </p:nvSpPr>
            <p:spPr>
              <a:xfrm>
                <a:off x="4086777" y="935302"/>
                <a:ext cx="9509" cy="15749"/>
              </a:xfrm>
              <a:custGeom>
                <a:rect b="b" l="l" r="r" t="t"/>
                <a:pathLst>
                  <a:path extrusionOk="0" h="106" w="64">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55"/>
              <p:cNvSpPr/>
              <p:nvPr/>
            </p:nvSpPr>
            <p:spPr>
              <a:xfrm>
                <a:off x="4189590" y="1140928"/>
                <a:ext cx="11143" cy="18869"/>
              </a:xfrm>
              <a:custGeom>
                <a:rect b="b" l="l" r="r" t="t"/>
                <a:pathLst>
                  <a:path extrusionOk="0" h="127" w="75">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55"/>
              <p:cNvSpPr/>
              <p:nvPr/>
            </p:nvSpPr>
            <p:spPr>
              <a:xfrm>
                <a:off x="2860596" y="863689"/>
                <a:ext cx="112321" cy="378711"/>
              </a:xfrm>
              <a:custGeom>
                <a:rect b="b" l="l" r="r" t="t"/>
                <a:pathLst>
                  <a:path extrusionOk="0" h="2549" w="756">
                    <a:moveTo>
                      <a:pt x="1" y="0"/>
                    </a:moveTo>
                    <a:lnTo>
                      <a:pt x="22" y="2548"/>
                    </a:lnTo>
                    <a:lnTo>
                      <a:pt x="756" y="2548"/>
                    </a:lnTo>
                    <a:lnTo>
                      <a:pt x="5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55"/>
              <p:cNvSpPr/>
              <p:nvPr/>
            </p:nvSpPr>
            <p:spPr>
              <a:xfrm>
                <a:off x="2977523" y="863689"/>
                <a:ext cx="98206" cy="378711"/>
              </a:xfrm>
              <a:custGeom>
                <a:rect b="b" l="l" r="r" t="t"/>
                <a:pathLst>
                  <a:path extrusionOk="0" h="2549" w="661">
                    <a:moveTo>
                      <a:pt x="21" y="0"/>
                    </a:moveTo>
                    <a:lnTo>
                      <a:pt x="0" y="2548"/>
                    </a:lnTo>
                    <a:lnTo>
                      <a:pt x="598" y="2548"/>
                    </a:lnTo>
                    <a:lnTo>
                      <a:pt x="66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55"/>
              <p:cNvSpPr/>
              <p:nvPr/>
            </p:nvSpPr>
            <p:spPr>
              <a:xfrm>
                <a:off x="2673690" y="894741"/>
                <a:ext cx="96721" cy="347660"/>
              </a:xfrm>
              <a:custGeom>
                <a:rect b="b" l="l" r="r" t="t"/>
                <a:pathLst>
                  <a:path extrusionOk="0" h="2340" w="651">
                    <a:moveTo>
                      <a:pt x="1" y="1"/>
                    </a:moveTo>
                    <a:lnTo>
                      <a:pt x="11" y="2339"/>
                    </a:lnTo>
                    <a:lnTo>
                      <a:pt x="651" y="2339"/>
                    </a:lnTo>
                    <a:lnTo>
                      <a:pt x="588" y="3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55"/>
              <p:cNvSpPr/>
              <p:nvPr/>
            </p:nvSpPr>
            <p:spPr>
              <a:xfrm>
                <a:off x="2778137" y="863689"/>
                <a:ext cx="70126" cy="266539"/>
              </a:xfrm>
              <a:custGeom>
                <a:rect b="b" l="l" r="r" t="t"/>
                <a:pathLst>
                  <a:path extrusionOk="0" h="1794" w="472">
                    <a:moveTo>
                      <a:pt x="0" y="0"/>
                    </a:moveTo>
                    <a:lnTo>
                      <a:pt x="11" y="1772"/>
                    </a:lnTo>
                    <a:cubicBezTo>
                      <a:pt x="157" y="1783"/>
                      <a:pt x="315" y="1793"/>
                      <a:pt x="472" y="1793"/>
                    </a:cubicBezTo>
                    <a:lnTo>
                      <a:pt x="3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55"/>
              <p:cNvSpPr/>
              <p:nvPr/>
            </p:nvSpPr>
            <p:spPr>
              <a:xfrm>
                <a:off x="2860596" y="863689"/>
                <a:ext cx="104595" cy="268025"/>
              </a:xfrm>
              <a:custGeom>
                <a:rect b="b" l="l" r="r" t="t"/>
                <a:pathLst>
                  <a:path extrusionOk="0" h="1804" w="704">
                    <a:moveTo>
                      <a:pt x="1" y="0"/>
                    </a:moveTo>
                    <a:lnTo>
                      <a:pt x="22" y="1804"/>
                    </a:lnTo>
                    <a:lnTo>
                      <a:pt x="64" y="1804"/>
                    </a:lnTo>
                    <a:cubicBezTo>
                      <a:pt x="284" y="1804"/>
                      <a:pt x="504" y="1783"/>
                      <a:pt x="703" y="1772"/>
                    </a:cubicBezTo>
                    <a:lnTo>
                      <a:pt x="5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55"/>
              <p:cNvSpPr/>
              <p:nvPr/>
            </p:nvSpPr>
            <p:spPr>
              <a:xfrm>
                <a:off x="2979009" y="863689"/>
                <a:ext cx="96721" cy="261785"/>
              </a:xfrm>
              <a:custGeom>
                <a:rect b="b" l="l" r="r" t="t"/>
                <a:pathLst>
                  <a:path extrusionOk="0" h="1762" w="651">
                    <a:moveTo>
                      <a:pt x="11" y="0"/>
                    </a:moveTo>
                    <a:lnTo>
                      <a:pt x="1" y="1762"/>
                    </a:lnTo>
                    <a:cubicBezTo>
                      <a:pt x="211" y="1730"/>
                      <a:pt x="410" y="1699"/>
                      <a:pt x="609" y="1657"/>
                    </a:cubicBezTo>
                    <a:lnTo>
                      <a:pt x="6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55"/>
              <p:cNvSpPr/>
              <p:nvPr/>
            </p:nvSpPr>
            <p:spPr>
              <a:xfrm>
                <a:off x="2673690" y="894741"/>
                <a:ext cx="93601" cy="230733"/>
              </a:xfrm>
              <a:custGeom>
                <a:rect b="b" l="l" r="r" t="t"/>
                <a:pathLst>
                  <a:path extrusionOk="0" h="1553" w="630">
                    <a:moveTo>
                      <a:pt x="1" y="1"/>
                    </a:moveTo>
                    <a:lnTo>
                      <a:pt x="11" y="1448"/>
                    </a:lnTo>
                    <a:cubicBezTo>
                      <a:pt x="210" y="1501"/>
                      <a:pt x="420" y="1532"/>
                      <a:pt x="630" y="1553"/>
                    </a:cubicBezTo>
                    <a:lnTo>
                      <a:pt x="588" y="3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55"/>
              <p:cNvSpPr/>
              <p:nvPr/>
            </p:nvSpPr>
            <p:spPr>
              <a:xfrm>
                <a:off x="2686170" y="913462"/>
                <a:ext cx="64035" cy="23623"/>
              </a:xfrm>
              <a:custGeom>
                <a:rect b="b" l="l" r="r" t="t"/>
                <a:pathLst>
                  <a:path extrusionOk="0" h="159" w="431">
                    <a:moveTo>
                      <a:pt x="0" y="1"/>
                    </a:moveTo>
                    <a:lnTo>
                      <a:pt x="0" y="158"/>
                    </a:lnTo>
                    <a:lnTo>
                      <a:pt x="430" y="158"/>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55"/>
              <p:cNvSpPr/>
              <p:nvPr/>
            </p:nvSpPr>
            <p:spPr>
              <a:xfrm>
                <a:off x="2687656" y="952388"/>
                <a:ext cx="62549" cy="23623"/>
              </a:xfrm>
              <a:custGeom>
                <a:rect b="b" l="l" r="r" t="t"/>
                <a:pathLst>
                  <a:path extrusionOk="0" h="159" w="421">
                    <a:moveTo>
                      <a:pt x="1" y="1"/>
                    </a:moveTo>
                    <a:lnTo>
                      <a:pt x="1" y="158"/>
                    </a:lnTo>
                    <a:lnTo>
                      <a:pt x="420" y="158"/>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55"/>
              <p:cNvSpPr/>
              <p:nvPr/>
            </p:nvSpPr>
            <p:spPr>
              <a:xfrm>
                <a:off x="2684536" y="1201695"/>
                <a:ext cx="70275" cy="20503"/>
              </a:xfrm>
              <a:custGeom>
                <a:rect b="b" l="l" r="r" t="t"/>
                <a:pathLst>
                  <a:path extrusionOk="0" h="138" w="473">
                    <a:moveTo>
                      <a:pt x="1" y="1"/>
                    </a:moveTo>
                    <a:lnTo>
                      <a:pt x="1" y="137"/>
                    </a:lnTo>
                    <a:lnTo>
                      <a:pt x="473" y="137"/>
                    </a:lnTo>
                    <a:lnTo>
                      <a:pt x="47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55"/>
              <p:cNvSpPr/>
              <p:nvPr/>
            </p:nvSpPr>
            <p:spPr>
              <a:xfrm>
                <a:off x="2807703" y="1198575"/>
                <a:ext cx="10994" cy="17383"/>
              </a:xfrm>
              <a:custGeom>
                <a:rect b="b" l="l" r="r" t="t"/>
                <a:pathLst>
                  <a:path extrusionOk="0" h="117" w="74">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55"/>
              <p:cNvSpPr/>
              <p:nvPr/>
            </p:nvSpPr>
            <p:spPr>
              <a:xfrm>
                <a:off x="2993124" y="1179854"/>
                <a:ext cx="59280" cy="42343"/>
              </a:xfrm>
              <a:custGeom>
                <a:rect b="b" l="l" r="r" t="t"/>
                <a:pathLst>
                  <a:path extrusionOk="0" h="285" w="399">
                    <a:moveTo>
                      <a:pt x="0" y="1"/>
                    </a:moveTo>
                    <a:lnTo>
                      <a:pt x="11" y="284"/>
                    </a:lnTo>
                    <a:lnTo>
                      <a:pt x="399" y="284"/>
                    </a:lnTo>
                    <a:lnTo>
                      <a:pt x="38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55"/>
              <p:cNvSpPr/>
              <p:nvPr/>
            </p:nvSpPr>
            <p:spPr>
              <a:xfrm>
                <a:off x="2910517" y="1195455"/>
                <a:ext cx="10994" cy="17383"/>
              </a:xfrm>
              <a:custGeom>
                <a:rect b="b" l="l" r="r" t="t"/>
                <a:pathLst>
                  <a:path extrusionOk="0" h="117" w="74">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55"/>
              <p:cNvSpPr/>
              <p:nvPr/>
            </p:nvSpPr>
            <p:spPr>
              <a:xfrm>
                <a:off x="2901156" y="935302"/>
                <a:ext cx="12629" cy="15749"/>
              </a:xfrm>
              <a:custGeom>
                <a:rect b="b" l="l" r="r" t="t"/>
                <a:pathLst>
                  <a:path extrusionOk="0" h="106" w="85">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55"/>
              <p:cNvSpPr/>
              <p:nvPr/>
            </p:nvSpPr>
            <p:spPr>
              <a:xfrm>
                <a:off x="3014964" y="1140928"/>
                <a:ext cx="14114" cy="18869"/>
              </a:xfrm>
              <a:custGeom>
                <a:rect b="b" l="l" r="r" t="t"/>
                <a:pathLst>
                  <a:path extrusionOk="0" h="127" w="95">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55"/>
              <p:cNvSpPr/>
              <p:nvPr/>
            </p:nvSpPr>
            <p:spPr>
              <a:xfrm>
                <a:off x="3376296" y="863689"/>
                <a:ext cx="106081" cy="378711"/>
              </a:xfrm>
              <a:custGeom>
                <a:rect b="b" l="l" r="r" t="t"/>
                <a:pathLst>
                  <a:path extrusionOk="0" h="2549" w="714">
                    <a:moveTo>
                      <a:pt x="85" y="0"/>
                    </a:moveTo>
                    <a:lnTo>
                      <a:pt x="1" y="2548"/>
                    </a:lnTo>
                    <a:lnTo>
                      <a:pt x="714" y="2548"/>
                    </a:lnTo>
                    <a:lnTo>
                      <a:pt x="6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5" name="Google Shape;2135;p55"/>
              <p:cNvSpPr/>
              <p:nvPr/>
            </p:nvSpPr>
            <p:spPr>
              <a:xfrm>
                <a:off x="3094303" y="967988"/>
                <a:ext cx="112321" cy="274413"/>
              </a:xfrm>
              <a:custGeom>
                <a:rect b="b" l="l" r="r" t="t"/>
                <a:pathLst>
                  <a:path extrusionOk="0" h="1847" w="756">
                    <a:moveTo>
                      <a:pt x="1" y="1"/>
                    </a:moveTo>
                    <a:lnTo>
                      <a:pt x="1" y="1846"/>
                    </a:lnTo>
                    <a:lnTo>
                      <a:pt x="714" y="1846"/>
                    </a:lnTo>
                    <a:lnTo>
                      <a:pt x="7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55"/>
              <p:cNvSpPr/>
              <p:nvPr/>
            </p:nvSpPr>
            <p:spPr>
              <a:xfrm>
                <a:off x="3500949" y="863689"/>
                <a:ext cx="160607" cy="378711"/>
              </a:xfrm>
              <a:custGeom>
                <a:rect b="b" l="l" r="r" t="t"/>
                <a:pathLst>
                  <a:path extrusionOk="0" h="2549" w="1081">
                    <a:moveTo>
                      <a:pt x="64" y="0"/>
                    </a:moveTo>
                    <a:lnTo>
                      <a:pt x="1" y="2548"/>
                    </a:lnTo>
                    <a:lnTo>
                      <a:pt x="1081" y="2548"/>
                    </a:lnTo>
                    <a:lnTo>
                      <a:pt x="9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55"/>
              <p:cNvSpPr/>
              <p:nvPr/>
            </p:nvSpPr>
            <p:spPr>
              <a:xfrm>
                <a:off x="3220590" y="894741"/>
                <a:ext cx="141887" cy="347660"/>
              </a:xfrm>
              <a:custGeom>
                <a:rect b="b" l="l" r="r" t="t"/>
                <a:pathLst>
                  <a:path extrusionOk="0" h="2340" w="955">
                    <a:moveTo>
                      <a:pt x="74" y="1"/>
                    </a:moveTo>
                    <a:lnTo>
                      <a:pt x="0" y="2339"/>
                    </a:lnTo>
                    <a:lnTo>
                      <a:pt x="954" y="2339"/>
                    </a:lnTo>
                    <a:lnTo>
                      <a:pt x="944" y="32"/>
                    </a:lnTo>
                    <a:lnTo>
                      <a:pt x="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55"/>
              <p:cNvSpPr/>
              <p:nvPr/>
            </p:nvSpPr>
            <p:spPr>
              <a:xfrm>
                <a:off x="3381050" y="863689"/>
                <a:ext cx="99841" cy="266539"/>
              </a:xfrm>
              <a:custGeom>
                <a:rect b="b" l="l" r="r" t="t"/>
                <a:pathLst>
                  <a:path extrusionOk="0" h="1794" w="672">
                    <a:moveTo>
                      <a:pt x="53" y="0"/>
                    </a:moveTo>
                    <a:lnTo>
                      <a:pt x="0" y="1772"/>
                    </a:lnTo>
                    <a:cubicBezTo>
                      <a:pt x="210" y="1783"/>
                      <a:pt x="441" y="1793"/>
                      <a:pt x="671" y="1793"/>
                    </a:cubicBezTo>
                    <a:lnTo>
                      <a:pt x="6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55"/>
              <p:cNvSpPr/>
              <p:nvPr/>
            </p:nvSpPr>
            <p:spPr>
              <a:xfrm>
                <a:off x="3094303" y="967988"/>
                <a:ext cx="112321" cy="140401"/>
              </a:xfrm>
              <a:custGeom>
                <a:rect b="b" l="l" r="r" t="t"/>
                <a:pathLst>
                  <a:path extrusionOk="0" h="945" w="756">
                    <a:moveTo>
                      <a:pt x="1" y="1"/>
                    </a:moveTo>
                    <a:lnTo>
                      <a:pt x="1" y="787"/>
                    </a:lnTo>
                    <a:cubicBezTo>
                      <a:pt x="232" y="850"/>
                      <a:pt x="473" y="903"/>
                      <a:pt x="735" y="945"/>
                    </a:cubicBezTo>
                    <a:lnTo>
                      <a:pt x="7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55"/>
              <p:cNvSpPr/>
              <p:nvPr/>
            </p:nvSpPr>
            <p:spPr>
              <a:xfrm>
                <a:off x="3504070" y="863689"/>
                <a:ext cx="151247" cy="268025"/>
              </a:xfrm>
              <a:custGeom>
                <a:rect b="b" l="l" r="r" t="t"/>
                <a:pathLst>
                  <a:path extrusionOk="0" h="1804" w="1018">
                    <a:moveTo>
                      <a:pt x="43" y="0"/>
                    </a:moveTo>
                    <a:lnTo>
                      <a:pt x="1" y="1804"/>
                    </a:lnTo>
                    <a:lnTo>
                      <a:pt x="74" y="1804"/>
                    </a:lnTo>
                    <a:cubicBezTo>
                      <a:pt x="399" y="1804"/>
                      <a:pt x="714" y="1783"/>
                      <a:pt x="1018" y="1772"/>
                    </a:cubicBezTo>
                    <a:lnTo>
                      <a:pt x="9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55"/>
              <p:cNvSpPr/>
              <p:nvPr/>
            </p:nvSpPr>
            <p:spPr>
              <a:xfrm>
                <a:off x="3225196" y="894741"/>
                <a:ext cx="135647" cy="230733"/>
              </a:xfrm>
              <a:custGeom>
                <a:rect b="b" l="l" r="r" t="t"/>
                <a:pathLst>
                  <a:path extrusionOk="0" h="1553" w="913">
                    <a:moveTo>
                      <a:pt x="43" y="1"/>
                    </a:moveTo>
                    <a:lnTo>
                      <a:pt x="1" y="1448"/>
                    </a:lnTo>
                    <a:cubicBezTo>
                      <a:pt x="284" y="1501"/>
                      <a:pt x="588" y="1532"/>
                      <a:pt x="913" y="1553"/>
                    </a:cubicBezTo>
                    <a:lnTo>
                      <a:pt x="913" y="32"/>
                    </a:lnTo>
                    <a:lnTo>
                      <a:pt x="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55"/>
              <p:cNvSpPr/>
              <p:nvPr/>
            </p:nvSpPr>
            <p:spPr>
              <a:xfrm>
                <a:off x="3250157" y="913462"/>
                <a:ext cx="93601" cy="23623"/>
              </a:xfrm>
              <a:custGeom>
                <a:rect b="b" l="l" r="r" t="t"/>
                <a:pathLst>
                  <a:path extrusionOk="0" h="159" w="630">
                    <a:moveTo>
                      <a:pt x="0" y="1"/>
                    </a:moveTo>
                    <a:lnTo>
                      <a:pt x="0" y="158"/>
                    </a:lnTo>
                    <a:lnTo>
                      <a:pt x="630" y="158"/>
                    </a:lnTo>
                    <a:lnTo>
                      <a:pt x="63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55"/>
              <p:cNvSpPr/>
              <p:nvPr/>
            </p:nvSpPr>
            <p:spPr>
              <a:xfrm>
                <a:off x="3250157" y="952388"/>
                <a:ext cx="93601" cy="23623"/>
              </a:xfrm>
              <a:custGeom>
                <a:rect b="b" l="l" r="r" t="t"/>
                <a:pathLst>
                  <a:path extrusionOk="0" h="159" w="630">
                    <a:moveTo>
                      <a:pt x="0" y="1"/>
                    </a:moveTo>
                    <a:lnTo>
                      <a:pt x="0" y="158"/>
                    </a:lnTo>
                    <a:lnTo>
                      <a:pt x="619" y="158"/>
                    </a:lnTo>
                    <a:lnTo>
                      <a:pt x="63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55"/>
              <p:cNvSpPr/>
              <p:nvPr/>
            </p:nvSpPr>
            <p:spPr>
              <a:xfrm>
                <a:off x="3234556" y="1201695"/>
                <a:ext cx="106081" cy="20503"/>
              </a:xfrm>
              <a:custGeom>
                <a:rect b="b" l="l" r="r" t="t"/>
                <a:pathLst>
                  <a:path extrusionOk="0" h="138" w="714">
                    <a:moveTo>
                      <a:pt x="1" y="1"/>
                    </a:moveTo>
                    <a:lnTo>
                      <a:pt x="1" y="137"/>
                    </a:lnTo>
                    <a:lnTo>
                      <a:pt x="703" y="137"/>
                    </a:lnTo>
                    <a:lnTo>
                      <a:pt x="71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55"/>
              <p:cNvSpPr/>
              <p:nvPr/>
            </p:nvSpPr>
            <p:spPr>
              <a:xfrm>
                <a:off x="3416857" y="1198575"/>
                <a:ext cx="17234" cy="17383"/>
              </a:xfrm>
              <a:custGeom>
                <a:rect b="b" l="l" r="r" t="t"/>
                <a:pathLst>
                  <a:path extrusionOk="0" h="117" w="116">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55"/>
              <p:cNvSpPr/>
              <p:nvPr/>
            </p:nvSpPr>
            <p:spPr>
              <a:xfrm>
                <a:off x="3105297" y="982103"/>
                <a:ext cx="76515" cy="39075"/>
              </a:xfrm>
              <a:custGeom>
                <a:rect b="b" l="l" r="r" t="t"/>
                <a:pathLst>
                  <a:path extrusionOk="0" h="263" w="515">
                    <a:moveTo>
                      <a:pt x="514" y="0"/>
                    </a:moveTo>
                    <a:lnTo>
                      <a:pt x="11" y="21"/>
                    </a:lnTo>
                    <a:lnTo>
                      <a:pt x="0" y="262"/>
                    </a:lnTo>
                    <a:lnTo>
                      <a:pt x="514" y="241"/>
                    </a:lnTo>
                    <a:lnTo>
                      <a:pt x="514"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55"/>
              <p:cNvSpPr/>
              <p:nvPr/>
            </p:nvSpPr>
            <p:spPr>
              <a:xfrm>
                <a:off x="3106783" y="1195455"/>
                <a:ext cx="71909" cy="39223"/>
              </a:xfrm>
              <a:custGeom>
                <a:rect b="b" l="l" r="r" t="t"/>
                <a:pathLst>
                  <a:path extrusionOk="0" h="264" w="484">
                    <a:moveTo>
                      <a:pt x="483" y="1"/>
                    </a:moveTo>
                    <a:lnTo>
                      <a:pt x="11" y="22"/>
                    </a:lnTo>
                    <a:lnTo>
                      <a:pt x="1" y="263"/>
                    </a:lnTo>
                    <a:lnTo>
                      <a:pt x="483" y="242"/>
                    </a:lnTo>
                    <a:lnTo>
                      <a:pt x="48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55"/>
              <p:cNvSpPr/>
              <p:nvPr/>
            </p:nvSpPr>
            <p:spPr>
              <a:xfrm>
                <a:off x="3571076" y="1195455"/>
                <a:ext cx="17234" cy="17383"/>
              </a:xfrm>
              <a:custGeom>
                <a:rect b="b" l="l" r="r" t="t"/>
                <a:pathLst>
                  <a:path extrusionOk="0" h="117" w="116">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55"/>
              <p:cNvSpPr/>
              <p:nvPr/>
            </p:nvSpPr>
            <p:spPr>
              <a:xfrm>
                <a:off x="3566471" y="935302"/>
                <a:ext cx="17234" cy="15749"/>
              </a:xfrm>
              <a:custGeom>
                <a:rect b="b" l="l" r="r" t="t"/>
                <a:pathLst>
                  <a:path extrusionOk="0" h="106" w="116">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55"/>
              <p:cNvSpPr/>
              <p:nvPr/>
            </p:nvSpPr>
            <p:spPr>
              <a:xfrm>
                <a:off x="2080137" y="863689"/>
                <a:ext cx="110687" cy="378711"/>
              </a:xfrm>
              <a:custGeom>
                <a:rect b="b" l="l" r="r" t="t"/>
                <a:pathLst>
                  <a:path extrusionOk="0" h="2549" w="745">
                    <a:moveTo>
                      <a:pt x="0" y="0"/>
                    </a:moveTo>
                    <a:lnTo>
                      <a:pt x="32" y="2548"/>
                    </a:lnTo>
                    <a:lnTo>
                      <a:pt x="745" y="2548"/>
                    </a:lnTo>
                    <a:lnTo>
                      <a:pt x="5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55"/>
              <p:cNvSpPr/>
              <p:nvPr/>
            </p:nvSpPr>
            <p:spPr>
              <a:xfrm>
                <a:off x="1790269" y="967988"/>
                <a:ext cx="118561" cy="274413"/>
              </a:xfrm>
              <a:custGeom>
                <a:rect b="b" l="l" r="r" t="t"/>
                <a:pathLst>
                  <a:path extrusionOk="0" h="1847" w="798">
                    <a:moveTo>
                      <a:pt x="1" y="1"/>
                    </a:moveTo>
                    <a:lnTo>
                      <a:pt x="85" y="1846"/>
                    </a:lnTo>
                    <a:lnTo>
                      <a:pt x="798" y="1846"/>
                    </a:lnTo>
                    <a:lnTo>
                      <a:pt x="7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55"/>
              <p:cNvSpPr/>
              <p:nvPr/>
            </p:nvSpPr>
            <p:spPr>
              <a:xfrm>
                <a:off x="2203156" y="863689"/>
                <a:ext cx="166847" cy="378711"/>
              </a:xfrm>
              <a:custGeom>
                <a:rect b="b" l="l" r="r" t="t"/>
                <a:pathLst>
                  <a:path extrusionOk="0" h="2549" w="1123">
                    <a:moveTo>
                      <a:pt x="1" y="0"/>
                    </a:moveTo>
                    <a:lnTo>
                      <a:pt x="43" y="2548"/>
                    </a:lnTo>
                    <a:lnTo>
                      <a:pt x="1123" y="2548"/>
                    </a:lnTo>
                    <a:lnTo>
                      <a:pt x="8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55"/>
              <p:cNvSpPr/>
              <p:nvPr/>
            </p:nvSpPr>
            <p:spPr>
              <a:xfrm>
                <a:off x="2377730" y="863689"/>
                <a:ext cx="145007" cy="378711"/>
              </a:xfrm>
              <a:custGeom>
                <a:rect b="b" l="l" r="r" t="t"/>
                <a:pathLst>
                  <a:path extrusionOk="0" h="2549" w="976">
                    <a:moveTo>
                      <a:pt x="32" y="0"/>
                    </a:moveTo>
                    <a:lnTo>
                      <a:pt x="0" y="2548"/>
                    </a:lnTo>
                    <a:lnTo>
                      <a:pt x="891" y="2548"/>
                    </a:lnTo>
                    <a:lnTo>
                      <a:pt x="97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55"/>
              <p:cNvSpPr/>
              <p:nvPr/>
            </p:nvSpPr>
            <p:spPr>
              <a:xfrm>
                <a:off x="1924283" y="894741"/>
                <a:ext cx="146641" cy="347660"/>
              </a:xfrm>
              <a:custGeom>
                <a:rect b="b" l="l" r="r" t="t"/>
                <a:pathLst>
                  <a:path extrusionOk="0" h="2340" w="987">
                    <a:moveTo>
                      <a:pt x="1" y="1"/>
                    </a:moveTo>
                    <a:lnTo>
                      <a:pt x="32" y="2339"/>
                    </a:lnTo>
                    <a:lnTo>
                      <a:pt x="986" y="2339"/>
                    </a:lnTo>
                    <a:lnTo>
                      <a:pt x="881" y="32"/>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55"/>
              <p:cNvSpPr/>
              <p:nvPr/>
            </p:nvSpPr>
            <p:spPr>
              <a:xfrm>
                <a:off x="2080137" y="863689"/>
                <a:ext cx="104446" cy="266539"/>
              </a:xfrm>
              <a:custGeom>
                <a:rect b="b" l="l" r="r" t="t"/>
                <a:pathLst>
                  <a:path extrusionOk="0" h="1794" w="703">
                    <a:moveTo>
                      <a:pt x="0" y="0"/>
                    </a:moveTo>
                    <a:lnTo>
                      <a:pt x="21" y="1772"/>
                    </a:lnTo>
                    <a:cubicBezTo>
                      <a:pt x="241" y="1783"/>
                      <a:pt x="472" y="1793"/>
                      <a:pt x="703" y="1793"/>
                    </a:cubicBezTo>
                    <a:lnTo>
                      <a:pt x="5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55"/>
              <p:cNvSpPr/>
              <p:nvPr/>
            </p:nvSpPr>
            <p:spPr>
              <a:xfrm>
                <a:off x="1790269" y="967988"/>
                <a:ext cx="115441" cy="140401"/>
              </a:xfrm>
              <a:custGeom>
                <a:rect b="b" l="l" r="r" t="t"/>
                <a:pathLst>
                  <a:path extrusionOk="0" h="945" w="777">
                    <a:moveTo>
                      <a:pt x="1" y="1"/>
                    </a:moveTo>
                    <a:lnTo>
                      <a:pt x="43" y="787"/>
                    </a:lnTo>
                    <a:cubicBezTo>
                      <a:pt x="263" y="850"/>
                      <a:pt x="515" y="903"/>
                      <a:pt x="777" y="945"/>
                    </a:cubicBezTo>
                    <a:lnTo>
                      <a:pt x="7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55"/>
              <p:cNvSpPr/>
              <p:nvPr/>
            </p:nvSpPr>
            <p:spPr>
              <a:xfrm>
                <a:off x="2203156" y="863689"/>
                <a:ext cx="156001" cy="268025"/>
              </a:xfrm>
              <a:custGeom>
                <a:rect b="b" l="l" r="r" t="t"/>
                <a:pathLst>
                  <a:path extrusionOk="0" h="1804" w="1050">
                    <a:moveTo>
                      <a:pt x="1" y="0"/>
                    </a:moveTo>
                    <a:lnTo>
                      <a:pt x="32" y="1804"/>
                    </a:lnTo>
                    <a:lnTo>
                      <a:pt x="105" y="1804"/>
                    </a:lnTo>
                    <a:cubicBezTo>
                      <a:pt x="431" y="1804"/>
                      <a:pt x="745" y="1783"/>
                      <a:pt x="1049" y="1772"/>
                    </a:cubicBezTo>
                    <a:lnTo>
                      <a:pt x="8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55"/>
              <p:cNvSpPr/>
              <p:nvPr/>
            </p:nvSpPr>
            <p:spPr>
              <a:xfrm>
                <a:off x="2379216" y="863689"/>
                <a:ext cx="145007" cy="261785"/>
              </a:xfrm>
              <a:custGeom>
                <a:rect b="b" l="l" r="r" t="t"/>
                <a:pathLst>
                  <a:path extrusionOk="0" h="1762" w="976">
                    <a:moveTo>
                      <a:pt x="22" y="0"/>
                    </a:moveTo>
                    <a:lnTo>
                      <a:pt x="1" y="1762"/>
                    </a:lnTo>
                    <a:cubicBezTo>
                      <a:pt x="315" y="1730"/>
                      <a:pt x="619" y="1699"/>
                      <a:pt x="913" y="1657"/>
                    </a:cubicBezTo>
                    <a:lnTo>
                      <a:pt x="9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55"/>
              <p:cNvSpPr/>
              <p:nvPr/>
            </p:nvSpPr>
            <p:spPr>
              <a:xfrm>
                <a:off x="1924283" y="894741"/>
                <a:ext cx="140401" cy="230733"/>
              </a:xfrm>
              <a:custGeom>
                <a:rect b="b" l="l" r="r" t="t"/>
                <a:pathLst>
                  <a:path extrusionOk="0" h="1553" w="945">
                    <a:moveTo>
                      <a:pt x="1" y="1"/>
                    </a:moveTo>
                    <a:lnTo>
                      <a:pt x="22" y="1448"/>
                    </a:lnTo>
                    <a:cubicBezTo>
                      <a:pt x="315" y="1501"/>
                      <a:pt x="619" y="1532"/>
                      <a:pt x="944" y="1553"/>
                    </a:cubicBezTo>
                    <a:lnTo>
                      <a:pt x="881" y="32"/>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55"/>
              <p:cNvSpPr/>
              <p:nvPr/>
            </p:nvSpPr>
            <p:spPr>
              <a:xfrm>
                <a:off x="1944489" y="913462"/>
                <a:ext cx="93749" cy="23623"/>
              </a:xfrm>
              <a:custGeom>
                <a:rect b="b" l="l" r="r" t="t"/>
                <a:pathLst>
                  <a:path extrusionOk="0" h="159" w="631">
                    <a:moveTo>
                      <a:pt x="1" y="1"/>
                    </a:moveTo>
                    <a:lnTo>
                      <a:pt x="1" y="158"/>
                    </a:lnTo>
                    <a:lnTo>
                      <a:pt x="630" y="158"/>
                    </a:lnTo>
                    <a:lnTo>
                      <a:pt x="6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55"/>
              <p:cNvSpPr/>
              <p:nvPr/>
            </p:nvSpPr>
            <p:spPr>
              <a:xfrm>
                <a:off x="1946123" y="952388"/>
                <a:ext cx="93601" cy="23623"/>
              </a:xfrm>
              <a:custGeom>
                <a:rect b="b" l="l" r="r" t="t"/>
                <a:pathLst>
                  <a:path extrusionOk="0" h="159" w="630">
                    <a:moveTo>
                      <a:pt x="0" y="1"/>
                    </a:moveTo>
                    <a:lnTo>
                      <a:pt x="0" y="158"/>
                    </a:lnTo>
                    <a:lnTo>
                      <a:pt x="630" y="158"/>
                    </a:lnTo>
                    <a:lnTo>
                      <a:pt x="619"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55"/>
              <p:cNvSpPr/>
              <p:nvPr/>
            </p:nvSpPr>
            <p:spPr>
              <a:xfrm>
                <a:off x="1941369" y="1201695"/>
                <a:ext cx="104595" cy="20503"/>
              </a:xfrm>
              <a:custGeom>
                <a:rect b="b" l="l" r="r" t="t"/>
                <a:pathLst>
                  <a:path extrusionOk="0" h="138" w="704">
                    <a:moveTo>
                      <a:pt x="1" y="1"/>
                    </a:moveTo>
                    <a:lnTo>
                      <a:pt x="1" y="137"/>
                    </a:lnTo>
                    <a:lnTo>
                      <a:pt x="704" y="137"/>
                    </a:lnTo>
                    <a:lnTo>
                      <a:pt x="70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55"/>
              <p:cNvSpPr/>
              <p:nvPr/>
            </p:nvSpPr>
            <p:spPr>
              <a:xfrm>
                <a:off x="2122480" y="1201695"/>
                <a:ext cx="18572" cy="14263"/>
              </a:xfrm>
              <a:custGeom>
                <a:rect b="b" l="l" r="r" t="t"/>
                <a:pathLst>
                  <a:path extrusionOk="0" h="96" w="125">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55"/>
              <p:cNvSpPr/>
              <p:nvPr/>
            </p:nvSpPr>
            <p:spPr>
              <a:xfrm>
                <a:off x="2401057" y="1179854"/>
                <a:ext cx="85875" cy="42343"/>
              </a:xfrm>
              <a:custGeom>
                <a:rect b="b" l="l" r="r" t="t"/>
                <a:pathLst>
                  <a:path extrusionOk="0" h="285" w="578">
                    <a:moveTo>
                      <a:pt x="0" y="1"/>
                    </a:moveTo>
                    <a:lnTo>
                      <a:pt x="11" y="284"/>
                    </a:lnTo>
                    <a:lnTo>
                      <a:pt x="577" y="284"/>
                    </a:lnTo>
                    <a:lnTo>
                      <a:pt x="577"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55"/>
              <p:cNvSpPr/>
              <p:nvPr/>
            </p:nvSpPr>
            <p:spPr>
              <a:xfrm>
                <a:off x="1804384" y="982103"/>
                <a:ext cx="74881" cy="39075"/>
              </a:xfrm>
              <a:custGeom>
                <a:rect b="b" l="l" r="r" t="t"/>
                <a:pathLst>
                  <a:path extrusionOk="0" h="263" w="504">
                    <a:moveTo>
                      <a:pt x="503" y="0"/>
                    </a:moveTo>
                    <a:lnTo>
                      <a:pt x="0" y="21"/>
                    </a:lnTo>
                    <a:lnTo>
                      <a:pt x="0" y="262"/>
                    </a:lnTo>
                    <a:lnTo>
                      <a:pt x="503" y="241"/>
                    </a:lnTo>
                    <a:lnTo>
                      <a:pt x="50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55"/>
              <p:cNvSpPr/>
              <p:nvPr/>
            </p:nvSpPr>
            <p:spPr>
              <a:xfrm>
                <a:off x="1815229" y="1195455"/>
                <a:ext cx="70275" cy="39223"/>
              </a:xfrm>
              <a:custGeom>
                <a:rect b="b" l="l" r="r" t="t"/>
                <a:pathLst>
                  <a:path extrusionOk="0" h="264" w="473">
                    <a:moveTo>
                      <a:pt x="472" y="1"/>
                    </a:moveTo>
                    <a:lnTo>
                      <a:pt x="1" y="22"/>
                    </a:lnTo>
                    <a:lnTo>
                      <a:pt x="1" y="263"/>
                    </a:lnTo>
                    <a:lnTo>
                      <a:pt x="472" y="242"/>
                    </a:lnTo>
                    <a:lnTo>
                      <a:pt x="47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55"/>
              <p:cNvSpPr/>
              <p:nvPr/>
            </p:nvSpPr>
            <p:spPr>
              <a:xfrm>
                <a:off x="2276403" y="1195455"/>
                <a:ext cx="18869" cy="17383"/>
              </a:xfrm>
              <a:custGeom>
                <a:rect b="b" l="l" r="r" t="t"/>
                <a:pathLst>
                  <a:path extrusionOk="0" h="117" w="127">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55"/>
              <p:cNvSpPr/>
              <p:nvPr/>
            </p:nvSpPr>
            <p:spPr>
              <a:xfrm>
                <a:off x="2261100" y="938422"/>
                <a:ext cx="18572" cy="12629"/>
              </a:xfrm>
              <a:custGeom>
                <a:rect b="b" l="l" r="r" t="t"/>
                <a:pathLst>
                  <a:path extrusionOk="0" h="85" w="125">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55"/>
              <p:cNvSpPr/>
              <p:nvPr/>
            </p:nvSpPr>
            <p:spPr>
              <a:xfrm>
                <a:off x="2433743" y="1140928"/>
                <a:ext cx="18869" cy="18869"/>
              </a:xfrm>
              <a:custGeom>
                <a:rect b="b" l="l" r="r" t="t"/>
                <a:pathLst>
                  <a:path extrusionOk="0" h="127" w="127">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55"/>
              <p:cNvSpPr/>
              <p:nvPr/>
            </p:nvSpPr>
            <p:spPr>
              <a:xfrm>
                <a:off x="2446966" y="939759"/>
                <a:ext cx="23177" cy="15897"/>
              </a:xfrm>
              <a:custGeom>
                <a:rect b="b" l="l" r="r" t="t"/>
                <a:pathLst>
                  <a:path extrusionOk="0" h="107" w="156">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71" name="Google Shape;2171;p55"/>
            <p:cNvSpPr/>
            <p:nvPr/>
          </p:nvSpPr>
          <p:spPr>
            <a:xfrm>
              <a:off x="4058696" y="880775"/>
              <a:ext cx="59429" cy="28229"/>
            </a:xfrm>
            <a:custGeom>
              <a:rect b="b" l="l" r="r" t="t"/>
              <a:pathLst>
                <a:path extrusionOk="0" h="190" w="400">
                  <a:moveTo>
                    <a:pt x="1" y="1"/>
                  </a:moveTo>
                  <a:lnTo>
                    <a:pt x="1" y="189"/>
                  </a:lnTo>
                  <a:lnTo>
                    <a:pt x="399" y="189"/>
                  </a:lnTo>
                  <a:lnTo>
                    <a:pt x="389"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55"/>
            <p:cNvSpPr/>
            <p:nvPr/>
          </p:nvSpPr>
          <p:spPr>
            <a:xfrm>
              <a:off x="4173989" y="880775"/>
              <a:ext cx="62549" cy="28229"/>
            </a:xfrm>
            <a:custGeom>
              <a:rect b="b" l="l" r="r" t="t"/>
              <a:pathLst>
                <a:path extrusionOk="0" h="190" w="421">
                  <a:moveTo>
                    <a:pt x="1" y="1"/>
                  </a:moveTo>
                  <a:lnTo>
                    <a:pt x="11" y="189"/>
                  </a:lnTo>
                  <a:lnTo>
                    <a:pt x="420" y="189"/>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55"/>
            <p:cNvSpPr/>
            <p:nvPr/>
          </p:nvSpPr>
          <p:spPr>
            <a:xfrm>
              <a:off x="2787497" y="882410"/>
              <a:ext cx="37440" cy="18720"/>
            </a:xfrm>
            <a:custGeom>
              <a:rect b="b" l="l" r="r" t="t"/>
              <a:pathLst>
                <a:path extrusionOk="0" h="126" w="252">
                  <a:moveTo>
                    <a:pt x="0" y="0"/>
                  </a:moveTo>
                  <a:lnTo>
                    <a:pt x="10" y="126"/>
                  </a:lnTo>
                  <a:lnTo>
                    <a:pt x="252" y="126"/>
                  </a:lnTo>
                  <a:lnTo>
                    <a:pt x="252"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55"/>
            <p:cNvSpPr/>
            <p:nvPr/>
          </p:nvSpPr>
          <p:spPr>
            <a:xfrm>
              <a:off x="2869956" y="880775"/>
              <a:ext cx="65669" cy="28229"/>
            </a:xfrm>
            <a:custGeom>
              <a:rect b="b" l="l" r="r" t="t"/>
              <a:pathLst>
                <a:path extrusionOk="0" h="190" w="442">
                  <a:moveTo>
                    <a:pt x="1" y="1"/>
                  </a:moveTo>
                  <a:lnTo>
                    <a:pt x="1" y="189"/>
                  </a:lnTo>
                  <a:lnTo>
                    <a:pt x="441" y="189"/>
                  </a:lnTo>
                  <a:lnTo>
                    <a:pt x="431"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55"/>
            <p:cNvSpPr/>
            <p:nvPr/>
          </p:nvSpPr>
          <p:spPr>
            <a:xfrm>
              <a:off x="2999364" y="880775"/>
              <a:ext cx="68640" cy="28229"/>
            </a:xfrm>
            <a:custGeom>
              <a:rect b="b" l="l" r="r" t="t"/>
              <a:pathLst>
                <a:path extrusionOk="0" h="190" w="462">
                  <a:moveTo>
                    <a:pt x="0" y="1"/>
                  </a:moveTo>
                  <a:lnTo>
                    <a:pt x="0" y="189"/>
                  </a:lnTo>
                  <a:lnTo>
                    <a:pt x="462" y="189"/>
                  </a:lnTo>
                  <a:lnTo>
                    <a:pt x="46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55"/>
            <p:cNvSpPr/>
            <p:nvPr/>
          </p:nvSpPr>
          <p:spPr>
            <a:xfrm>
              <a:off x="3402891" y="882410"/>
              <a:ext cx="54675" cy="18720"/>
            </a:xfrm>
            <a:custGeom>
              <a:rect b="b" l="l" r="r" t="t"/>
              <a:pathLst>
                <a:path extrusionOk="0" h="126" w="368">
                  <a:moveTo>
                    <a:pt x="0" y="0"/>
                  </a:moveTo>
                  <a:lnTo>
                    <a:pt x="0" y="126"/>
                  </a:lnTo>
                  <a:lnTo>
                    <a:pt x="367" y="126"/>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55"/>
            <p:cNvSpPr/>
            <p:nvPr/>
          </p:nvSpPr>
          <p:spPr>
            <a:xfrm>
              <a:off x="3524424" y="880775"/>
              <a:ext cx="96721" cy="28229"/>
            </a:xfrm>
            <a:custGeom>
              <a:rect b="b" l="l" r="r" t="t"/>
              <a:pathLst>
                <a:path extrusionOk="0" h="190" w="651">
                  <a:moveTo>
                    <a:pt x="0" y="1"/>
                  </a:moveTo>
                  <a:lnTo>
                    <a:pt x="0" y="189"/>
                  </a:lnTo>
                  <a:lnTo>
                    <a:pt x="640" y="189"/>
                  </a:lnTo>
                  <a:lnTo>
                    <a:pt x="65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55"/>
            <p:cNvSpPr/>
            <p:nvPr/>
          </p:nvSpPr>
          <p:spPr>
            <a:xfrm>
              <a:off x="2095737" y="882410"/>
              <a:ext cx="54675" cy="18720"/>
            </a:xfrm>
            <a:custGeom>
              <a:rect b="b" l="l" r="r" t="t"/>
              <a:pathLst>
                <a:path extrusionOk="0" h="126" w="368">
                  <a:moveTo>
                    <a:pt x="0" y="0"/>
                  </a:moveTo>
                  <a:lnTo>
                    <a:pt x="0" y="126"/>
                  </a:lnTo>
                  <a:lnTo>
                    <a:pt x="367" y="126"/>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55"/>
            <p:cNvSpPr/>
            <p:nvPr/>
          </p:nvSpPr>
          <p:spPr>
            <a:xfrm>
              <a:off x="2217271" y="880775"/>
              <a:ext cx="96721" cy="28229"/>
            </a:xfrm>
            <a:custGeom>
              <a:rect b="b" l="l" r="r" t="t"/>
              <a:pathLst>
                <a:path extrusionOk="0" h="190" w="651">
                  <a:moveTo>
                    <a:pt x="0" y="1"/>
                  </a:moveTo>
                  <a:lnTo>
                    <a:pt x="0" y="189"/>
                  </a:lnTo>
                  <a:lnTo>
                    <a:pt x="650" y="189"/>
                  </a:lnTo>
                  <a:lnTo>
                    <a:pt x="65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55"/>
            <p:cNvSpPr/>
            <p:nvPr/>
          </p:nvSpPr>
          <p:spPr>
            <a:xfrm>
              <a:off x="2408782" y="880775"/>
              <a:ext cx="102961" cy="28229"/>
            </a:xfrm>
            <a:custGeom>
              <a:rect b="b" l="l" r="r" t="t"/>
              <a:pathLst>
                <a:path extrusionOk="0" h="190" w="693">
                  <a:moveTo>
                    <a:pt x="1" y="1"/>
                  </a:moveTo>
                  <a:lnTo>
                    <a:pt x="11" y="189"/>
                  </a:lnTo>
                  <a:lnTo>
                    <a:pt x="693" y="189"/>
                  </a:lnTo>
                  <a:lnTo>
                    <a:pt x="69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81" name="Google Shape;2181;p55"/>
          <p:cNvSpPr/>
          <p:nvPr/>
        </p:nvSpPr>
        <p:spPr>
          <a:xfrm>
            <a:off x="8550" y="1229775"/>
            <a:ext cx="9143992" cy="78001"/>
          </a:xfrm>
          <a:custGeom>
            <a:rect b="b" l="l" r="r" t="t"/>
            <a:pathLst>
              <a:path extrusionOk="0" h="525" w="27171">
                <a:moveTo>
                  <a:pt x="1" y="1"/>
                </a:moveTo>
                <a:lnTo>
                  <a:pt x="1" y="525"/>
                </a:lnTo>
                <a:lnTo>
                  <a:pt x="27171" y="525"/>
                </a:lnTo>
                <a:lnTo>
                  <a:pt x="271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2" name="Google Shape;2182;p55"/>
          <p:cNvGrpSpPr/>
          <p:nvPr/>
        </p:nvGrpSpPr>
        <p:grpSpPr>
          <a:xfrm flipH="1">
            <a:off x="1752105" y="4101620"/>
            <a:ext cx="795165" cy="401643"/>
            <a:chOff x="760658" y="4632187"/>
            <a:chExt cx="795165" cy="401643"/>
          </a:xfrm>
        </p:grpSpPr>
        <p:sp>
          <p:nvSpPr>
            <p:cNvPr id="2183" name="Google Shape;2183;p55"/>
            <p:cNvSpPr/>
            <p:nvPr/>
          </p:nvSpPr>
          <p:spPr>
            <a:xfrm>
              <a:off x="932345" y="4784242"/>
              <a:ext cx="301263" cy="21157"/>
            </a:xfrm>
            <a:custGeom>
              <a:rect b="b" l="l" r="r" t="t"/>
              <a:pathLst>
                <a:path extrusionOk="0" h="305" w="4343">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84" name="Google Shape;2184;p55"/>
            <p:cNvGrpSpPr/>
            <p:nvPr/>
          </p:nvGrpSpPr>
          <p:grpSpPr>
            <a:xfrm>
              <a:off x="932345" y="4632187"/>
              <a:ext cx="623479" cy="173211"/>
              <a:chOff x="932345" y="4632187"/>
              <a:chExt cx="623479" cy="173211"/>
            </a:xfrm>
          </p:grpSpPr>
          <p:sp>
            <p:nvSpPr>
              <p:cNvPr id="2185" name="Google Shape;2185;p55"/>
              <p:cNvSpPr/>
              <p:nvPr/>
            </p:nvSpPr>
            <p:spPr>
              <a:xfrm>
                <a:off x="949826" y="4642384"/>
                <a:ext cx="312847" cy="153510"/>
              </a:xfrm>
              <a:custGeom>
                <a:rect b="b" l="l" r="r" t="t"/>
                <a:pathLst>
                  <a:path extrusionOk="0" h="2213" w="451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55"/>
              <p:cNvSpPr/>
              <p:nvPr/>
            </p:nvSpPr>
            <p:spPr>
              <a:xfrm>
                <a:off x="1194974" y="4632187"/>
                <a:ext cx="360850" cy="173211"/>
              </a:xfrm>
              <a:custGeom>
                <a:rect b="b" l="l" r="r" t="t"/>
                <a:pathLst>
                  <a:path extrusionOk="0" h="2497" w="5202">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55"/>
              <p:cNvSpPr/>
              <p:nvPr/>
            </p:nvSpPr>
            <p:spPr>
              <a:xfrm>
                <a:off x="932345" y="4632187"/>
                <a:ext cx="301263" cy="20463"/>
              </a:xfrm>
              <a:custGeom>
                <a:rect b="b" l="l" r="r" t="t"/>
                <a:pathLst>
                  <a:path extrusionOk="0" h="295" w="4343">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55"/>
              <p:cNvSpPr/>
              <p:nvPr/>
            </p:nvSpPr>
            <p:spPr>
              <a:xfrm>
                <a:off x="963630" y="4696214"/>
                <a:ext cx="211016" cy="79773"/>
              </a:xfrm>
              <a:custGeom>
                <a:rect b="b" l="l" r="r" t="t"/>
                <a:pathLst>
                  <a:path extrusionOk="0" h="1150" w="3042">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55"/>
              <p:cNvSpPr/>
              <p:nvPr/>
            </p:nvSpPr>
            <p:spPr>
              <a:xfrm>
                <a:off x="1043681" y="4671449"/>
                <a:ext cx="157187" cy="6659"/>
              </a:xfrm>
              <a:custGeom>
                <a:rect b="b" l="l" r="r" t="t"/>
                <a:pathLst>
                  <a:path extrusionOk="0" h="96" w="2266">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55"/>
              <p:cNvSpPr/>
              <p:nvPr/>
            </p:nvSpPr>
            <p:spPr>
              <a:xfrm>
                <a:off x="1008026" y="4730413"/>
                <a:ext cx="203039" cy="4440"/>
              </a:xfrm>
              <a:custGeom>
                <a:rect b="b" l="l" r="r" t="t"/>
                <a:pathLst>
                  <a:path extrusionOk="0" h="64" w="2927">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91" name="Google Shape;2191;p55"/>
            <p:cNvSpPr/>
            <p:nvPr/>
          </p:nvSpPr>
          <p:spPr>
            <a:xfrm>
              <a:off x="760658" y="4803874"/>
              <a:ext cx="271435" cy="17550"/>
            </a:xfrm>
            <a:custGeom>
              <a:rect b="b" l="l" r="r" t="t"/>
              <a:pathLst>
                <a:path extrusionOk="0" h="253" w="3913">
                  <a:moveTo>
                    <a:pt x="116" y="0"/>
                  </a:moveTo>
                  <a:cubicBezTo>
                    <a:pt x="1" y="42"/>
                    <a:pt x="1" y="210"/>
                    <a:pt x="116" y="252"/>
                  </a:cubicBezTo>
                  <a:lnTo>
                    <a:pt x="3912" y="252"/>
                  </a:lnTo>
                  <a:lnTo>
                    <a:pt x="3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2" name="Google Shape;2192;p55"/>
            <p:cNvGrpSpPr/>
            <p:nvPr/>
          </p:nvGrpSpPr>
          <p:grpSpPr>
            <a:xfrm>
              <a:off x="760658" y="4803874"/>
              <a:ext cx="700615" cy="229956"/>
              <a:chOff x="760658" y="4803874"/>
              <a:chExt cx="700615" cy="229956"/>
            </a:xfrm>
          </p:grpSpPr>
          <p:sp>
            <p:nvSpPr>
              <p:cNvPr id="2193" name="Google Shape;2193;p55"/>
              <p:cNvSpPr/>
              <p:nvPr/>
            </p:nvSpPr>
            <p:spPr>
              <a:xfrm>
                <a:off x="786186" y="4821355"/>
                <a:ext cx="283019" cy="200819"/>
              </a:xfrm>
              <a:custGeom>
                <a:rect b="b" l="l" r="r" t="t"/>
                <a:pathLst>
                  <a:path extrusionOk="0" h="2895" w="408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55"/>
              <p:cNvSpPr/>
              <p:nvPr/>
            </p:nvSpPr>
            <p:spPr>
              <a:xfrm>
                <a:off x="781052" y="4812614"/>
                <a:ext cx="283019" cy="213166"/>
              </a:xfrm>
              <a:custGeom>
                <a:rect b="b" l="l" r="r" t="t"/>
                <a:pathLst>
                  <a:path extrusionOk="0" h="3073" w="408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55"/>
              <p:cNvSpPr/>
              <p:nvPr/>
            </p:nvSpPr>
            <p:spPr>
              <a:xfrm>
                <a:off x="989088" y="4803874"/>
                <a:ext cx="472185" cy="229953"/>
              </a:xfrm>
              <a:custGeom>
                <a:rect b="b" l="l" r="r" t="t"/>
                <a:pathLst>
                  <a:path extrusionOk="0" h="3315" w="6807">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55"/>
              <p:cNvSpPr/>
              <p:nvPr/>
            </p:nvSpPr>
            <p:spPr>
              <a:xfrm>
                <a:off x="761421" y="5016280"/>
                <a:ext cx="270672" cy="17550"/>
              </a:xfrm>
              <a:custGeom>
                <a:rect b="b" l="l" r="r" t="t"/>
                <a:pathLst>
                  <a:path extrusionOk="0" h="253" w="3902">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55"/>
              <p:cNvSpPr/>
              <p:nvPr/>
            </p:nvSpPr>
            <p:spPr>
              <a:xfrm>
                <a:off x="760658" y="4803874"/>
                <a:ext cx="483838" cy="149903"/>
              </a:xfrm>
              <a:custGeom>
                <a:rect b="b" l="l" r="r" t="t"/>
                <a:pathLst>
                  <a:path extrusionOk="0" h="2161" w="6975">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55"/>
              <p:cNvSpPr/>
              <p:nvPr/>
            </p:nvSpPr>
            <p:spPr>
              <a:xfrm>
                <a:off x="1072053" y="4857704"/>
                <a:ext cx="48072" cy="122295"/>
              </a:xfrm>
              <a:custGeom>
                <a:rect b="b" l="l" r="r" t="t"/>
                <a:pathLst>
                  <a:path extrusionOk="0" h="1763" w="693">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55"/>
              <p:cNvSpPr/>
              <p:nvPr/>
            </p:nvSpPr>
            <p:spPr>
              <a:xfrm>
                <a:off x="1138230" y="4878792"/>
                <a:ext cx="31354" cy="80050"/>
              </a:xfrm>
              <a:custGeom>
                <a:rect b="b" l="l" r="r" t="t"/>
                <a:pathLst>
                  <a:path extrusionOk="0" h="1154" w="452">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0" name="Shape 4020"/>
        <p:cNvGrpSpPr/>
        <p:nvPr/>
      </p:nvGrpSpPr>
      <p:grpSpPr>
        <a:xfrm>
          <a:off x="0" y="0"/>
          <a:ext cx="0" cy="0"/>
          <a:chOff x="0" y="0"/>
          <a:chExt cx="0" cy="0"/>
        </a:xfrm>
      </p:grpSpPr>
      <p:grpSp>
        <p:nvGrpSpPr>
          <p:cNvPr id="4021" name="Google Shape;4021;p64"/>
          <p:cNvGrpSpPr/>
          <p:nvPr/>
        </p:nvGrpSpPr>
        <p:grpSpPr>
          <a:xfrm>
            <a:off x="7191980" y="3720137"/>
            <a:ext cx="882090" cy="785318"/>
            <a:chOff x="7191980" y="3720137"/>
            <a:chExt cx="882090" cy="785318"/>
          </a:xfrm>
        </p:grpSpPr>
        <p:grpSp>
          <p:nvGrpSpPr>
            <p:cNvPr id="4022" name="Google Shape;4022;p64"/>
            <p:cNvGrpSpPr/>
            <p:nvPr/>
          </p:nvGrpSpPr>
          <p:grpSpPr>
            <a:xfrm>
              <a:off x="7278905" y="4103812"/>
              <a:ext cx="795165" cy="401643"/>
              <a:chOff x="760658" y="4632187"/>
              <a:chExt cx="795165" cy="401643"/>
            </a:xfrm>
          </p:grpSpPr>
          <p:sp>
            <p:nvSpPr>
              <p:cNvPr id="4023" name="Google Shape;4023;p64"/>
              <p:cNvSpPr/>
              <p:nvPr/>
            </p:nvSpPr>
            <p:spPr>
              <a:xfrm>
                <a:off x="932345" y="4784242"/>
                <a:ext cx="301263" cy="21157"/>
              </a:xfrm>
              <a:custGeom>
                <a:rect b="b" l="l" r="r" t="t"/>
                <a:pathLst>
                  <a:path extrusionOk="0" h="305" w="4343">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24" name="Google Shape;4024;p64"/>
              <p:cNvGrpSpPr/>
              <p:nvPr/>
            </p:nvGrpSpPr>
            <p:grpSpPr>
              <a:xfrm>
                <a:off x="932345" y="4632187"/>
                <a:ext cx="623479" cy="173211"/>
                <a:chOff x="932345" y="4632187"/>
                <a:chExt cx="623479" cy="173211"/>
              </a:xfrm>
            </p:grpSpPr>
            <p:sp>
              <p:nvSpPr>
                <p:cNvPr id="4025" name="Google Shape;4025;p64"/>
                <p:cNvSpPr/>
                <p:nvPr/>
              </p:nvSpPr>
              <p:spPr>
                <a:xfrm>
                  <a:off x="949826" y="4642384"/>
                  <a:ext cx="312847" cy="153510"/>
                </a:xfrm>
                <a:custGeom>
                  <a:rect b="b" l="l" r="r" t="t"/>
                  <a:pathLst>
                    <a:path extrusionOk="0" h="2213" w="451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6" name="Google Shape;4026;p64"/>
                <p:cNvSpPr/>
                <p:nvPr/>
              </p:nvSpPr>
              <p:spPr>
                <a:xfrm>
                  <a:off x="1194974" y="4632187"/>
                  <a:ext cx="360850" cy="173211"/>
                </a:xfrm>
                <a:custGeom>
                  <a:rect b="b" l="l" r="r" t="t"/>
                  <a:pathLst>
                    <a:path extrusionOk="0" h="2497" w="5202">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7" name="Google Shape;4027;p64"/>
                <p:cNvSpPr/>
                <p:nvPr/>
              </p:nvSpPr>
              <p:spPr>
                <a:xfrm>
                  <a:off x="932345" y="4632187"/>
                  <a:ext cx="301263" cy="20463"/>
                </a:xfrm>
                <a:custGeom>
                  <a:rect b="b" l="l" r="r" t="t"/>
                  <a:pathLst>
                    <a:path extrusionOk="0" h="295" w="4343">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8" name="Google Shape;4028;p64"/>
                <p:cNvSpPr/>
                <p:nvPr/>
              </p:nvSpPr>
              <p:spPr>
                <a:xfrm>
                  <a:off x="963630" y="4696214"/>
                  <a:ext cx="211016" cy="79773"/>
                </a:xfrm>
                <a:custGeom>
                  <a:rect b="b" l="l" r="r" t="t"/>
                  <a:pathLst>
                    <a:path extrusionOk="0" h="1150" w="3042">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9" name="Google Shape;4029;p64"/>
                <p:cNvSpPr/>
                <p:nvPr/>
              </p:nvSpPr>
              <p:spPr>
                <a:xfrm>
                  <a:off x="1043681" y="4671449"/>
                  <a:ext cx="157187" cy="6659"/>
                </a:xfrm>
                <a:custGeom>
                  <a:rect b="b" l="l" r="r" t="t"/>
                  <a:pathLst>
                    <a:path extrusionOk="0" h="96" w="2266">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0" name="Google Shape;4030;p64"/>
                <p:cNvSpPr/>
                <p:nvPr/>
              </p:nvSpPr>
              <p:spPr>
                <a:xfrm>
                  <a:off x="1008026" y="4730413"/>
                  <a:ext cx="203039" cy="4440"/>
                </a:xfrm>
                <a:custGeom>
                  <a:rect b="b" l="l" r="r" t="t"/>
                  <a:pathLst>
                    <a:path extrusionOk="0" h="64" w="2927">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31" name="Google Shape;4031;p64"/>
              <p:cNvSpPr/>
              <p:nvPr/>
            </p:nvSpPr>
            <p:spPr>
              <a:xfrm>
                <a:off x="760658" y="4803874"/>
                <a:ext cx="271435" cy="17550"/>
              </a:xfrm>
              <a:custGeom>
                <a:rect b="b" l="l" r="r" t="t"/>
                <a:pathLst>
                  <a:path extrusionOk="0" h="253" w="3913">
                    <a:moveTo>
                      <a:pt x="116" y="0"/>
                    </a:moveTo>
                    <a:cubicBezTo>
                      <a:pt x="1" y="42"/>
                      <a:pt x="1" y="210"/>
                      <a:pt x="116" y="252"/>
                    </a:cubicBezTo>
                    <a:lnTo>
                      <a:pt x="3912" y="252"/>
                    </a:lnTo>
                    <a:lnTo>
                      <a:pt x="3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32" name="Google Shape;4032;p64"/>
              <p:cNvGrpSpPr/>
              <p:nvPr/>
            </p:nvGrpSpPr>
            <p:grpSpPr>
              <a:xfrm>
                <a:off x="760658" y="4803874"/>
                <a:ext cx="700615" cy="229956"/>
                <a:chOff x="760658" y="4803874"/>
                <a:chExt cx="700615" cy="229956"/>
              </a:xfrm>
            </p:grpSpPr>
            <p:sp>
              <p:nvSpPr>
                <p:cNvPr id="4033" name="Google Shape;4033;p64"/>
                <p:cNvSpPr/>
                <p:nvPr/>
              </p:nvSpPr>
              <p:spPr>
                <a:xfrm>
                  <a:off x="786186" y="4821355"/>
                  <a:ext cx="283019" cy="200819"/>
                </a:xfrm>
                <a:custGeom>
                  <a:rect b="b" l="l" r="r" t="t"/>
                  <a:pathLst>
                    <a:path extrusionOk="0" h="2895" w="408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4" name="Google Shape;4034;p64"/>
                <p:cNvSpPr/>
                <p:nvPr/>
              </p:nvSpPr>
              <p:spPr>
                <a:xfrm>
                  <a:off x="781052" y="4812614"/>
                  <a:ext cx="283019" cy="213166"/>
                </a:xfrm>
                <a:custGeom>
                  <a:rect b="b" l="l" r="r" t="t"/>
                  <a:pathLst>
                    <a:path extrusionOk="0" h="3073" w="408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5" name="Google Shape;4035;p64"/>
                <p:cNvSpPr/>
                <p:nvPr/>
              </p:nvSpPr>
              <p:spPr>
                <a:xfrm>
                  <a:off x="989088" y="4803874"/>
                  <a:ext cx="472185" cy="229953"/>
                </a:xfrm>
                <a:custGeom>
                  <a:rect b="b" l="l" r="r" t="t"/>
                  <a:pathLst>
                    <a:path extrusionOk="0" h="3315" w="6807">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6" name="Google Shape;4036;p64"/>
                <p:cNvSpPr/>
                <p:nvPr/>
              </p:nvSpPr>
              <p:spPr>
                <a:xfrm>
                  <a:off x="761421" y="5016280"/>
                  <a:ext cx="270672" cy="17550"/>
                </a:xfrm>
                <a:custGeom>
                  <a:rect b="b" l="l" r="r" t="t"/>
                  <a:pathLst>
                    <a:path extrusionOk="0" h="253" w="3902">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7" name="Google Shape;4037;p64"/>
                <p:cNvSpPr/>
                <p:nvPr/>
              </p:nvSpPr>
              <p:spPr>
                <a:xfrm>
                  <a:off x="760658" y="4803874"/>
                  <a:ext cx="483838" cy="149903"/>
                </a:xfrm>
                <a:custGeom>
                  <a:rect b="b" l="l" r="r" t="t"/>
                  <a:pathLst>
                    <a:path extrusionOk="0" h="2161" w="6975">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8" name="Google Shape;4038;p64"/>
                <p:cNvSpPr/>
                <p:nvPr/>
              </p:nvSpPr>
              <p:spPr>
                <a:xfrm>
                  <a:off x="1072053" y="4857704"/>
                  <a:ext cx="48072" cy="122295"/>
                </a:xfrm>
                <a:custGeom>
                  <a:rect b="b" l="l" r="r" t="t"/>
                  <a:pathLst>
                    <a:path extrusionOk="0" h="1763" w="693">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9" name="Google Shape;4039;p64"/>
                <p:cNvSpPr/>
                <p:nvPr/>
              </p:nvSpPr>
              <p:spPr>
                <a:xfrm>
                  <a:off x="1138230" y="4878792"/>
                  <a:ext cx="31354" cy="80050"/>
                </a:xfrm>
                <a:custGeom>
                  <a:rect b="b" l="l" r="r" t="t"/>
                  <a:pathLst>
                    <a:path extrusionOk="0" h="1154" w="452">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40" name="Google Shape;4040;p64"/>
            <p:cNvGrpSpPr/>
            <p:nvPr/>
          </p:nvGrpSpPr>
          <p:grpSpPr>
            <a:xfrm>
              <a:off x="7191980" y="3720137"/>
              <a:ext cx="795165" cy="401643"/>
              <a:chOff x="760658" y="4632187"/>
              <a:chExt cx="795165" cy="401643"/>
            </a:xfrm>
          </p:grpSpPr>
          <p:sp>
            <p:nvSpPr>
              <p:cNvPr id="4041" name="Google Shape;4041;p64"/>
              <p:cNvSpPr/>
              <p:nvPr/>
            </p:nvSpPr>
            <p:spPr>
              <a:xfrm>
                <a:off x="932345" y="4784242"/>
                <a:ext cx="301263" cy="21157"/>
              </a:xfrm>
              <a:custGeom>
                <a:rect b="b" l="l" r="r" t="t"/>
                <a:pathLst>
                  <a:path extrusionOk="0" h="305" w="4343">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42" name="Google Shape;4042;p64"/>
              <p:cNvGrpSpPr/>
              <p:nvPr/>
            </p:nvGrpSpPr>
            <p:grpSpPr>
              <a:xfrm>
                <a:off x="932345" y="4632187"/>
                <a:ext cx="623479" cy="173211"/>
                <a:chOff x="932345" y="4632187"/>
                <a:chExt cx="623479" cy="173211"/>
              </a:xfrm>
            </p:grpSpPr>
            <p:sp>
              <p:nvSpPr>
                <p:cNvPr id="4043" name="Google Shape;4043;p64"/>
                <p:cNvSpPr/>
                <p:nvPr/>
              </p:nvSpPr>
              <p:spPr>
                <a:xfrm>
                  <a:off x="949826" y="4642384"/>
                  <a:ext cx="312847" cy="153510"/>
                </a:xfrm>
                <a:custGeom>
                  <a:rect b="b" l="l" r="r" t="t"/>
                  <a:pathLst>
                    <a:path extrusionOk="0" h="2213" w="451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4" name="Google Shape;4044;p64"/>
                <p:cNvSpPr/>
                <p:nvPr/>
              </p:nvSpPr>
              <p:spPr>
                <a:xfrm>
                  <a:off x="1194974" y="4632187"/>
                  <a:ext cx="360850" cy="173211"/>
                </a:xfrm>
                <a:custGeom>
                  <a:rect b="b" l="l" r="r" t="t"/>
                  <a:pathLst>
                    <a:path extrusionOk="0" h="2497" w="5202">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5" name="Google Shape;4045;p64"/>
                <p:cNvSpPr/>
                <p:nvPr/>
              </p:nvSpPr>
              <p:spPr>
                <a:xfrm>
                  <a:off x="932345" y="4632187"/>
                  <a:ext cx="301263" cy="20463"/>
                </a:xfrm>
                <a:custGeom>
                  <a:rect b="b" l="l" r="r" t="t"/>
                  <a:pathLst>
                    <a:path extrusionOk="0" h="295" w="4343">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6" name="Google Shape;4046;p64"/>
                <p:cNvSpPr/>
                <p:nvPr/>
              </p:nvSpPr>
              <p:spPr>
                <a:xfrm>
                  <a:off x="963630" y="4696214"/>
                  <a:ext cx="211016" cy="79773"/>
                </a:xfrm>
                <a:custGeom>
                  <a:rect b="b" l="l" r="r" t="t"/>
                  <a:pathLst>
                    <a:path extrusionOk="0" h="1150" w="3042">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7" name="Google Shape;4047;p64"/>
                <p:cNvSpPr/>
                <p:nvPr/>
              </p:nvSpPr>
              <p:spPr>
                <a:xfrm>
                  <a:off x="1043681" y="4671449"/>
                  <a:ext cx="157187" cy="6659"/>
                </a:xfrm>
                <a:custGeom>
                  <a:rect b="b" l="l" r="r" t="t"/>
                  <a:pathLst>
                    <a:path extrusionOk="0" h="96" w="2266">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8" name="Google Shape;4048;p64"/>
                <p:cNvSpPr/>
                <p:nvPr/>
              </p:nvSpPr>
              <p:spPr>
                <a:xfrm>
                  <a:off x="1008026" y="4730413"/>
                  <a:ext cx="203039" cy="4440"/>
                </a:xfrm>
                <a:custGeom>
                  <a:rect b="b" l="l" r="r" t="t"/>
                  <a:pathLst>
                    <a:path extrusionOk="0" h="64" w="2927">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9" name="Google Shape;4049;p64"/>
              <p:cNvSpPr/>
              <p:nvPr/>
            </p:nvSpPr>
            <p:spPr>
              <a:xfrm>
                <a:off x="760658" y="4803874"/>
                <a:ext cx="271435" cy="17550"/>
              </a:xfrm>
              <a:custGeom>
                <a:rect b="b" l="l" r="r" t="t"/>
                <a:pathLst>
                  <a:path extrusionOk="0" h="253" w="3913">
                    <a:moveTo>
                      <a:pt x="116" y="0"/>
                    </a:moveTo>
                    <a:cubicBezTo>
                      <a:pt x="1" y="42"/>
                      <a:pt x="1" y="210"/>
                      <a:pt x="116" y="252"/>
                    </a:cubicBezTo>
                    <a:lnTo>
                      <a:pt x="3912" y="252"/>
                    </a:lnTo>
                    <a:lnTo>
                      <a:pt x="3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0" name="Google Shape;4050;p64"/>
              <p:cNvGrpSpPr/>
              <p:nvPr/>
            </p:nvGrpSpPr>
            <p:grpSpPr>
              <a:xfrm>
                <a:off x="760658" y="4803874"/>
                <a:ext cx="700615" cy="229956"/>
                <a:chOff x="760658" y="4803874"/>
                <a:chExt cx="700615" cy="229956"/>
              </a:xfrm>
            </p:grpSpPr>
            <p:sp>
              <p:nvSpPr>
                <p:cNvPr id="4051" name="Google Shape;4051;p64"/>
                <p:cNvSpPr/>
                <p:nvPr/>
              </p:nvSpPr>
              <p:spPr>
                <a:xfrm>
                  <a:off x="786186" y="4821355"/>
                  <a:ext cx="283019" cy="200819"/>
                </a:xfrm>
                <a:custGeom>
                  <a:rect b="b" l="l" r="r" t="t"/>
                  <a:pathLst>
                    <a:path extrusionOk="0" h="2895" w="408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2" name="Google Shape;4052;p64"/>
                <p:cNvSpPr/>
                <p:nvPr/>
              </p:nvSpPr>
              <p:spPr>
                <a:xfrm>
                  <a:off x="781052" y="4812614"/>
                  <a:ext cx="283019" cy="213166"/>
                </a:xfrm>
                <a:custGeom>
                  <a:rect b="b" l="l" r="r" t="t"/>
                  <a:pathLst>
                    <a:path extrusionOk="0" h="3073" w="408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3" name="Google Shape;4053;p64"/>
                <p:cNvSpPr/>
                <p:nvPr/>
              </p:nvSpPr>
              <p:spPr>
                <a:xfrm>
                  <a:off x="989088" y="4803874"/>
                  <a:ext cx="472185" cy="229953"/>
                </a:xfrm>
                <a:custGeom>
                  <a:rect b="b" l="l" r="r" t="t"/>
                  <a:pathLst>
                    <a:path extrusionOk="0" h="3315" w="6807">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4" name="Google Shape;4054;p64"/>
                <p:cNvSpPr/>
                <p:nvPr/>
              </p:nvSpPr>
              <p:spPr>
                <a:xfrm>
                  <a:off x="761421" y="5016280"/>
                  <a:ext cx="270672" cy="17550"/>
                </a:xfrm>
                <a:custGeom>
                  <a:rect b="b" l="l" r="r" t="t"/>
                  <a:pathLst>
                    <a:path extrusionOk="0" h="253" w="3902">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5" name="Google Shape;4055;p64"/>
                <p:cNvSpPr/>
                <p:nvPr/>
              </p:nvSpPr>
              <p:spPr>
                <a:xfrm>
                  <a:off x="760658" y="4803874"/>
                  <a:ext cx="483838" cy="149903"/>
                </a:xfrm>
                <a:custGeom>
                  <a:rect b="b" l="l" r="r" t="t"/>
                  <a:pathLst>
                    <a:path extrusionOk="0" h="2161" w="6975">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6" name="Google Shape;4056;p64"/>
                <p:cNvSpPr/>
                <p:nvPr/>
              </p:nvSpPr>
              <p:spPr>
                <a:xfrm>
                  <a:off x="1072053" y="4857704"/>
                  <a:ext cx="48072" cy="122295"/>
                </a:xfrm>
                <a:custGeom>
                  <a:rect b="b" l="l" r="r" t="t"/>
                  <a:pathLst>
                    <a:path extrusionOk="0" h="1763" w="693">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7" name="Google Shape;4057;p64"/>
                <p:cNvSpPr/>
                <p:nvPr/>
              </p:nvSpPr>
              <p:spPr>
                <a:xfrm>
                  <a:off x="1138230" y="4878792"/>
                  <a:ext cx="31354" cy="80050"/>
                </a:xfrm>
                <a:custGeom>
                  <a:rect b="b" l="l" r="r" t="t"/>
                  <a:pathLst>
                    <a:path extrusionOk="0" h="1154" w="452">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058" name="Google Shape;4058;p64"/>
          <p:cNvSpPr txBox="1"/>
          <p:nvPr>
            <p:ph type="title"/>
          </p:nvPr>
        </p:nvSpPr>
        <p:spPr>
          <a:xfrm>
            <a:off x="2038200" y="3191825"/>
            <a:ext cx="5067600" cy="59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700"/>
              <a:t>Testing</a:t>
            </a:r>
            <a:endParaRPr sz="3700"/>
          </a:p>
        </p:txBody>
      </p:sp>
      <p:sp>
        <p:nvSpPr>
          <p:cNvPr id="4059" name="Google Shape;4059;p64"/>
          <p:cNvSpPr/>
          <p:nvPr/>
        </p:nvSpPr>
        <p:spPr>
          <a:xfrm>
            <a:off x="3815735" y="1574265"/>
            <a:ext cx="1512530" cy="1513003"/>
          </a:xfrm>
          <a:custGeom>
            <a:rect b="b" l="l" r="r" t="t"/>
            <a:pathLst>
              <a:path extrusionOk="0" h="91296" w="91295">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0" name="Google Shape;4060;p64"/>
          <p:cNvSpPr txBox="1"/>
          <p:nvPr>
            <p:ph idx="2" type="title"/>
          </p:nvPr>
        </p:nvSpPr>
        <p:spPr>
          <a:xfrm>
            <a:off x="3950850" y="1909866"/>
            <a:ext cx="12423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4061" name="Google Shape;4061;p64"/>
          <p:cNvGrpSpPr/>
          <p:nvPr/>
        </p:nvGrpSpPr>
        <p:grpSpPr>
          <a:xfrm>
            <a:off x="1069930" y="3736012"/>
            <a:ext cx="882090" cy="785318"/>
            <a:chOff x="1069930" y="3736012"/>
            <a:chExt cx="882090" cy="785318"/>
          </a:xfrm>
        </p:grpSpPr>
        <p:grpSp>
          <p:nvGrpSpPr>
            <p:cNvPr id="4062" name="Google Shape;4062;p64"/>
            <p:cNvGrpSpPr/>
            <p:nvPr/>
          </p:nvGrpSpPr>
          <p:grpSpPr>
            <a:xfrm flipH="1">
              <a:off x="1069930" y="4119687"/>
              <a:ext cx="795165" cy="401643"/>
              <a:chOff x="760658" y="4632187"/>
              <a:chExt cx="795165" cy="401643"/>
            </a:xfrm>
          </p:grpSpPr>
          <p:sp>
            <p:nvSpPr>
              <p:cNvPr id="4063" name="Google Shape;4063;p64"/>
              <p:cNvSpPr/>
              <p:nvPr/>
            </p:nvSpPr>
            <p:spPr>
              <a:xfrm>
                <a:off x="932345" y="4784242"/>
                <a:ext cx="301263" cy="21157"/>
              </a:xfrm>
              <a:custGeom>
                <a:rect b="b" l="l" r="r" t="t"/>
                <a:pathLst>
                  <a:path extrusionOk="0" h="305" w="4343">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4" name="Google Shape;4064;p64"/>
              <p:cNvGrpSpPr/>
              <p:nvPr/>
            </p:nvGrpSpPr>
            <p:grpSpPr>
              <a:xfrm>
                <a:off x="932345" y="4632187"/>
                <a:ext cx="623479" cy="173211"/>
                <a:chOff x="932345" y="4632187"/>
                <a:chExt cx="623479" cy="173211"/>
              </a:xfrm>
            </p:grpSpPr>
            <p:sp>
              <p:nvSpPr>
                <p:cNvPr id="4065" name="Google Shape;4065;p64"/>
                <p:cNvSpPr/>
                <p:nvPr/>
              </p:nvSpPr>
              <p:spPr>
                <a:xfrm>
                  <a:off x="949826" y="4642384"/>
                  <a:ext cx="312847" cy="153510"/>
                </a:xfrm>
                <a:custGeom>
                  <a:rect b="b" l="l" r="r" t="t"/>
                  <a:pathLst>
                    <a:path extrusionOk="0" h="2213" w="451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6" name="Google Shape;4066;p64"/>
                <p:cNvSpPr/>
                <p:nvPr/>
              </p:nvSpPr>
              <p:spPr>
                <a:xfrm>
                  <a:off x="1194974" y="4632187"/>
                  <a:ext cx="360850" cy="173211"/>
                </a:xfrm>
                <a:custGeom>
                  <a:rect b="b" l="l" r="r" t="t"/>
                  <a:pathLst>
                    <a:path extrusionOk="0" h="2497" w="5202">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7" name="Google Shape;4067;p64"/>
                <p:cNvSpPr/>
                <p:nvPr/>
              </p:nvSpPr>
              <p:spPr>
                <a:xfrm>
                  <a:off x="932345" y="4632187"/>
                  <a:ext cx="301263" cy="20463"/>
                </a:xfrm>
                <a:custGeom>
                  <a:rect b="b" l="l" r="r" t="t"/>
                  <a:pathLst>
                    <a:path extrusionOk="0" h="295" w="4343">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8" name="Google Shape;4068;p64"/>
                <p:cNvSpPr/>
                <p:nvPr/>
              </p:nvSpPr>
              <p:spPr>
                <a:xfrm>
                  <a:off x="963630" y="4696214"/>
                  <a:ext cx="211016" cy="79773"/>
                </a:xfrm>
                <a:custGeom>
                  <a:rect b="b" l="l" r="r" t="t"/>
                  <a:pathLst>
                    <a:path extrusionOk="0" h="1150" w="3042">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9" name="Google Shape;4069;p64"/>
                <p:cNvSpPr/>
                <p:nvPr/>
              </p:nvSpPr>
              <p:spPr>
                <a:xfrm>
                  <a:off x="1043681" y="4671449"/>
                  <a:ext cx="157187" cy="6659"/>
                </a:xfrm>
                <a:custGeom>
                  <a:rect b="b" l="l" r="r" t="t"/>
                  <a:pathLst>
                    <a:path extrusionOk="0" h="96" w="2266">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0" name="Google Shape;4070;p64"/>
                <p:cNvSpPr/>
                <p:nvPr/>
              </p:nvSpPr>
              <p:spPr>
                <a:xfrm>
                  <a:off x="1008026" y="4730413"/>
                  <a:ext cx="203039" cy="4440"/>
                </a:xfrm>
                <a:custGeom>
                  <a:rect b="b" l="l" r="r" t="t"/>
                  <a:pathLst>
                    <a:path extrusionOk="0" h="64" w="2927">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71" name="Google Shape;4071;p64"/>
              <p:cNvSpPr/>
              <p:nvPr/>
            </p:nvSpPr>
            <p:spPr>
              <a:xfrm>
                <a:off x="760658" y="4803874"/>
                <a:ext cx="271435" cy="17550"/>
              </a:xfrm>
              <a:custGeom>
                <a:rect b="b" l="l" r="r" t="t"/>
                <a:pathLst>
                  <a:path extrusionOk="0" h="253" w="3913">
                    <a:moveTo>
                      <a:pt x="116" y="0"/>
                    </a:moveTo>
                    <a:cubicBezTo>
                      <a:pt x="1" y="42"/>
                      <a:pt x="1" y="210"/>
                      <a:pt x="116" y="252"/>
                    </a:cubicBezTo>
                    <a:lnTo>
                      <a:pt x="3912" y="252"/>
                    </a:lnTo>
                    <a:lnTo>
                      <a:pt x="3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72" name="Google Shape;4072;p64"/>
              <p:cNvGrpSpPr/>
              <p:nvPr/>
            </p:nvGrpSpPr>
            <p:grpSpPr>
              <a:xfrm>
                <a:off x="760658" y="4803874"/>
                <a:ext cx="700615" cy="229956"/>
                <a:chOff x="760658" y="4803874"/>
                <a:chExt cx="700615" cy="229956"/>
              </a:xfrm>
            </p:grpSpPr>
            <p:sp>
              <p:nvSpPr>
                <p:cNvPr id="4073" name="Google Shape;4073;p64"/>
                <p:cNvSpPr/>
                <p:nvPr/>
              </p:nvSpPr>
              <p:spPr>
                <a:xfrm>
                  <a:off x="786186" y="4821355"/>
                  <a:ext cx="283019" cy="200819"/>
                </a:xfrm>
                <a:custGeom>
                  <a:rect b="b" l="l" r="r" t="t"/>
                  <a:pathLst>
                    <a:path extrusionOk="0" h="2895" w="408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4" name="Google Shape;4074;p64"/>
                <p:cNvSpPr/>
                <p:nvPr/>
              </p:nvSpPr>
              <p:spPr>
                <a:xfrm>
                  <a:off x="781052" y="4812614"/>
                  <a:ext cx="283019" cy="213166"/>
                </a:xfrm>
                <a:custGeom>
                  <a:rect b="b" l="l" r="r" t="t"/>
                  <a:pathLst>
                    <a:path extrusionOk="0" h="3073" w="408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5" name="Google Shape;4075;p64"/>
                <p:cNvSpPr/>
                <p:nvPr/>
              </p:nvSpPr>
              <p:spPr>
                <a:xfrm>
                  <a:off x="989088" y="4803874"/>
                  <a:ext cx="472185" cy="229953"/>
                </a:xfrm>
                <a:custGeom>
                  <a:rect b="b" l="l" r="r" t="t"/>
                  <a:pathLst>
                    <a:path extrusionOk="0" h="3315" w="6807">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6" name="Google Shape;4076;p64"/>
                <p:cNvSpPr/>
                <p:nvPr/>
              </p:nvSpPr>
              <p:spPr>
                <a:xfrm>
                  <a:off x="761421" y="5016280"/>
                  <a:ext cx="270672" cy="17550"/>
                </a:xfrm>
                <a:custGeom>
                  <a:rect b="b" l="l" r="r" t="t"/>
                  <a:pathLst>
                    <a:path extrusionOk="0" h="253" w="3902">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7" name="Google Shape;4077;p64"/>
                <p:cNvSpPr/>
                <p:nvPr/>
              </p:nvSpPr>
              <p:spPr>
                <a:xfrm>
                  <a:off x="760658" y="4803874"/>
                  <a:ext cx="483838" cy="149903"/>
                </a:xfrm>
                <a:custGeom>
                  <a:rect b="b" l="l" r="r" t="t"/>
                  <a:pathLst>
                    <a:path extrusionOk="0" h="2161" w="6975">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8" name="Google Shape;4078;p64"/>
                <p:cNvSpPr/>
                <p:nvPr/>
              </p:nvSpPr>
              <p:spPr>
                <a:xfrm>
                  <a:off x="1072053" y="4857704"/>
                  <a:ext cx="48072" cy="122295"/>
                </a:xfrm>
                <a:custGeom>
                  <a:rect b="b" l="l" r="r" t="t"/>
                  <a:pathLst>
                    <a:path extrusionOk="0" h="1763" w="693">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9" name="Google Shape;4079;p64"/>
                <p:cNvSpPr/>
                <p:nvPr/>
              </p:nvSpPr>
              <p:spPr>
                <a:xfrm>
                  <a:off x="1138230" y="4878792"/>
                  <a:ext cx="31354" cy="80050"/>
                </a:xfrm>
                <a:custGeom>
                  <a:rect b="b" l="l" r="r" t="t"/>
                  <a:pathLst>
                    <a:path extrusionOk="0" h="1154" w="452">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80" name="Google Shape;4080;p64"/>
            <p:cNvGrpSpPr/>
            <p:nvPr/>
          </p:nvGrpSpPr>
          <p:grpSpPr>
            <a:xfrm flipH="1">
              <a:off x="1156855" y="3736012"/>
              <a:ext cx="795165" cy="401643"/>
              <a:chOff x="760658" y="4632187"/>
              <a:chExt cx="795165" cy="401643"/>
            </a:xfrm>
          </p:grpSpPr>
          <p:sp>
            <p:nvSpPr>
              <p:cNvPr id="4081" name="Google Shape;4081;p64"/>
              <p:cNvSpPr/>
              <p:nvPr/>
            </p:nvSpPr>
            <p:spPr>
              <a:xfrm>
                <a:off x="932345" y="4784242"/>
                <a:ext cx="301263" cy="21157"/>
              </a:xfrm>
              <a:custGeom>
                <a:rect b="b" l="l" r="r" t="t"/>
                <a:pathLst>
                  <a:path extrusionOk="0" h="305" w="4343">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82" name="Google Shape;4082;p64"/>
              <p:cNvGrpSpPr/>
              <p:nvPr/>
            </p:nvGrpSpPr>
            <p:grpSpPr>
              <a:xfrm>
                <a:off x="932345" y="4632187"/>
                <a:ext cx="623479" cy="173211"/>
                <a:chOff x="932345" y="4632187"/>
                <a:chExt cx="623479" cy="173211"/>
              </a:xfrm>
            </p:grpSpPr>
            <p:sp>
              <p:nvSpPr>
                <p:cNvPr id="4083" name="Google Shape;4083;p64"/>
                <p:cNvSpPr/>
                <p:nvPr/>
              </p:nvSpPr>
              <p:spPr>
                <a:xfrm>
                  <a:off x="949826" y="4642384"/>
                  <a:ext cx="312847" cy="153510"/>
                </a:xfrm>
                <a:custGeom>
                  <a:rect b="b" l="l" r="r" t="t"/>
                  <a:pathLst>
                    <a:path extrusionOk="0" h="2213" w="451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4" name="Google Shape;4084;p64"/>
                <p:cNvSpPr/>
                <p:nvPr/>
              </p:nvSpPr>
              <p:spPr>
                <a:xfrm>
                  <a:off x="1194974" y="4632187"/>
                  <a:ext cx="360850" cy="173211"/>
                </a:xfrm>
                <a:custGeom>
                  <a:rect b="b" l="l" r="r" t="t"/>
                  <a:pathLst>
                    <a:path extrusionOk="0" h="2497" w="5202">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5" name="Google Shape;4085;p64"/>
                <p:cNvSpPr/>
                <p:nvPr/>
              </p:nvSpPr>
              <p:spPr>
                <a:xfrm>
                  <a:off x="932345" y="4632187"/>
                  <a:ext cx="301263" cy="20463"/>
                </a:xfrm>
                <a:custGeom>
                  <a:rect b="b" l="l" r="r" t="t"/>
                  <a:pathLst>
                    <a:path extrusionOk="0" h="295" w="4343">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6" name="Google Shape;4086;p64"/>
                <p:cNvSpPr/>
                <p:nvPr/>
              </p:nvSpPr>
              <p:spPr>
                <a:xfrm>
                  <a:off x="963630" y="4696214"/>
                  <a:ext cx="211016" cy="79773"/>
                </a:xfrm>
                <a:custGeom>
                  <a:rect b="b" l="l" r="r" t="t"/>
                  <a:pathLst>
                    <a:path extrusionOk="0" h="1150" w="3042">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7" name="Google Shape;4087;p64"/>
                <p:cNvSpPr/>
                <p:nvPr/>
              </p:nvSpPr>
              <p:spPr>
                <a:xfrm>
                  <a:off x="1043681" y="4671449"/>
                  <a:ext cx="157187" cy="6659"/>
                </a:xfrm>
                <a:custGeom>
                  <a:rect b="b" l="l" r="r" t="t"/>
                  <a:pathLst>
                    <a:path extrusionOk="0" h="96" w="2266">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8" name="Google Shape;4088;p64"/>
                <p:cNvSpPr/>
                <p:nvPr/>
              </p:nvSpPr>
              <p:spPr>
                <a:xfrm>
                  <a:off x="1008026" y="4730413"/>
                  <a:ext cx="203039" cy="4440"/>
                </a:xfrm>
                <a:custGeom>
                  <a:rect b="b" l="l" r="r" t="t"/>
                  <a:pathLst>
                    <a:path extrusionOk="0" h="64" w="2927">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89" name="Google Shape;4089;p64"/>
              <p:cNvSpPr/>
              <p:nvPr/>
            </p:nvSpPr>
            <p:spPr>
              <a:xfrm>
                <a:off x="760658" y="4803874"/>
                <a:ext cx="271435" cy="17550"/>
              </a:xfrm>
              <a:custGeom>
                <a:rect b="b" l="l" r="r" t="t"/>
                <a:pathLst>
                  <a:path extrusionOk="0" h="253" w="3913">
                    <a:moveTo>
                      <a:pt x="116" y="0"/>
                    </a:moveTo>
                    <a:cubicBezTo>
                      <a:pt x="1" y="42"/>
                      <a:pt x="1" y="210"/>
                      <a:pt x="116" y="252"/>
                    </a:cubicBezTo>
                    <a:lnTo>
                      <a:pt x="3912" y="252"/>
                    </a:lnTo>
                    <a:lnTo>
                      <a:pt x="3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90" name="Google Shape;4090;p64"/>
              <p:cNvGrpSpPr/>
              <p:nvPr/>
            </p:nvGrpSpPr>
            <p:grpSpPr>
              <a:xfrm>
                <a:off x="760658" y="4803874"/>
                <a:ext cx="700615" cy="229956"/>
                <a:chOff x="760658" y="4803874"/>
                <a:chExt cx="700615" cy="229956"/>
              </a:xfrm>
            </p:grpSpPr>
            <p:sp>
              <p:nvSpPr>
                <p:cNvPr id="4091" name="Google Shape;4091;p64"/>
                <p:cNvSpPr/>
                <p:nvPr/>
              </p:nvSpPr>
              <p:spPr>
                <a:xfrm>
                  <a:off x="786186" y="4821355"/>
                  <a:ext cx="283019" cy="200819"/>
                </a:xfrm>
                <a:custGeom>
                  <a:rect b="b" l="l" r="r" t="t"/>
                  <a:pathLst>
                    <a:path extrusionOk="0" h="2895" w="408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2" name="Google Shape;4092;p64"/>
                <p:cNvSpPr/>
                <p:nvPr/>
              </p:nvSpPr>
              <p:spPr>
                <a:xfrm>
                  <a:off x="781052" y="4812614"/>
                  <a:ext cx="283019" cy="213166"/>
                </a:xfrm>
                <a:custGeom>
                  <a:rect b="b" l="l" r="r" t="t"/>
                  <a:pathLst>
                    <a:path extrusionOk="0" h="3073" w="408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3" name="Google Shape;4093;p64"/>
                <p:cNvSpPr/>
                <p:nvPr/>
              </p:nvSpPr>
              <p:spPr>
                <a:xfrm>
                  <a:off x="989088" y="4803874"/>
                  <a:ext cx="472185" cy="229953"/>
                </a:xfrm>
                <a:custGeom>
                  <a:rect b="b" l="l" r="r" t="t"/>
                  <a:pathLst>
                    <a:path extrusionOk="0" h="3315" w="6807">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4" name="Google Shape;4094;p64"/>
                <p:cNvSpPr/>
                <p:nvPr/>
              </p:nvSpPr>
              <p:spPr>
                <a:xfrm>
                  <a:off x="761421" y="5016280"/>
                  <a:ext cx="270672" cy="17550"/>
                </a:xfrm>
                <a:custGeom>
                  <a:rect b="b" l="l" r="r" t="t"/>
                  <a:pathLst>
                    <a:path extrusionOk="0" h="253" w="3902">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5" name="Google Shape;4095;p64"/>
                <p:cNvSpPr/>
                <p:nvPr/>
              </p:nvSpPr>
              <p:spPr>
                <a:xfrm>
                  <a:off x="760658" y="4803874"/>
                  <a:ext cx="483838" cy="149903"/>
                </a:xfrm>
                <a:custGeom>
                  <a:rect b="b" l="l" r="r" t="t"/>
                  <a:pathLst>
                    <a:path extrusionOk="0" h="2161" w="6975">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6" name="Google Shape;4096;p64"/>
                <p:cNvSpPr/>
                <p:nvPr/>
              </p:nvSpPr>
              <p:spPr>
                <a:xfrm>
                  <a:off x="1072053" y="4857704"/>
                  <a:ext cx="48072" cy="122295"/>
                </a:xfrm>
                <a:custGeom>
                  <a:rect b="b" l="l" r="r" t="t"/>
                  <a:pathLst>
                    <a:path extrusionOk="0" h="1763" w="693">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7" name="Google Shape;4097;p64"/>
                <p:cNvSpPr/>
                <p:nvPr/>
              </p:nvSpPr>
              <p:spPr>
                <a:xfrm>
                  <a:off x="1138230" y="4878792"/>
                  <a:ext cx="31354" cy="80050"/>
                </a:xfrm>
                <a:custGeom>
                  <a:rect b="b" l="l" r="r" t="t"/>
                  <a:pathLst>
                    <a:path extrusionOk="0" h="1154" w="452">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4098" name="Google Shape;4098;p64"/>
          <p:cNvGrpSpPr/>
          <p:nvPr/>
        </p:nvGrpSpPr>
        <p:grpSpPr>
          <a:xfrm>
            <a:off x="713225" y="1317949"/>
            <a:ext cx="648376" cy="880878"/>
            <a:chOff x="638276" y="3526008"/>
            <a:chExt cx="714936" cy="971200"/>
          </a:xfrm>
        </p:grpSpPr>
        <p:sp>
          <p:nvSpPr>
            <p:cNvPr id="4099" name="Google Shape;4099;p64"/>
            <p:cNvSpPr/>
            <p:nvPr/>
          </p:nvSpPr>
          <p:spPr>
            <a:xfrm>
              <a:off x="801537" y="3817400"/>
              <a:ext cx="388460" cy="388464"/>
            </a:xfrm>
            <a:custGeom>
              <a:rect b="b" l="l" r="r" t="t"/>
              <a:pathLst>
                <a:path extrusionOk="0" h="91296" w="91295">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00" name="Google Shape;4100;p64"/>
            <p:cNvGrpSpPr/>
            <p:nvPr/>
          </p:nvGrpSpPr>
          <p:grpSpPr>
            <a:xfrm>
              <a:off x="638276" y="3526008"/>
              <a:ext cx="714936" cy="971200"/>
              <a:chOff x="9141124" y="2771118"/>
              <a:chExt cx="319239" cy="433649"/>
            </a:xfrm>
          </p:grpSpPr>
          <p:sp>
            <p:nvSpPr>
              <p:cNvPr id="4101" name="Google Shape;4101;p64"/>
              <p:cNvSpPr/>
              <p:nvPr/>
            </p:nvSpPr>
            <p:spPr>
              <a:xfrm>
                <a:off x="9271960" y="3034862"/>
                <a:ext cx="17824" cy="25355"/>
              </a:xfrm>
              <a:custGeom>
                <a:rect b="b" l="l" r="r" t="t"/>
                <a:pathLst>
                  <a:path extrusionOk="0" h="1579" w="111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2" name="Google Shape;4102;p64"/>
              <p:cNvSpPr/>
              <p:nvPr/>
            </p:nvSpPr>
            <p:spPr>
              <a:xfrm>
                <a:off x="9267175" y="2928674"/>
                <a:ext cx="54965" cy="93728"/>
              </a:xfrm>
              <a:custGeom>
                <a:rect b="b" l="l" r="r" t="t"/>
                <a:pathLst>
                  <a:path extrusionOk="0" h="5837" w="3423">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3" name="Google Shape;4103;p64"/>
              <p:cNvSpPr/>
              <p:nvPr/>
            </p:nvSpPr>
            <p:spPr>
              <a:xfrm>
                <a:off x="9274706" y="3031330"/>
                <a:ext cx="53439" cy="115213"/>
              </a:xfrm>
              <a:custGeom>
                <a:rect b="b" l="l" r="r" t="t"/>
                <a:pathLst>
                  <a:path extrusionOk="0" h="7175" w="3328">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4" name="Google Shape;4104;p64"/>
              <p:cNvSpPr/>
              <p:nvPr/>
            </p:nvSpPr>
            <p:spPr>
              <a:xfrm>
                <a:off x="9209625" y="3132139"/>
                <a:ext cx="185657" cy="54804"/>
              </a:xfrm>
              <a:custGeom>
                <a:rect b="b" l="l" r="r" t="t"/>
                <a:pathLst>
                  <a:path extrusionOk="0" h="3413" w="11562">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5" name="Google Shape;4105;p64"/>
              <p:cNvSpPr/>
              <p:nvPr/>
            </p:nvSpPr>
            <p:spPr>
              <a:xfrm>
                <a:off x="9193872" y="2882091"/>
                <a:ext cx="15078" cy="289790"/>
              </a:xfrm>
              <a:custGeom>
                <a:rect b="b" l="l" r="r" t="t"/>
                <a:pathLst>
                  <a:path extrusionOk="0" h="18047" w="939">
                    <a:moveTo>
                      <a:pt x="0" y="1"/>
                    </a:moveTo>
                    <a:lnTo>
                      <a:pt x="0"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6" name="Google Shape;4106;p64"/>
              <p:cNvSpPr/>
              <p:nvPr/>
            </p:nvSpPr>
            <p:spPr>
              <a:xfrm>
                <a:off x="9392520" y="2882091"/>
                <a:ext cx="15094" cy="289790"/>
              </a:xfrm>
              <a:custGeom>
                <a:rect b="b" l="l" r="r" t="t"/>
                <a:pathLst>
                  <a:path extrusionOk="0" h="18047" w="940">
                    <a:moveTo>
                      <a:pt x="1" y="1"/>
                    </a:moveTo>
                    <a:lnTo>
                      <a:pt x="1" y="18046"/>
                    </a:lnTo>
                    <a:lnTo>
                      <a:pt x="940" y="18046"/>
                    </a:lnTo>
                    <a:lnTo>
                      <a:pt x="940"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7" name="Google Shape;4107;p64"/>
              <p:cNvSpPr/>
              <p:nvPr/>
            </p:nvSpPr>
            <p:spPr>
              <a:xfrm>
                <a:off x="9338406" y="2882091"/>
                <a:ext cx="15094" cy="289790"/>
              </a:xfrm>
              <a:custGeom>
                <a:rect b="b" l="l" r="r" t="t"/>
                <a:pathLst>
                  <a:path extrusionOk="0" h="18047" w="940">
                    <a:moveTo>
                      <a:pt x="1" y="1"/>
                    </a:moveTo>
                    <a:lnTo>
                      <a:pt x="1"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8" name="Google Shape;4108;p64"/>
              <p:cNvSpPr/>
              <p:nvPr/>
            </p:nvSpPr>
            <p:spPr>
              <a:xfrm>
                <a:off x="9182231" y="2880726"/>
                <a:ext cx="237025" cy="17824"/>
              </a:xfrm>
              <a:custGeom>
                <a:rect b="b" l="l" r="r" t="t"/>
                <a:pathLst>
                  <a:path extrusionOk="0" h="1110" w="14761">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9" name="Google Shape;4109;p64"/>
              <p:cNvSpPr/>
              <p:nvPr/>
            </p:nvSpPr>
            <p:spPr>
              <a:xfrm>
                <a:off x="9182231" y="3152676"/>
                <a:ext cx="237025" cy="30172"/>
              </a:xfrm>
              <a:custGeom>
                <a:rect b="b" l="l" r="r" t="t"/>
                <a:pathLst>
                  <a:path extrusionOk="0" h="1879" w="14761">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0" name="Google Shape;4110;p64"/>
              <p:cNvSpPr/>
              <p:nvPr/>
            </p:nvSpPr>
            <p:spPr>
              <a:xfrm>
                <a:off x="9180175" y="2803313"/>
                <a:ext cx="254158" cy="68533"/>
              </a:xfrm>
              <a:custGeom>
                <a:rect b="b" l="l" r="r" t="t"/>
                <a:pathLst>
                  <a:path extrusionOk="0" h="4268" w="15828">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1" name="Google Shape;4111;p64"/>
              <p:cNvSpPr/>
              <p:nvPr/>
            </p:nvSpPr>
            <p:spPr>
              <a:xfrm>
                <a:off x="9296624" y="2771118"/>
                <a:ext cx="20570" cy="35648"/>
              </a:xfrm>
              <a:custGeom>
                <a:rect b="b" l="l" r="r" t="t"/>
                <a:pathLst>
                  <a:path extrusionOk="0" h="2220" w="1281">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2" name="Google Shape;4112;p64"/>
              <p:cNvSpPr/>
              <p:nvPr/>
            </p:nvSpPr>
            <p:spPr>
              <a:xfrm>
                <a:off x="9141124" y="2856062"/>
                <a:ext cx="319239" cy="28791"/>
              </a:xfrm>
              <a:custGeom>
                <a:rect b="b" l="l" r="r" t="t"/>
                <a:pathLst>
                  <a:path extrusionOk="0" h="1793" w="19881">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3" name="Google Shape;4113;p64"/>
              <p:cNvSpPr/>
              <p:nvPr/>
            </p:nvSpPr>
            <p:spPr>
              <a:xfrm>
                <a:off x="9152091" y="3174611"/>
                <a:ext cx="301415" cy="30156"/>
              </a:xfrm>
              <a:custGeom>
                <a:rect b="b" l="l" r="r" t="t"/>
                <a:pathLst>
                  <a:path extrusionOk="0" h="1878" w="18771">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4" name="Google Shape;4114;p64"/>
              <p:cNvSpPr/>
              <p:nvPr/>
            </p:nvSpPr>
            <p:spPr>
              <a:xfrm>
                <a:off x="9215101" y="2803281"/>
                <a:ext cx="197989" cy="42584"/>
              </a:xfrm>
              <a:custGeom>
                <a:rect b="b" l="l" r="r" t="t"/>
                <a:pathLst>
                  <a:path extrusionOk="0" h="2652" w="1233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5" name="Google Shape;4115;p64"/>
              <p:cNvSpPr/>
              <p:nvPr/>
            </p:nvSpPr>
            <p:spPr>
              <a:xfrm>
                <a:off x="9150710" y="2856062"/>
                <a:ext cx="300741" cy="14516"/>
              </a:xfrm>
              <a:custGeom>
                <a:rect b="b" l="l" r="r" t="t"/>
                <a:pathLst>
                  <a:path extrusionOk="0" h="904" w="18729">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6" name="Google Shape;4116;p64"/>
              <p:cNvSpPr/>
              <p:nvPr/>
            </p:nvSpPr>
            <p:spPr>
              <a:xfrm>
                <a:off x="9158257" y="3174498"/>
                <a:ext cx="289083" cy="13826"/>
              </a:xfrm>
              <a:custGeom>
                <a:rect b="b" l="l" r="r" t="t"/>
                <a:pathLst>
                  <a:path extrusionOk="0" h="861" w="18003">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7" name="Google Shape;4117;p64"/>
              <p:cNvSpPr/>
              <p:nvPr/>
            </p:nvSpPr>
            <p:spPr>
              <a:xfrm>
                <a:off x="9187016" y="3174611"/>
                <a:ext cx="79485" cy="13713"/>
              </a:xfrm>
              <a:custGeom>
                <a:rect b="b" l="l" r="r" t="t"/>
                <a:pathLst>
                  <a:path extrusionOk="0" h="854" w="495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8" name="Google Shape;4118;p64"/>
              <p:cNvSpPr/>
              <p:nvPr/>
            </p:nvSpPr>
            <p:spPr>
              <a:xfrm>
                <a:off x="9277436" y="3031426"/>
                <a:ext cx="40433" cy="80175"/>
              </a:xfrm>
              <a:custGeom>
                <a:rect b="b" l="l" r="r" t="t"/>
                <a:pathLst>
                  <a:path extrusionOk="0" h="4993" w="2518">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9" name="Google Shape;4119;p64"/>
              <p:cNvSpPr/>
              <p:nvPr/>
            </p:nvSpPr>
            <p:spPr>
              <a:xfrm>
                <a:off x="9277436" y="2974582"/>
                <a:ext cx="40433" cy="47900"/>
              </a:xfrm>
              <a:custGeom>
                <a:rect b="b" l="l" r="r" t="t"/>
                <a:pathLst>
                  <a:path extrusionOk="0" h="2983" w="2518">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0" name="Google Shape;4120;p64"/>
              <p:cNvSpPr/>
              <p:nvPr/>
            </p:nvSpPr>
            <p:spPr>
              <a:xfrm>
                <a:off x="9284983" y="2993065"/>
                <a:ext cx="24680" cy="28582"/>
              </a:xfrm>
              <a:custGeom>
                <a:rect b="b" l="l" r="r" t="t"/>
                <a:pathLst>
                  <a:path extrusionOk="0" h="1780" w="1537">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1" name="Google Shape;4121;p64"/>
              <p:cNvSpPr/>
              <p:nvPr/>
            </p:nvSpPr>
            <p:spPr>
              <a:xfrm>
                <a:off x="9278817" y="3075279"/>
                <a:ext cx="26736" cy="19189"/>
              </a:xfrm>
              <a:custGeom>
                <a:rect b="b" l="l" r="r" t="t"/>
                <a:pathLst>
                  <a:path extrusionOk="0" h="1195" w="166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2" name="Google Shape;4122;p64"/>
              <p:cNvSpPr/>
              <p:nvPr/>
            </p:nvSpPr>
            <p:spPr>
              <a:xfrm>
                <a:off x="9293879" y="3036918"/>
                <a:ext cx="26045" cy="20586"/>
              </a:xfrm>
              <a:custGeom>
                <a:rect b="b" l="l" r="r" t="t"/>
                <a:pathLst>
                  <a:path extrusionOk="0" h="1282" w="162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3" name="Google Shape;4123;p64"/>
              <p:cNvSpPr/>
              <p:nvPr/>
            </p:nvSpPr>
            <p:spPr>
              <a:xfrm>
                <a:off x="9208934" y="2856062"/>
                <a:ext cx="85651" cy="14404"/>
              </a:xfrm>
              <a:custGeom>
                <a:rect b="b" l="l" r="r" t="t"/>
                <a:pathLst>
                  <a:path extrusionOk="0" h="897" w="5334">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4" name="Google Shape;4124;p64"/>
              <p:cNvSpPr/>
              <p:nvPr/>
            </p:nvSpPr>
            <p:spPr>
              <a:xfrm>
                <a:off x="9312377" y="2856062"/>
                <a:ext cx="52765" cy="14404"/>
              </a:xfrm>
              <a:custGeom>
                <a:rect b="b" l="l" r="r" t="t"/>
                <a:pathLst>
                  <a:path extrusionOk="0" h="897" w="3286">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5" name="Google Shape;4125;p64"/>
              <p:cNvSpPr/>
              <p:nvPr/>
            </p:nvSpPr>
            <p:spPr>
              <a:xfrm>
                <a:off x="9339097" y="2819499"/>
                <a:ext cx="47289" cy="17422"/>
              </a:xfrm>
              <a:custGeom>
                <a:rect b="b" l="l" r="r" t="t"/>
                <a:pathLst>
                  <a:path extrusionOk="0" h="1085" w="294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6" name="Google Shape;4126;p64"/>
              <p:cNvSpPr/>
              <p:nvPr/>
            </p:nvSpPr>
            <p:spPr>
              <a:xfrm>
                <a:off x="9306901" y="2808805"/>
                <a:ext cx="30846" cy="10293"/>
              </a:xfrm>
              <a:custGeom>
                <a:rect b="b" l="l" r="r" t="t"/>
                <a:pathLst>
                  <a:path extrusionOk="0" h="641" w="192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27" name="Google Shape;4127;p64"/>
          <p:cNvGrpSpPr/>
          <p:nvPr/>
        </p:nvGrpSpPr>
        <p:grpSpPr>
          <a:xfrm>
            <a:off x="7782400" y="1317949"/>
            <a:ext cx="648376" cy="880878"/>
            <a:chOff x="638276" y="3526008"/>
            <a:chExt cx="714936" cy="971200"/>
          </a:xfrm>
        </p:grpSpPr>
        <p:sp>
          <p:nvSpPr>
            <p:cNvPr id="4128" name="Google Shape;4128;p64"/>
            <p:cNvSpPr/>
            <p:nvPr/>
          </p:nvSpPr>
          <p:spPr>
            <a:xfrm>
              <a:off x="801537" y="3817400"/>
              <a:ext cx="388460" cy="388464"/>
            </a:xfrm>
            <a:custGeom>
              <a:rect b="b" l="l" r="r" t="t"/>
              <a:pathLst>
                <a:path extrusionOk="0" h="91296" w="91295">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29" name="Google Shape;4129;p64"/>
            <p:cNvGrpSpPr/>
            <p:nvPr/>
          </p:nvGrpSpPr>
          <p:grpSpPr>
            <a:xfrm>
              <a:off x="638276" y="3526008"/>
              <a:ext cx="714936" cy="971200"/>
              <a:chOff x="9141124" y="2771118"/>
              <a:chExt cx="319239" cy="433649"/>
            </a:xfrm>
          </p:grpSpPr>
          <p:sp>
            <p:nvSpPr>
              <p:cNvPr id="4130" name="Google Shape;4130;p64"/>
              <p:cNvSpPr/>
              <p:nvPr/>
            </p:nvSpPr>
            <p:spPr>
              <a:xfrm>
                <a:off x="9271960" y="3034862"/>
                <a:ext cx="17824" cy="25355"/>
              </a:xfrm>
              <a:custGeom>
                <a:rect b="b" l="l" r="r" t="t"/>
                <a:pathLst>
                  <a:path extrusionOk="0" h="1579" w="111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1" name="Google Shape;4131;p64"/>
              <p:cNvSpPr/>
              <p:nvPr/>
            </p:nvSpPr>
            <p:spPr>
              <a:xfrm>
                <a:off x="9267175" y="2928674"/>
                <a:ext cx="54965" cy="93728"/>
              </a:xfrm>
              <a:custGeom>
                <a:rect b="b" l="l" r="r" t="t"/>
                <a:pathLst>
                  <a:path extrusionOk="0" h="5837" w="3423">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2" name="Google Shape;4132;p64"/>
              <p:cNvSpPr/>
              <p:nvPr/>
            </p:nvSpPr>
            <p:spPr>
              <a:xfrm>
                <a:off x="9274706" y="3031330"/>
                <a:ext cx="53439" cy="115213"/>
              </a:xfrm>
              <a:custGeom>
                <a:rect b="b" l="l" r="r" t="t"/>
                <a:pathLst>
                  <a:path extrusionOk="0" h="7175" w="3328">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3" name="Google Shape;4133;p64"/>
              <p:cNvSpPr/>
              <p:nvPr/>
            </p:nvSpPr>
            <p:spPr>
              <a:xfrm>
                <a:off x="9209625" y="3132139"/>
                <a:ext cx="185657" cy="54804"/>
              </a:xfrm>
              <a:custGeom>
                <a:rect b="b" l="l" r="r" t="t"/>
                <a:pathLst>
                  <a:path extrusionOk="0" h="3413" w="11562">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4" name="Google Shape;4134;p64"/>
              <p:cNvSpPr/>
              <p:nvPr/>
            </p:nvSpPr>
            <p:spPr>
              <a:xfrm>
                <a:off x="9193872" y="2882091"/>
                <a:ext cx="15078" cy="289790"/>
              </a:xfrm>
              <a:custGeom>
                <a:rect b="b" l="l" r="r" t="t"/>
                <a:pathLst>
                  <a:path extrusionOk="0" h="18047" w="939">
                    <a:moveTo>
                      <a:pt x="0" y="1"/>
                    </a:moveTo>
                    <a:lnTo>
                      <a:pt x="0"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5" name="Google Shape;4135;p64"/>
              <p:cNvSpPr/>
              <p:nvPr/>
            </p:nvSpPr>
            <p:spPr>
              <a:xfrm>
                <a:off x="9392520" y="2882091"/>
                <a:ext cx="15094" cy="289790"/>
              </a:xfrm>
              <a:custGeom>
                <a:rect b="b" l="l" r="r" t="t"/>
                <a:pathLst>
                  <a:path extrusionOk="0" h="18047" w="940">
                    <a:moveTo>
                      <a:pt x="1" y="1"/>
                    </a:moveTo>
                    <a:lnTo>
                      <a:pt x="1" y="18046"/>
                    </a:lnTo>
                    <a:lnTo>
                      <a:pt x="940" y="18046"/>
                    </a:lnTo>
                    <a:lnTo>
                      <a:pt x="940"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6" name="Google Shape;4136;p64"/>
              <p:cNvSpPr/>
              <p:nvPr/>
            </p:nvSpPr>
            <p:spPr>
              <a:xfrm>
                <a:off x="9338406" y="2882091"/>
                <a:ext cx="15094" cy="289790"/>
              </a:xfrm>
              <a:custGeom>
                <a:rect b="b" l="l" r="r" t="t"/>
                <a:pathLst>
                  <a:path extrusionOk="0" h="18047" w="940">
                    <a:moveTo>
                      <a:pt x="1" y="1"/>
                    </a:moveTo>
                    <a:lnTo>
                      <a:pt x="1"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7" name="Google Shape;4137;p64"/>
              <p:cNvSpPr/>
              <p:nvPr/>
            </p:nvSpPr>
            <p:spPr>
              <a:xfrm>
                <a:off x="9182231" y="2880726"/>
                <a:ext cx="237025" cy="17824"/>
              </a:xfrm>
              <a:custGeom>
                <a:rect b="b" l="l" r="r" t="t"/>
                <a:pathLst>
                  <a:path extrusionOk="0" h="1110" w="14761">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8" name="Google Shape;4138;p64"/>
              <p:cNvSpPr/>
              <p:nvPr/>
            </p:nvSpPr>
            <p:spPr>
              <a:xfrm>
                <a:off x="9182231" y="3152676"/>
                <a:ext cx="237025" cy="30172"/>
              </a:xfrm>
              <a:custGeom>
                <a:rect b="b" l="l" r="r" t="t"/>
                <a:pathLst>
                  <a:path extrusionOk="0" h="1879" w="14761">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9" name="Google Shape;4139;p64"/>
              <p:cNvSpPr/>
              <p:nvPr/>
            </p:nvSpPr>
            <p:spPr>
              <a:xfrm>
                <a:off x="9180175" y="2803313"/>
                <a:ext cx="254158" cy="68533"/>
              </a:xfrm>
              <a:custGeom>
                <a:rect b="b" l="l" r="r" t="t"/>
                <a:pathLst>
                  <a:path extrusionOk="0" h="4268" w="15828">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0" name="Google Shape;4140;p64"/>
              <p:cNvSpPr/>
              <p:nvPr/>
            </p:nvSpPr>
            <p:spPr>
              <a:xfrm>
                <a:off x="9296624" y="2771118"/>
                <a:ext cx="20570" cy="35648"/>
              </a:xfrm>
              <a:custGeom>
                <a:rect b="b" l="l" r="r" t="t"/>
                <a:pathLst>
                  <a:path extrusionOk="0" h="2220" w="1281">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1" name="Google Shape;4141;p64"/>
              <p:cNvSpPr/>
              <p:nvPr/>
            </p:nvSpPr>
            <p:spPr>
              <a:xfrm>
                <a:off x="9141124" y="2856062"/>
                <a:ext cx="319239" cy="28791"/>
              </a:xfrm>
              <a:custGeom>
                <a:rect b="b" l="l" r="r" t="t"/>
                <a:pathLst>
                  <a:path extrusionOk="0" h="1793" w="19881">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2" name="Google Shape;4142;p64"/>
              <p:cNvSpPr/>
              <p:nvPr/>
            </p:nvSpPr>
            <p:spPr>
              <a:xfrm>
                <a:off x="9152091" y="3174611"/>
                <a:ext cx="301415" cy="30156"/>
              </a:xfrm>
              <a:custGeom>
                <a:rect b="b" l="l" r="r" t="t"/>
                <a:pathLst>
                  <a:path extrusionOk="0" h="1878" w="18771">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3" name="Google Shape;4143;p64"/>
              <p:cNvSpPr/>
              <p:nvPr/>
            </p:nvSpPr>
            <p:spPr>
              <a:xfrm>
                <a:off x="9215101" y="2803281"/>
                <a:ext cx="197989" cy="42584"/>
              </a:xfrm>
              <a:custGeom>
                <a:rect b="b" l="l" r="r" t="t"/>
                <a:pathLst>
                  <a:path extrusionOk="0" h="2652" w="1233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4" name="Google Shape;4144;p64"/>
              <p:cNvSpPr/>
              <p:nvPr/>
            </p:nvSpPr>
            <p:spPr>
              <a:xfrm>
                <a:off x="9150710" y="2856062"/>
                <a:ext cx="300741" cy="14516"/>
              </a:xfrm>
              <a:custGeom>
                <a:rect b="b" l="l" r="r" t="t"/>
                <a:pathLst>
                  <a:path extrusionOk="0" h="904" w="18729">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5" name="Google Shape;4145;p64"/>
              <p:cNvSpPr/>
              <p:nvPr/>
            </p:nvSpPr>
            <p:spPr>
              <a:xfrm>
                <a:off x="9158257" y="3174498"/>
                <a:ext cx="289083" cy="13826"/>
              </a:xfrm>
              <a:custGeom>
                <a:rect b="b" l="l" r="r" t="t"/>
                <a:pathLst>
                  <a:path extrusionOk="0" h="861" w="18003">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6" name="Google Shape;4146;p64"/>
              <p:cNvSpPr/>
              <p:nvPr/>
            </p:nvSpPr>
            <p:spPr>
              <a:xfrm>
                <a:off x="9187016" y="3174611"/>
                <a:ext cx="79485" cy="13713"/>
              </a:xfrm>
              <a:custGeom>
                <a:rect b="b" l="l" r="r" t="t"/>
                <a:pathLst>
                  <a:path extrusionOk="0" h="854" w="495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7" name="Google Shape;4147;p64"/>
              <p:cNvSpPr/>
              <p:nvPr/>
            </p:nvSpPr>
            <p:spPr>
              <a:xfrm>
                <a:off x="9277436" y="3031426"/>
                <a:ext cx="40433" cy="80175"/>
              </a:xfrm>
              <a:custGeom>
                <a:rect b="b" l="l" r="r" t="t"/>
                <a:pathLst>
                  <a:path extrusionOk="0" h="4993" w="2518">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8" name="Google Shape;4148;p64"/>
              <p:cNvSpPr/>
              <p:nvPr/>
            </p:nvSpPr>
            <p:spPr>
              <a:xfrm>
                <a:off x="9277436" y="2974582"/>
                <a:ext cx="40433" cy="47900"/>
              </a:xfrm>
              <a:custGeom>
                <a:rect b="b" l="l" r="r" t="t"/>
                <a:pathLst>
                  <a:path extrusionOk="0" h="2983" w="2518">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9" name="Google Shape;4149;p64"/>
              <p:cNvSpPr/>
              <p:nvPr/>
            </p:nvSpPr>
            <p:spPr>
              <a:xfrm>
                <a:off x="9284983" y="2993065"/>
                <a:ext cx="24680" cy="28582"/>
              </a:xfrm>
              <a:custGeom>
                <a:rect b="b" l="l" r="r" t="t"/>
                <a:pathLst>
                  <a:path extrusionOk="0" h="1780" w="1537">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0" name="Google Shape;4150;p64"/>
              <p:cNvSpPr/>
              <p:nvPr/>
            </p:nvSpPr>
            <p:spPr>
              <a:xfrm>
                <a:off x="9278817" y="3075279"/>
                <a:ext cx="26736" cy="19189"/>
              </a:xfrm>
              <a:custGeom>
                <a:rect b="b" l="l" r="r" t="t"/>
                <a:pathLst>
                  <a:path extrusionOk="0" h="1195" w="166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1" name="Google Shape;4151;p64"/>
              <p:cNvSpPr/>
              <p:nvPr/>
            </p:nvSpPr>
            <p:spPr>
              <a:xfrm>
                <a:off x="9293879" y="3036918"/>
                <a:ext cx="26045" cy="20586"/>
              </a:xfrm>
              <a:custGeom>
                <a:rect b="b" l="l" r="r" t="t"/>
                <a:pathLst>
                  <a:path extrusionOk="0" h="1282" w="162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2" name="Google Shape;4152;p64"/>
              <p:cNvSpPr/>
              <p:nvPr/>
            </p:nvSpPr>
            <p:spPr>
              <a:xfrm>
                <a:off x="9208934" y="2856062"/>
                <a:ext cx="85651" cy="14404"/>
              </a:xfrm>
              <a:custGeom>
                <a:rect b="b" l="l" r="r" t="t"/>
                <a:pathLst>
                  <a:path extrusionOk="0" h="897" w="5334">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3" name="Google Shape;4153;p64"/>
              <p:cNvSpPr/>
              <p:nvPr/>
            </p:nvSpPr>
            <p:spPr>
              <a:xfrm>
                <a:off x="9312377" y="2856062"/>
                <a:ext cx="52765" cy="14404"/>
              </a:xfrm>
              <a:custGeom>
                <a:rect b="b" l="l" r="r" t="t"/>
                <a:pathLst>
                  <a:path extrusionOk="0" h="897" w="3286">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4" name="Google Shape;4154;p64"/>
              <p:cNvSpPr/>
              <p:nvPr/>
            </p:nvSpPr>
            <p:spPr>
              <a:xfrm>
                <a:off x="9339097" y="2819499"/>
                <a:ext cx="47289" cy="17422"/>
              </a:xfrm>
              <a:custGeom>
                <a:rect b="b" l="l" r="r" t="t"/>
                <a:pathLst>
                  <a:path extrusionOk="0" h="1085" w="294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5" name="Google Shape;4155;p64"/>
              <p:cNvSpPr/>
              <p:nvPr/>
            </p:nvSpPr>
            <p:spPr>
              <a:xfrm>
                <a:off x="9306901" y="2808805"/>
                <a:ext cx="30846" cy="10293"/>
              </a:xfrm>
              <a:custGeom>
                <a:rect b="b" l="l" r="r" t="t"/>
                <a:pathLst>
                  <a:path extrusionOk="0" h="641" w="192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156" name="Google Shape;4156;p64"/>
          <p:cNvGrpSpPr/>
          <p:nvPr/>
        </p:nvGrpSpPr>
        <p:grpSpPr>
          <a:xfrm flipH="1" rot="1321491">
            <a:off x="6590639" y="1775883"/>
            <a:ext cx="714934" cy="378491"/>
            <a:chOff x="-1074225" y="4512538"/>
            <a:chExt cx="714950" cy="378500"/>
          </a:xfrm>
        </p:grpSpPr>
        <p:sp>
          <p:nvSpPr>
            <p:cNvPr id="4157" name="Google Shape;4157;p64"/>
            <p:cNvSpPr/>
            <p:nvPr/>
          </p:nvSpPr>
          <p:spPr>
            <a:xfrm>
              <a:off x="-962825" y="4548088"/>
              <a:ext cx="188375" cy="120175"/>
            </a:xfrm>
            <a:custGeom>
              <a:rect b="b" l="l" r="r" t="t"/>
              <a:pathLst>
                <a:path extrusionOk="0" h="4807" w="7535">
                  <a:moveTo>
                    <a:pt x="2269" y="0"/>
                  </a:moveTo>
                  <a:lnTo>
                    <a:pt x="0" y="2619"/>
                  </a:lnTo>
                  <a:lnTo>
                    <a:pt x="7534" y="4807"/>
                  </a:lnTo>
                  <a:lnTo>
                    <a:pt x="2269" y="0"/>
                  </a:ln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8" name="Google Shape;4158;p64"/>
            <p:cNvSpPr/>
            <p:nvPr/>
          </p:nvSpPr>
          <p:spPr>
            <a:xfrm>
              <a:off x="-1064100" y="4512538"/>
              <a:ext cx="642725" cy="266450"/>
            </a:xfrm>
            <a:custGeom>
              <a:rect b="b" l="l" r="r" t="t"/>
              <a:pathLst>
                <a:path extrusionOk="0" h="10658" w="25709">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9" name="Google Shape;4159;p64"/>
            <p:cNvSpPr/>
            <p:nvPr/>
          </p:nvSpPr>
          <p:spPr>
            <a:xfrm>
              <a:off x="-1053975" y="4564288"/>
              <a:ext cx="81050" cy="60775"/>
            </a:xfrm>
            <a:custGeom>
              <a:rect b="b" l="l" r="r" t="t"/>
              <a:pathLst>
                <a:path extrusionOk="0" h="2431" w="3242">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0" name="Google Shape;4160;p64"/>
            <p:cNvSpPr/>
            <p:nvPr/>
          </p:nvSpPr>
          <p:spPr>
            <a:xfrm>
              <a:off x="-997925" y="4570088"/>
              <a:ext cx="98575" cy="24600"/>
            </a:xfrm>
            <a:custGeom>
              <a:rect b="b" l="l" r="r" t="t"/>
              <a:pathLst>
                <a:path extrusionOk="0" h="984" w="3943">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1" name="Google Shape;4161;p64"/>
            <p:cNvSpPr/>
            <p:nvPr/>
          </p:nvSpPr>
          <p:spPr>
            <a:xfrm>
              <a:off x="-837950" y="4525788"/>
              <a:ext cx="162050" cy="93200"/>
            </a:xfrm>
            <a:custGeom>
              <a:rect b="b" l="l" r="r" t="t"/>
              <a:pathLst>
                <a:path extrusionOk="0" h="3728" w="6482">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2" name="Google Shape;4162;p64"/>
            <p:cNvSpPr/>
            <p:nvPr/>
          </p:nvSpPr>
          <p:spPr>
            <a:xfrm>
              <a:off x="-742750" y="4536413"/>
              <a:ext cx="151925" cy="23850"/>
            </a:xfrm>
            <a:custGeom>
              <a:rect b="b" l="l" r="r" t="t"/>
              <a:pathLst>
                <a:path extrusionOk="0" h="954" w="6077">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3" name="Google Shape;4163;p64"/>
            <p:cNvSpPr/>
            <p:nvPr/>
          </p:nvSpPr>
          <p:spPr>
            <a:xfrm>
              <a:off x="-877100" y="4605913"/>
              <a:ext cx="40525" cy="25475"/>
            </a:xfrm>
            <a:custGeom>
              <a:rect b="b" l="l" r="r" t="t"/>
              <a:pathLst>
                <a:path extrusionOk="0" h="1019" w="1621">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4" name="Google Shape;4164;p64"/>
            <p:cNvSpPr/>
            <p:nvPr/>
          </p:nvSpPr>
          <p:spPr>
            <a:xfrm>
              <a:off x="-1074225" y="4544038"/>
              <a:ext cx="714950" cy="347000"/>
            </a:xfrm>
            <a:custGeom>
              <a:rect b="b" l="l" r="r" t="t"/>
              <a:pathLst>
                <a:path extrusionOk="0" h="13880" w="28598">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5" name="Google Shape;4165;p64"/>
            <p:cNvSpPr/>
            <p:nvPr/>
          </p:nvSpPr>
          <p:spPr>
            <a:xfrm>
              <a:off x="-815650" y="4565638"/>
              <a:ext cx="407775" cy="318650"/>
            </a:xfrm>
            <a:custGeom>
              <a:rect b="b" l="l" r="r" t="t"/>
              <a:pathLst>
                <a:path extrusionOk="0" h="12746" w="16311">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6" name="Google Shape;4166;p64"/>
            <p:cNvSpPr/>
            <p:nvPr/>
          </p:nvSpPr>
          <p:spPr>
            <a:xfrm>
              <a:off x="-1074225" y="4627063"/>
              <a:ext cx="411150" cy="263975"/>
            </a:xfrm>
            <a:custGeom>
              <a:rect b="b" l="l" r="r" t="t"/>
              <a:pathLst>
                <a:path extrusionOk="0" h="10559" w="16446">
                  <a:moveTo>
                    <a:pt x="1" y="0"/>
                  </a:moveTo>
                  <a:lnTo>
                    <a:pt x="8237" y="9425"/>
                  </a:lnTo>
                  <a:lnTo>
                    <a:pt x="16446" y="10559"/>
                  </a:lnTo>
                  <a:lnTo>
                    <a:pt x="16446" y="10559"/>
                  </a:lnTo>
                  <a:lnTo>
                    <a:pt x="8426" y="135"/>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7" name="Google Shape;4167;p64"/>
            <p:cNvSpPr/>
            <p:nvPr/>
          </p:nvSpPr>
          <p:spPr>
            <a:xfrm>
              <a:off x="-1049250" y="4639888"/>
              <a:ext cx="346350" cy="230900"/>
            </a:xfrm>
            <a:custGeom>
              <a:rect b="b" l="l" r="r" t="t"/>
              <a:pathLst>
                <a:path extrusionOk="0" h="9236" w="13854">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68" name="Google Shape;4168;p64"/>
          <p:cNvGrpSpPr/>
          <p:nvPr/>
        </p:nvGrpSpPr>
        <p:grpSpPr>
          <a:xfrm>
            <a:off x="1811225" y="2751675"/>
            <a:ext cx="714950" cy="378500"/>
            <a:chOff x="-1074225" y="4512538"/>
            <a:chExt cx="714950" cy="378500"/>
          </a:xfrm>
        </p:grpSpPr>
        <p:sp>
          <p:nvSpPr>
            <p:cNvPr id="4169" name="Google Shape;4169;p64"/>
            <p:cNvSpPr/>
            <p:nvPr/>
          </p:nvSpPr>
          <p:spPr>
            <a:xfrm>
              <a:off x="-962825" y="4548088"/>
              <a:ext cx="188375" cy="120175"/>
            </a:xfrm>
            <a:custGeom>
              <a:rect b="b" l="l" r="r" t="t"/>
              <a:pathLst>
                <a:path extrusionOk="0" h="4807" w="7535">
                  <a:moveTo>
                    <a:pt x="2269" y="0"/>
                  </a:moveTo>
                  <a:lnTo>
                    <a:pt x="0" y="2619"/>
                  </a:lnTo>
                  <a:lnTo>
                    <a:pt x="7534" y="4807"/>
                  </a:lnTo>
                  <a:lnTo>
                    <a:pt x="2269" y="0"/>
                  </a:ln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0" name="Google Shape;4170;p64"/>
            <p:cNvSpPr/>
            <p:nvPr/>
          </p:nvSpPr>
          <p:spPr>
            <a:xfrm>
              <a:off x="-1064100" y="4512538"/>
              <a:ext cx="642725" cy="266450"/>
            </a:xfrm>
            <a:custGeom>
              <a:rect b="b" l="l" r="r" t="t"/>
              <a:pathLst>
                <a:path extrusionOk="0" h="10658" w="25709">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1" name="Google Shape;4171;p64"/>
            <p:cNvSpPr/>
            <p:nvPr/>
          </p:nvSpPr>
          <p:spPr>
            <a:xfrm>
              <a:off x="-1053975" y="4564288"/>
              <a:ext cx="81050" cy="60775"/>
            </a:xfrm>
            <a:custGeom>
              <a:rect b="b" l="l" r="r" t="t"/>
              <a:pathLst>
                <a:path extrusionOk="0" h="2431" w="3242">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2" name="Google Shape;4172;p64"/>
            <p:cNvSpPr/>
            <p:nvPr/>
          </p:nvSpPr>
          <p:spPr>
            <a:xfrm>
              <a:off x="-997925" y="4570088"/>
              <a:ext cx="98575" cy="24600"/>
            </a:xfrm>
            <a:custGeom>
              <a:rect b="b" l="l" r="r" t="t"/>
              <a:pathLst>
                <a:path extrusionOk="0" h="984" w="3943">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3" name="Google Shape;4173;p64"/>
            <p:cNvSpPr/>
            <p:nvPr/>
          </p:nvSpPr>
          <p:spPr>
            <a:xfrm>
              <a:off x="-837950" y="4525788"/>
              <a:ext cx="162050" cy="93200"/>
            </a:xfrm>
            <a:custGeom>
              <a:rect b="b" l="l" r="r" t="t"/>
              <a:pathLst>
                <a:path extrusionOk="0" h="3728" w="6482">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4" name="Google Shape;4174;p64"/>
            <p:cNvSpPr/>
            <p:nvPr/>
          </p:nvSpPr>
          <p:spPr>
            <a:xfrm>
              <a:off x="-742750" y="4536413"/>
              <a:ext cx="151925" cy="23850"/>
            </a:xfrm>
            <a:custGeom>
              <a:rect b="b" l="l" r="r" t="t"/>
              <a:pathLst>
                <a:path extrusionOk="0" h="954" w="6077">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5" name="Google Shape;4175;p64"/>
            <p:cNvSpPr/>
            <p:nvPr/>
          </p:nvSpPr>
          <p:spPr>
            <a:xfrm>
              <a:off x="-877100" y="4605913"/>
              <a:ext cx="40525" cy="25475"/>
            </a:xfrm>
            <a:custGeom>
              <a:rect b="b" l="l" r="r" t="t"/>
              <a:pathLst>
                <a:path extrusionOk="0" h="1019" w="1621">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6" name="Google Shape;4176;p64"/>
            <p:cNvSpPr/>
            <p:nvPr/>
          </p:nvSpPr>
          <p:spPr>
            <a:xfrm>
              <a:off x="-1074225" y="4544038"/>
              <a:ext cx="714950" cy="347000"/>
            </a:xfrm>
            <a:custGeom>
              <a:rect b="b" l="l" r="r" t="t"/>
              <a:pathLst>
                <a:path extrusionOk="0" h="13880" w="28598">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7" name="Google Shape;4177;p64"/>
            <p:cNvSpPr/>
            <p:nvPr/>
          </p:nvSpPr>
          <p:spPr>
            <a:xfrm>
              <a:off x="-836575" y="4548088"/>
              <a:ext cx="382800" cy="253850"/>
            </a:xfrm>
            <a:custGeom>
              <a:rect b="b" l="l" r="r" t="t"/>
              <a:pathLst>
                <a:path extrusionOk="0" h="10154" w="15312">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8" name="Google Shape;4178;p64"/>
            <p:cNvSpPr/>
            <p:nvPr/>
          </p:nvSpPr>
          <p:spPr>
            <a:xfrm>
              <a:off x="-815650" y="4565638"/>
              <a:ext cx="407775" cy="318650"/>
            </a:xfrm>
            <a:custGeom>
              <a:rect b="b" l="l" r="r" t="t"/>
              <a:pathLst>
                <a:path extrusionOk="0" h="12746" w="16311">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9" name="Google Shape;4179;p64"/>
            <p:cNvSpPr/>
            <p:nvPr/>
          </p:nvSpPr>
          <p:spPr>
            <a:xfrm>
              <a:off x="-1074225" y="4627063"/>
              <a:ext cx="411150" cy="263975"/>
            </a:xfrm>
            <a:custGeom>
              <a:rect b="b" l="l" r="r" t="t"/>
              <a:pathLst>
                <a:path extrusionOk="0" h="10559" w="16446">
                  <a:moveTo>
                    <a:pt x="1" y="0"/>
                  </a:moveTo>
                  <a:lnTo>
                    <a:pt x="8237" y="9425"/>
                  </a:lnTo>
                  <a:lnTo>
                    <a:pt x="16446" y="10559"/>
                  </a:lnTo>
                  <a:lnTo>
                    <a:pt x="16446" y="10559"/>
                  </a:lnTo>
                  <a:lnTo>
                    <a:pt x="8426" y="135"/>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0" name="Google Shape;4180;p64"/>
            <p:cNvSpPr/>
            <p:nvPr/>
          </p:nvSpPr>
          <p:spPr>
            <a:xfrm>
              <a:off x="-1049250" y="4639888"/>
              <a:ext cx="346350" cy="230900"/>
            </a:xfrm>
            <a:custGeom>
              <a:rect b="b" l="l" r="r" t="t"/>
              <a:pathLst>
                <a:path extrusionOk="0" h="9236" w="13854">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1" name="Google Shape;4181;p64"/>
          <p:cNvGrpSpPr/>
          <p:nvPr/>
        </p:nvGrpSpPr>
        <p:grpSpPr>
          <a:xfrm>
            <a:off x="704716" y="859708"/>
            <a:ext cx="3268775" cy="380199"/>
            <a:chOff x="713263" y="859708"/>
            <a:chExt cx="3268775" cy="380199"/>
          </a:xfrm>
        </p:grpSpPr>
        <p:sp>
          <p:nvSpPr>
            <p:cNvPr id="4182" name="Google Shape;4182;p64"/>
            <p:cNvSpPr/>
            <p:nvPr/>
          </p:nvSpPr>
          <p:spPr>
            <a:xfrm>
              <a:off x="3796469" y="876794"/>
              <a:ext cx="59429" cy="28229"/>
            </a:xfrm>
            <a:custGeom>
              <a:rect b="b" l="l" r="r" t="t"/>
              <a:pathLst>
                <a:path extrusionOk="0" h="190" w="400">
                  <a:moveTo>
                    <a:pt x="1" y="1"/>
                  </a:moveTo>
                  <a:lnTo>
                    <a:pt x="1" y="189"/>
                  </a:lnTo>
                  <a:lnTo>
                    <a:pt x="399" y="189"/>
                  </a:lnTo>
                  <a:lnTo>
                    <a:pt x="389"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3" name="Google Shape;4183;p64"/>
            <p:cNvSpPr/>
            <p:nvPr/>
          </p:nvSpPr>
          <p:spPr>
            <a:xfrm>
              <a:off x="3911763" y="876794"/>
              <a:ext cx="62549" cy="28229"/>
            </a:xfrm>
            <a:custGeom>
              <a:rect b="b" l="l" r="r" t="t"/>
              <a:pathLst>
                <a:path extrusionOk="0" h="190" w="421">
                  <a:moveTo>
                    <a:pt x="1" y="1"/>
                  </a:moveTo>
                  <a:lnTo>
                    <a:pt x="11" y="189"/>
                  </a:lnTo>
                  <a:lnTo>
                    <a:pt x="420" y="189"/>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4" name="Google Shape;4184;p64"/>
            <p:cNvSpPr/>
            <p:nvPr/>
          </p:nvSpPr>
          <p:spPr>
            <a:xfrm>
              <a:off x="2525271" y="878428"/>
              <a:ext cx="37440" cy="18720"/>
            </a:xfrm>
            <a:custGeom>
              <a:rect b="b" l="l" r="r" t="t"/>
              <a:pathLst>
                <a:path extrusionOk="0" h="126" w="252">
                  <a:moveTo>
                    <a:pt x="0" y="0"/>
                  </a:moveTo>
                  <a:lnTo>
                    <a:pt x="10" y="126"/>
                  </a:lnTo>
                  <a:lnTo>
                    <a:pt x="252" y="126"/>
                  </a:lnTo>
                  <a:lnTo>
                    <a:pt x="252"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5" name="Google Shape;4185;p64"/>
            <p:cNvSpPr/>
            <p:nvPr/>
          </p:nvSpPr>
          <p:spPr>
            <a:xfrm>
              <a:off x="2607729" y="876794"/>
              <a:ext cx="65669" cy="28229"/>
            </a:xfrm>
            <a:custGeom>
              <a:rect b="b" l="l" r="r" t="t"/>
              <a:pathLst>
                <a:path extrusionOk="0" h="190" w="442">
                  <a:moveTo>
                    <a:pt x="1" y="1"/>
                  </a:moveTo>
                  <a:lnTo>
                    <a:pt x="1" y="189"/>
                  </a:lnTo>
                  <a:lnTo>
                    <a:pt x="441" y="189"/>
                  </a:lnTo>
                  <a:lnTo>
                    <a:pt x="431"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6" name="Google Shape;4186;p64"/>
            <p:cNvSpPr/>
            <p:nvPr/>
          </p:nvSpPr>
          <p:spPr>
            <a:xfrm>
              <a:off x="2737137" y="876794"/>
              <a:ext cx="68640" cy="28229"/>
            </a:xfrm>
            <a:custGeom>
              <a:rect b="b" l="l" r="r" t="t"/>
              <a:pathLst>
                <a:path extrusionOk="0" h="190" w="462">
                  <a:moveTo>
                    <a:pt x="0" y="1"/>
                  </a:moveTo>
                  <a:lnTo>
                    <a:pt x="0" y="189"/>
                  </a:lnTo>
                  <a:lnTo>
                    <a:pt x="462" y="189"/>
                  </a:lnTo>
                  <a:lnTo>
                    <a:pt x="46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7" name="Google Shape;4187;p64"/>
            <p:cNvSpPr/>
            <p:nvPr/>
          </p:nvSpPr>
          <p:spPr>
            <a:xfrm>
              <a:off x="3140664" y="878428"/>
              <a:ext cx="54675" cy="18720"/>
            </a:xfrm>
            <a:custGeom>
              <a:rect b="b" l="l" r="r" t="t"/>
              <a:pathLst>
                <a:path extrusionOk="0" h="126" w="368">
                  <a:moveTo>
                    <a:pt x="0" y="0"/>
                  </a:moveTo>
                  <a:lnTo>
                    <a:pt x="0" y="126"/>
                  </a:lnTo>
                  <a:lnTo>
                    <a:pt x="367" y="126"/>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8" name="Google Shape;4188;p64"/>
            <p:cNvSpPr/>
            <p:nvPr/>
          </p:nvSpPr>
          <p:spPr>
            <a:xfrm>
              <a:off x="3262197" y="876794"/>
              <a:ext cx="96721" cy="28229"/>
            </a:xfrm>
            <a:custGeom>
              <a:rect b="b" l="l" r="r" t="t"/>
              <a:pathLst>
                <a:path extrusionOk="0" h="190" w="651">
                  <a:moveTo>
                    <a:pt x="0" y="1"/>
                  </a:moveTo>
                  <a:lnTo>
                    <a:pt x="0" y="189"/>
                  </a:lnTo>
                  <a:lnTo>
                    <a:pt x="640" y="189"/>
                  </a:lnTo>
                  <a:lnTo>
                    <a:pt x="65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9" name="Google Shape;4189;p64"/>
            <p:cNvSpPr/>
            <p:nvPr/>
          </p:nvSpPr>
          <p:spPr>
            <a:xfrm>
              <a:off x="1833510" y="878428"/>
              <a:ext cx="54675" cy="18720"/>
            </a:xfrm>
            <a:custGeom>
              <a:rect b="b" l="l" r="r" t="t"/>
              <a:pathLst>
                <a:path extrusionOk="0" h="126" w="368">
                  <a:moveTo>
                    <a:pt x="0" y="0"/>
                  </a:moveTo>
                  <a:lnTo>
                    <a:pt x="0" y="126"/>
                  </a:lnTo>
                  <a:lnTo>
                    <a:pt x="367" y="126"/>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0" name="Google Shape;4190;p64"/>
            <p:cNvSpPr/>
            <p:nvPr/>
          </p:nvSpPr>
          <p:spPr>
            <a:xfrm>
              <a:off x="1955044" y="876794"/>
              <a:ext cx="96721" cy="28229"/>
            </a:xfrm>
            <a:custGeom>
              <a:rect b="b" l="l" r="r" t="t"/>
              <a:pathLst>
                <a:path extrusionOk="0" h="190" w="651">
                  <a:moveTo>
                    <a:pt x="0" y="1"/>
                  </a:moveTo>
                  <a:lnTo>
                    <a:pt x="0" y="189"/>
                  </a:lnTo>
                  <a:lnTo>
                    <a:pt x="650" y="189"/>
                  </a:lnTo>
                  <a:lnTo>
                    <a:pt x="65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1" name="Google Shape;4191;p64"/>
            <p:cNvSpPr/>
            <p:nvPr/>
          </p:nvSpPr>
          <p:spPr>
            <a:xfrm>
              <a:off x="2146556" y="876794"/>
              <a:ext cx="102961" cy="28229"/>
            </a:xfrm>
            <a:custGeom>
              <a:rect b="b" l="l" r="r" t="t"/>
              <a:pathLst>
                <a:path extrusionOk="0" h="190" w="693">
                  <a:moveTo>
                    <a:pt x="1" y="1"/>
                  </a:moveTo>
                  <a:lnTo>
                    <a:pt x="11" y="189"/>
                  </a:lnTo>
                  <a:lnTo>
                    <a:pt x="693" y="189"/>
                  </a:lnTo>
                  <a:lnTo>
                    <a:pt x="69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92" name="Google Shape;4192;p64"/>
            <p:cNvGrpSpPr/>
            <p:nvPr/>
          </p:nvGrpSpPr>
          <p:grpSpPr>
            <a:xfrm>
              <a:off x="713263" y="859708"/>
              <a:ext cx="3268775" cy="380199"/>
              <a:chOff x="975489" y="863689"/>
              <a:chExt cx="3268775" cy="380199"/>
            </a:xfrm>
          </p:grpSpPr>
          <p:sp>
            <p:nvSpPr>
              <p:cNvPr id="4193" name="Google Shape;4193;p64"/>
              <p:cNvSpPr/>
              <p:nvPr/>
            </p:nvSpPr>
            <p:spPr>
              <a:xfrm>
                <a:off x="2505355" y="905736"/>
                <a:ext cx="166847" cy="338151"/>
              </a:xfrm>
              <a:custGeom>
                <a:rect b="b" l="l" r="r" t="t"/>
                <a:pathLst>
                  <a:path extrusionOk="0" h="2276" w="1123">
                    <a:moveTo>
                      <a:pt x="588" y="0"/>
                    </a:moveTo>
                    <a:lnTo>
                      <a:pt x="1" y="2171"/>
                    </a:lnTo>
                    <a:lnTo>
                      <a:pt x="546" y="2276"/>
                    </a:lnTo>
                    <a:lnTo>
                      <a:pt x="1123" y="74"/>
                    </a:lnTo>
                    <a:lnTo>
                      <a:pt x="5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4" name="Google Shape;4194;p64"/>
              <p:cNvSpPr/>
              <p:nvPr/>
            </p:nvSpPr>
            <p:spPr>
              <a:xfrm>
                <a:off x="2536556" y="905736"/>
                <a:ext cx="135647" cy="207407"/>
              </a:xfrm>
              <a:custGeom>
                <a:rect b="b" l="l" r="r" t="t"/>
                <a:pathLst>
                  <a:path extrusionOk="0" h="1396" w="913">
                    <a:moveTo>
                      <a:pt x="378" y="0"/>
                    </a:moveTo>
                    <a:lnTo>
                      <a:pt x="1" y="1395"/>
                    </a:lnTo>
                    <a:cubicBezTo>
                      <a:pt x="200" y="1374"/>
                      <a:pt x="399" y="1332"/>
                      <a:pt x="598" y="1280"/>
                    </a:cubicBezTo>
                    <a:lnTo>
                      <a:pt x="913" y="74"/>
                    </a:lnTo>
                    <a:lnTo>
                      <a:pt x="3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5" name="Google Shape;4195;p64"/>
              <p:cNvSpPr/>
              <p:nvPr/>
            </p:nvSpPr>
            <p:spPr>
              <a:xfrm>
                <a:off x="2592717" y="930696"/>
                <a:ext cx="54675" cy="45315"/>
              </a:xfrm>
              <a:custGeom>
                <a:rect b="b" l="l" r="r" t="t"/>
                <a:pathLst>
                  <a:path extrusionOk="0" h="305" w="368">
                    <a:moveTo>
                      <a:pt x="74" y="0"/>
                    </a:moveTo>
                    <a:lnTo>
                      <a:pt x="0" y="294"/>
                    </a:lnTo>
                    <a:lnTo>
                      <a:pt x="283" y="304"/>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6" name="Google Shape;4196;p64"/>
              <p:cNvSpPr/>
              <p:nvPr/>
            </p:nvSpPr>
            <p:spPr>
              <a:xfrm>
                <a:off x="2525710" y="1186094"/>
                <a:ext cx="51555" cy="45463"/>
              </a:xfrm>
              <a:custGeom>
                <a:rect b="b" l="l" r="r" t="t"/>
                <a:pathLst>
                  <a:path extrusionOk="0" h="306" w="347">
                    <a:moveTo>
                      <a:pt x="63" y="1"/>
                    </a:moveTo>
                    <a:lnTo>
                      <a:pt x="0" y="232"/>
                    </a:lnTo>
                    <a:lnTo>
                      <a:pt x="283" y="305"/>
                    </a:lnTo>
                    <a:lnTo>
                      <a:pt x="346" y="64"/>
                    </a:lnTo>
                    <a:lnTo>
                      <a:pt x="6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7" name="Google Shape;4197;p64"/>
              <p:cNvSpPr/>
              <p:nvPr/>
            </p:nvSpPr>
            <p:spPr>
              <a:xfrm>
                <a:off x="2598957" y="986708"/>
                <a:ext cx="14114" cy="32835"/>
              </a:xfrm>
              <a:custGeom>
                <a:rect b="b" l="l" r="r" t="t"/>
                <a:pathLst>
                  <a:path extrusionOk="0" h="221" w="95">
                    <a:moveTo>
                      <a:pt x="53" y="1"/>
                    </a:moveTo>
                    <a:lnTo>
                      <a:pt x="0" y="221"/>
                    </a:lnTo>
                    <a:lnTo>
                      <a:pt x="42" y="221"/>
                    </a:lnTo>
                    <a:lnTo>
                      <a:pt x="95"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8" name="Google Shape;4198;p64"/>
              <p:cNvSpPr/>
              <p:nvPr/>
            </p:nvSpPr>
            <p:spPr>
              <a:xfrm>
                <a:off x="1664130" y="896376"/>
                <a:ext cx="115441" cy="346025"/>
              </a:xfrm>
              <a:custGeom>
                <a:rect b="b" l="l" r="r" t="t"/>
                <a:pathLst>
                  <a:path extrusionOk="0" h="2329" w="777">
                    <a:moveTo>
                      <a:pt x="0" y="0"/>
                    </a:moveTo>
                    <a:lnTo>
                      <a:pt x="32" y="2328"/>
                    </a:lnTo>
                    <a:lnTo>
                      <a:pt x="776" y="2328"/>
                    </a:lnTo>
                    <a:lnTo>
                      <a:pt x="60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9" name="Google Shape;4199;p64"/>
              <p:cNvSpPr/>
              <p:nvPr/>
            </p:nvSpPr>
            <p:spPr>
              <a:xfrm>
                <a:off x="975489" y="896376"/>
                <a:ext cx="151247" cy="346025"/>
              </a:xfrm>
              <a:custGeom>
                <a:rect b="b" l="l" r="r" t="t"/>
                <a:pathLst>
                  <a:path extrusionOk="0" h="2329" w="1018">
                    <a:moveTo>
                      <a:pt x="32" y="0"/>
                    </a:moveTo>
                    <a:lnTo>
                      <a:pt x="0" y="2328"/>
                    </a:lnTo>
                    <a:lnTo>
                      <a:pt x="923" y="2328"/>
                    </a:lnTo>
                    <a:lnTo>
                      <a:pt x="10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0" name="Google Shape;4200;p64"/>
              <p:cNvSpPr/>
              <p:nvPr/>
            </p:nvSpPr>
            <p:spPr>
              <a:xfrm>
                <a:off x="1385256" y="991463"/>
                <a:ext cx="109201" cy="250939"/>
              </a:xfrm>
              <a:custGeom>
                <a:rect b="b" l="l" r="r" t="t"/>
                <a:pathLst>
                  <a:path extrusionOk="0" h="1689" w="735">
                    <a:moveTo>
                      <a:pt x="42" y="0"/>
                    </a:moveTo>
                    <a:lnTo>
                      <a:pt x="0" y="1688"/>
                    </a:lnTo>
                    <a:lnTo>
                      <a:pt x="734" y="1688"/>
                    </a:lnTo>
                    <a:lnTo>
                      <a:pt x="6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1" name="Google Shape;4201;p64"/>
              <p:cNvSpPr/>
              <p:nvPr/>
            </p:nvSpPr>
            <p:spPr>
              <a:xfrm>
                <a:off x="1280809" y="896376"/>
                <a:ext cx="88995" cy="346025"/>
              </a:xfrm>
              <a:custGeom>
                <a:rect b="b" l="l" r="r" t="t"/>
                <a:pathLst>
                  <a:path extrusionOk="0" h="2329" w="599">
                    <a:moveTo>
                      <a:pt x="1" y="0"/>
                    </a:moveTo>
                    <a:lnTo>
                      <a:pt x="64" y="2328"/>
                    </a:lnTo>
                    <a:lnTo>
                      <a:pt x="598" y="2328"/>
                    </a:lnTo>
                    <a:lnTo>
                      <a:pt x="5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2" name="Google Shape;4202;p64"/>
              <p:cNvSpPr/>
              <p:nvPr/>
            </p:nvSpPr>
            <p:spPr>
              <a:xfrm>
                <a:off x="1126589" y="929062"/>
                <a:ext cx="146641" cy="313339"/>
              </a:xfrm>
              <a:custGeom>
                <a:rect b="b" l="l" r="r" t="t"/>
                <a:pathLst>
                  <a:path extrusionOk="0" h="2109" w="987">
                    <a:moveTo>
                      <a:pt x="84" y="1"/>
                    </a:moveTo>
                    <a:lnTo>
                      <a:pt x="1" y="2108"/>
                    </a:lnTo>
                    <a:lnTo>
                      <a:pt x="986" y="2108"/>
                    </a:lnTo>
                    <a:lnTo>
                      <a:pt x="902" y="64"/>
                    </a:lnTo>
                    <a:lnTo>
                      <a:pt x="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3" name="Google Shape;4203;p64"/>
              <p:cNvSpPr/>
              <p:nvPr/>
            </p:nvSpPr>
            <p:spPr>
              <a:xfrm>
                <a:off x="1502036" y="924456"/>
                <a:ext cx="151247" cy="317945"/>
              </a:xfrm>
              <a:custGeom>
                <a:rect b="b" l="l" r="r" t="t"/>
                <a:pathLst>
                  <a:path extrusionOk="0" h="2140" w="1018">
                    <a:moveTo>
                      <a:pt x="1" y="0"/>
                    </a:moveTo>
                    <a:lnTo>
                      <a:pt x="32" y="2139"/>
                    </a:lnTo>
                    <a:lnTo>
                      <a:pt x="1018" y="2139"/>
                    </a:lnTo>
                    <a:lnTo>
                      <a:pt x="913" y="32"/>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4" name="Google Shape;4204;p64"/>
              <p:cNvSpPr/>
              <p:nvPr/>
            </p:nvSpPr>
            <p:spPr>
              <a:xfrm>
                <a:off x="1667250" y="1116116"/>
                <a:ext cx="112321" cy="126287"/>
              </a:xfrm>
              <a:custGeom>
                <a:rect b="b" l="l" r="r" t="t"/>
                <a:pathLst>
                  <a:path extrusionOk="0" h="850" w="756">
                    <a:moveTo>
                      <a:pt x="0" y="0"/>
                    </a:moveTo>
                    <a:lnTo>
                      <a:pt x="11" y="839"/>
                    </a:lnTo>
                    <a:lnTo>
                      <a:pt x="755" y="849"/>
                    </a:lnTo>
                    <a:lnTo>
                      <a:pt x="713" y="315"/>
                    </a:lnTo>
                    <a:cubicBezTo>
                      <a:pt x="483" y="189"/>
                      <a:pt x="242" y="94"/>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5" name="Google Shape;4205;p64"/>
              <p:cNvSpPr/>
              <p:nvPr/>
            </p:nvSpPr>
            <p:spPr>
              <a:xfrm>
                <a:off x="975489" y="1031875"/>
                <a:ext cx="146641" cy="210527"/>
              </a:xfrm>
              <a:custGeom>
                <a:rect b="b" l="l" r="r" t="t"/>
                <a:pathLst>
                  <a:path extrusionOk="0" h="1417" w="987">
                    <a:moveTo>
                      <a:pt x="986" y="1"/>
                    </a:moveTo>
                    <a:lnTo>
                      <a:pt x="986" y="1"/>
                    </a:lnTo>
                    <a:cubicBezTo>
                      <a:pt x="651" y="11"/>
                      <a:pt x="325" y="43"/>
                      <a:pt x="21" y="74"/>
                    </a:cubicBezTo>
                    <a:lnTo>
                      <a:pt x="0" y="1416"/>
                    </a:lnTo>
                    <a:lnTo>
                      <a:pt x="923" y="1416"/>
                    </a:lnTo>
                    <a:lnTo>
                      <a:pt x="9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6" name="Google Shape;4206;p64"/>
              <p:cNvSpPr/>
              <p:nvPr/>
            </p:nvSpPr>
            <p:spPr>
              <a:xfrm>
                <a:off x="1385256" y="1049109"/>
                <a:ext cx="109201" cy="194779"/>
              </a:xfrm>
              <a:custGeom>
                <a:rect b="b" l="l" r="r" t="t"/>
                <a:pathLst>
                  <a:path extrusionOk="0" h="1311" w="735">
                    <a:moveTo>
                      <a:pt x="32" y="0"/>
                    </a:moveTo>
                    <a:lnTo>
                      <a:pt x="0" y="1311"/>
                    </a:lnTo>
                    <a:lnTo>
                      <a:pt x="734" y="1300"/>
                    </a:lnTo>
                    <a:lnTo>
                      <a:pt x="703" y="115"/>
                    </a:lnTo>
                    <a:cubicBezTo>
                      <a:pt x="483" y="74"/>
                      <a:pt x="262" y="32"/>
                      <a:pt x="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7" name="Google Shape;4207;p64"/>
              <p:cNvSpPr/>
              <p:nvPr/>
            </p:nvSpPr>
            <p:spPr>
              <a:xfrm>
                <a:off x="1283929" y="1036629"/>
                <a:ext cx="85875" cy="205773"/>
              </a:xfrm>
              <a:custGeom>
                <a:rect b="b" l="l" r="r" t="t"/>
                <a:pathLst>
                  <a:path extrusionOk="0" h="1385" w="578">
                    <a:moveTo>
                      <a:pt x="1" y="0"/>
                    </a:moveTo>
                    <a:lnTo>
                      <a:pt x="43" y="1384"/>
                    </a:lnTo>
                    <a:lnTo>
                      <a:pt x="577" y="1384"/>
                    </a:lnTo>
                    <a:lnTo>
                      <a:pt x="556" y="53"/>
                    </a:lnTo>
                    <a:cubicBezTo>
                      <a:pt x="378" y="32"/>
                      <a:pt x="189" y="1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8" name="Google Shape;4208;p64"/>
              <p:cNvSpPr/>
              <p:nvPr/>
            </p:nvSpPr>
            <p:spPr>
              <a:xfrm>
                <a:off x="1126589" y="1031875"/>
                <a:ext cx="146641" cy="210527"/>
              </a:xfrm>
              <a:custGeom>
                <a:rect b="b" l="l" r="r" t="t"/>
                <a:pathLst>
                  <a:path extrusionOk="0" h="1417" w="987">
                    <a:moveTo>
                      <a:pt x="63" y="1"/>
                    </a:moveTo>
                    <a:lnTo>
                      <a:pt x="1" y="1416"/>
                    </a:lnTo>
                    <a:lnTo>
                      <a:pt x="986" y="1416"/>
                    </a:lnTo>
                    <a:lnTo>
                      <a:pt x="934" y="22"/>
                    </a:lnTo>
                    <a:cubicBezTo>
                      <a:pt x="630" y="1"/>
                      <a:pt x="347" y="1"/>
                      <a:pt x="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9" name="Google Shape;4209;p64"/>
              <p:cNvSpPr/>
              <p:nvPr/>
            </p:nvSpPr>
            <p:spPr>
              <a:xfrm>
                <a:off x="1505156" y="1069315"/>
                <a:ext cx="148127" cy="173087"/>
              </a:xfrm>
              <a:custGeom>
                <a:rect b="b" l="l" r="r" t="t"/>
                <a:pathLst>
                  <a:path extrusionOk="0" h="1165" w="997">
                    <a:moveTo>
                      <a:pt x="1" y="0"/>
                    </a:moveTo>
                    <a:lnTo>
                      <a:pt x="11" y="1164"/>
                    </a:lnTo>
                    <a:lnTo>
                      <a:pt x="997" y="1164"/>
                    </a:lnTo>
                    <a:lnTo>
                      <a:pt x="955" y="263"/>
                    </a:lnTo>
                    <a:cubicBezTo>
                      <a:pt x="640" y="158"/>
                      <a:pt x="326" y="63"/>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0" name="Google Shape;4210;p64"/>
              <p:cNvSpPr/>
              <p:nvPr/>
            </p:nvSpPr>
            <p:spPr>
              <a:xfrm>
                <a:off x="995696" y="1203329"/>
                <a:ext cx="90481" cy="23474"/>
              </a:xfrm>
              <a:custGeom>
                <a:rect b="b" l="l" r="r" t="t"/>
                <a:pathLst>
                  <a:path extrusionOk="0" h="158" w="609">
                    <a:moveTo>
                      <a:pt x="11" y="0"/>
                    </a:moveTo>
                    <a:lnTo>
                      <a:pt x="1" y="158"/>
                    </a:lnTo>
                    <a:lnTo>
                      <a:pt x="609" y="158"/>
                    </a:lnTo>
                    <a:lnTo>
                      <a:pt x="609"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1" name="Google Shape;4211;p64"/>
              <p:cNvSpPr/>
              <p:nvPr/>
            </p:nvSpPr>
            <p:spPr>
              <a:xfrm>
                <a:off x="997330" y="1165888"/>
                <a:ext cx="90481" cy="21989"/>
              </a:xfrm>
              <a:custGeom>
                <a:rect b="b" l="l" r="r" t="t"/>
                <a:pathLst>
                  <a:path extrusionOk="0" h="148" w="609">
                    <a:moveTo>
                      <a:pt x="0" y="1"/>
                    </a:moveTo>
                    <a:lnTo>
                      <a:pt x="0" y="147"/>
                    </a:lnTo>
                    <a:lnTo>
                      <a:pt x="598" y="147"/>
                    </a:lnTo>
                    <a:lnTo>
                      <a:pt x="60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2" name="Google Shape;4212;p64"/>
              <p:cNvSpPr/>
              <p:nvPr/>
            </p:nvSpPr>
            <p:spPr>
              <a:xfrm>
                <a:off x="1156155" y="1193969"/>
                <a:ext cx="85875" cy="29715"/>
              </a:xfrm>
              <a:custGeom>
                <a:rect b="b" l="l" r="r" t="t"/>
                <a:pathLst>
                  <a:path extrusionOk="0" h="200" w="578">
                    <a:moveTo>
                      <a:pt x="1" y="0"/>
                    </a:moveTo>
                    <a:lnTo>
                      <a:pt x="1" y="200"/>
                    </a:lnTo>
                    <a:lnTo>
                      <a:pt x="578" y="200"/>
                    </a:lnTo>
                    <a:lnTo>
                      <a:pt x="578"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3" name="Google Shape;4213;p64"/>
              <p:cNvSpPr/>
              <p:nvPr/>
            </p:nvSpPr>
            <p:spPr>
              <a:xfrm>
                <a:off x="989455" y="910341"/>
                <a:ext cx="99841" cy="20503"/>
              </a:xfrm>
              <a:custGeom>
                <a:rect b="b" l="l" r="r" t="t"/>
                <a:pathLst>
                  <a:path extrusionOk="0" h="138" w="672">
                    <a:moveTo>
                      <a:pt x="1" y="1"/>
                    </a:moveTo>
                    <a:lnTo>
                      <a:pt x="1" y="137"/>
                    </a:lnTo>
                    <a:lnTo>
                      <a:pt x="672" y="137"/>
                    </a:lnTo>
                    <a:lnTo>
                      <a:pt x="67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4" name="Google Shape;4214;p64"/>
              <p:cNvSpPr/>
              <p:nvPr/>
            </p:nvSpPr>
            <p:spPr>
              <a:xfrm>
                <a:off x="1318695" y="916582"/>
                <a:ext cx="18423" cy="17383"/>
              </a:xfrm>
              <a:custGeom>
                <a:rect b="b" l="l" r="r" t="t"/>
                <a:pathLst>
                  <a:path extrusionOk="0" h="117" w="124">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5" name="Google Shape;4215;p64"/>
              <p:cNvSpPr/>
              <p:nvPr/>
            </p:nvSpPr>
            <p:spPr>
              <a:xfrm>
                <a:off x="1196122" y="1158163"/>
                <a:ext cx="16343" cy="11292"/>
              </a:xfrm>
              <a:custGeom>
                <a:rect b="b" l="l" r="r" t="t"/>
                <a:pathLst>
                  <a:path extrusionOk="0" h="76" w="11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6" name="Google Shape;4216;p64"/>
              <p:cNvSpPr/>
              <p:nvPr/>
            </p:nvSpPr>
            <p:spPr>
              <a:xfrm>
                <a:off x="1405462" y="1207935"/>
                <a:ext cx="67155" cy="18869"/>
              </a:xfrm>
              <a:custGeom>
                <a:rect b="b" l="l" r="r" t="t"/>
                <a:pathLst>
                  <a:path extrusionOk="0" h="127" w="452">
                    <a:moveTo>
                      <a:pt x="11" y="1"/>
                    </a:moveTo>
                    <a:lnTo>
                      <a:pt x="1" y="127"/>
                    </a:lnTo>
                    <a:lnTo>
                      <a:pt x="452" y="127"/>
                    </a:lnTo>
                    <a:lnTo>
                      <a:pt x="45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7" name="Google Shape;4217;p64"/>
              <p:cNvSpPr/>
              <p:nvPr/>
            </p:nvSpPr>
            <p:spPr>
              <a:xfrm>
                <a:off x="1304284" y="1187729"/>
                <a:ext cx="54675" cy="43829"/>
              </a:xfrm>
              <a:custGeom>
                <a:rect b="b" l="l" r="r" t="t"/>
                <a:pathLst>
                  <a:path extrusionOk="0" h="295" w="368">
                    <a:moveTo>
                      <a:pt x="367" y="0"/>
                    </a:moveTo>
                    <a:lnTo>
                      <a:pt x="0" y="11"/>
                    </a:lnTo>
                    <a:lnTo>
                      <a:pt x="0" y="294"/>
                    </a:lnTo>
                    <a:lnTo>
                      <a:pt x="357" y="273"/>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8" name="Google Shape;4218;p64"/>
              <p:cNvSpPr/>
              <p:nvPr/>
            </p:nvSpPr>
            <p:spPr>
              <a:xfrm>
                <a:off x="1534722" y="943176"/>
                <a:ext cx="78149" cy="34320"/>
              </a:xfrm>
              <a:custGeom>
                <a:rect b="b" l="l" r="r" t="t"/>
                <a:pathLst>
                  <a:path extrusionOk="0" h="231" w="526">
                    <a:moveTo>
                      <a:pt x="11" y="0"/>
                    </a:moveTo>
                    <a:lnTo>
                      <a:pt x="1" y="231"/>
                    </a:lnTo>
                    <a:lnTo>
                      <a:pt x="525" y="231"/>
                    </a:lnTo>
                    <a:lnTo>
                      <a:pt x="525"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9" name="Google Shape;4219;p64"/>
              <p:cNvSpPr/>
              <p:nvPr/>
            </p:nvSpPr>
            <p:spPr>
              <a:xfrm>
                <a:off x="1673490" y="913462"/>
                <a:ext cx="62400" cy="39075"/>
              </a:xfrm>
              <a:custGeom>
                <a:rect b="b" l="l" r="r" t="t"/>
                <a:pathLst>
                  <a:path extrusionOk="0" h="263" w="420">
                    <a:moveTo>
                      <a:pt x="11" y="1"/>
                    </a:moveTo>
                    <a:lnTo>
                      <a:pt x="0" y="242"/>
                    </a:lnTo>
                    <a:lnTo>
                      <a:pt x="420" y="263"/>
                    </a:lnTo>
                    <a:lnTo>
                      <a:pt x="420" y="22"/>
                    </a:lnTo>
                    <a:lnTo>
                      <a:pt x="11"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0" name="Google Shape;4220;p64"/>
              <p:cNvSpPr/>
              <p:nvPr/>
            </p:nvSpPr>
            <p:spPr>
              <a:xfrm>
                <a:off x="1523876" y="1200209"/>
                <a:ext cx="104595" cy="28229"/>
              </a:xfrm>
              <a:custGeom>
                <a:rect b="b" l="l" r="r" t="t"/>
                <a:pathLst>
                  <a:path extrusionOk="0" h="190" w="704">
                    <a:moveTo>
                      <a:pt x="1" y="0"/>
                    </a:moveTo>
                    <a:lnTo>
                      <a:pt x="11" y="189"/>
                    </a:lnTo>
                    <a:lnTo>
                      <a:pt x="703" y="189"/>
                    </a:lnTo>
                    <a:lnTo>
                      <a:pt x="69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1" name="Google Shape;4221;p64"/>
              <p:cNvSpPr/>
              <p:nvPr/>
            </p:nvSpPr>
            <p:spPr>
              <a:xfrm>
                <a:off x="1679730" y="1161283"/>
                <a:ext cx="78001" cy="71761"/>
              </a:xfrm>
              <a:custGeom>
                <a:rect b="b" l="l" r="r" t="t"/>
                <a:pathLst>
                  <a:path extrusionOk="0" h="483" w="525">
                    <a:moveTo>
                      <a:pt x="0" y="0"/>
                    </a:moveTo>
                    <a:lnTo>
                      <a:pt x="11" y="483"/>
                    </a:lnTo>
                    <a:lnTo>
                      <a:pt x="525" y="483"/>
                    </a:lnTo>
                    <a:lnTo>
                      <a:pt x="514"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2" name="Google Shape;4222;p64"/>
              <p:cNvSpPr/>
              <p:nvPr/>
            </p:nvSpPr>
            <p:spPr>
              <a:xfrm>
                <a:off x="1327610" y="1144048"/>
                <a:ext cx="7874" cy="32983"/>
              </a:xfrm>
              <a:custGeom>
                <a:rect b="b" l="l" r="r" t="t"/>
                <a:pathLst>
                  <a:path extrusionOk="0" h="222" w="53">
                    <a:moveTo>
                      <a:pt x="53" y="1"/>
                    </a:moveTo>
                    <a:lnTo>
                      <a:pt x="0" y="11"/>
                    </a:lnTo>
                    <a:lnTo>
                      <a:pt x="0" y="221"/>
                    </a:lnTo>
                    <a:lnTo>
                      <a:pt x="53" y="221"/>
                    </a:lnTo>
                    <a:lnTo>
                      <a:pt x="5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3" name="Google Shape;4223;p64"/>
              <p:cNvSpPr/>
              <p:nvPr/>
            </p:nvSpPr>
            <p:spPr>
              <a:xfrm>
                <a:off x="1424183" y="1008252"/>
                <a:ext cx="26297" cy="21394"/>
              </a:xfrm>
              <a:custGeom>
                <a:rect b="b" l="l" r="r" t="t"/>
                <a:pathLst>
                  <a:path extrusionOk="0" h="144" w="177">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4" name="Google Shape;4224;p64"/>
              <p:cNvSpPr/>
              <p:nvPr/>
            </p:nvSpPr>
            <p:spPr>
              <a:xfrm>
                <a:off x="2778137" y="863689"/>
                <a:ext cx="74881" cy="378711"/>
              </a:xfrm>
              <a:custGeom>
                <a:rect b="b" l="l" r="r" t="t"/>
                <a:pathLst>
                  <a:path extrusionOk="0" h="2549" w="504">
                    <a:moveTo>
                      <a:pt x="0" y="0"/>
                    </a:moveTo>
                    <a:lnTo>
                      <a:pt x="21" y="2548"/>
                    </a:lnTo>
                    <a:lnTo>
                      <a:pt x="503" y="2548"/>
                    </a:lnTo>
                    <a:lnTo>
                      <a:pt x="3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5" name="Google Shape;4225;p64"/>
              <p:cNvSpPr/>
              <p:nvPr/>
            </p:nvSpPr>
            <p:spPr>
              <a:xfrm>
                <a:off x="3683250" y="925942"/>
                <a:ext cx="113955" cy="316459"/>
              </a:xfrm>
              <a:custGeom>
                <a:rect b="b" l="l" r="r" t="t"/>
                <a:pathLst>
                  <a:path extrusionOk="0" h="2130" w="767">
                    <a:moveTo>
                      <a:pt x="1" y="1"/>
                    </a:moveTo>
                    <a:lnTo>
                      <a:pt x="32" y="2129"/>
                    </a:lnTo>
                    <a:lnTo>
                      <a:pt x="766" y="2129"/>
                    </a:lnTo>
                    <a:lnTo>
                      <a:pt x="6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6" name="Google Shape;4226;p64"/>
              <p:cNvSpPr/>
              <p:nvPr/>
            </p:nvSpPr>
            <p:spPr>
              <a:xfrm>
                <a:off x="3801663" y="925942"/>
                <a:ext cx="98355" cy="316459"/>
              </a:xfrm>
              <a:custGeom>
                <a:rect b="b" l="l" r="r" t="t"/>
                <a:pathLst>
                  <a:path extrusionOk="0" h="2130" w="662">
                    <a:moveTo>
                      <a:pt x="22" y="1"/>
                    </a:moveTo>
                    <a:lnTo>
                      <a:pt x="1" y="2129"/>
                    </a:lnTo>
                    <a:lnTo>
                      <a:pt x="598" y="2129"/>
                    </a:lnTo>
                    <a:lnTo>
                      <a:pt x="6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7" name="Google Shape;4227;p64"/>
              <p:cNvSpPr/>
              <p:nvPr/>
            </p:nvSpPr>
            <p:spPr>
              <a:xfrm>
                <a:off x="3683250" y="925942"/>
                <a:ext cx="106081" cy="223007"/>
              </a:xfrm>
              <a:custGeom>
                <a:rect b="b" l="l" r="r" t="t"/>
                <a:pathLst>
                  <a:path extrusionOk="0" h="1501" w="714">
                    <a:moveTo>
                      <a:pt x="1" y="1"/>
                    </a:moveTo>
                    <a:lnTo>
                      <a:pt x="22" y="1500"/>
                    </a:lnTo>
                    <a:lnTo>
                      <a:pt x="74" y="1500"/>
                    </a:lnTo>
                    <a:cubicBezTo>
                      <a:pt x="294" y="1500"/>
                      <a:pt x="504" y="1490"/>
                      <a:pt x="714" y="1479"/>
                    </a:cubicBezTo>
                    <a:lnTo>
                      <a:pt x="6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8" name="Google Shape;4228;p64"/>
              <p:cNvSpPr/>
              <p:nvPr/>
            </p:nvSpPr>
            <p:spPr>
              <a:xfrm>
                <a:off x="3801663" y="925942"/>
                <a:ext cx="98355" cy="218253"/>
              </a:xfrm>
              <a:custGeom>
                <a:rect b="b" l="l" r="r" t="t"/>
                <a:pathLst>
                  <a:path extrusionOk="0" h="1469" w="662">
                    <a:moveTo>
                      <a:pt x="22" y="1"/>
                    </a:moveTo>
                    <a:lnTo>
                      <a:pt x="1" y="1469"/>
                    </a:lnTo>
                    <a:cubicBezTo>
                      <a:pt x="221" y="1448"/>
                      <a:pt x="431" y="1416"/>
                      <a:pt x="619" y="1385"/>
                    </a:cubicBezTo>
                    <a:lnTo>
                      <a:pt x="6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9" name="Google Shape;4229;p64"/>
              <p:cNvSpPr/>
              <p:nvPr/>
            </p:nvSpPr>
            <p:spPr>
              <a:xfrm>
                <a:off x="3692610" y="940056"/>
                <a:ext cx="67155" cy="24960"/>
              </a:xfrm>
              <a:custGeom>
                <a:rect b="b" l="l" r="r" t="t"/>
                <a:pathLst>
                  <a:path extrusionOk="0" h="168" w="452">
                    <a:moveTo>
                      <a:pt x="1" y="0"/>
                    </a:moveTo>
                    <a:lnTo>
                      <a:pt x="11" y="168"/>
                    </a:lnTo>
                    <a:lnTo>
                      <a:pt x="451" y="168"/>
                    </a:lnTo>
                    <a:lnTo>
                      <a:pt x="441"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0" name="Google Shape;4230;p64"/>
              <p:cNvSpPr/>
              <p:nvPr/>
            </p:nvSpPr>
            <p:spPr>
              <a:xfrm>
                <a:off x="3817263" y="1189214"/>
                <a:ext cx="57795" cy="36103"/>
              </a:xfrm>
              <a:custGeom>
                <a:rect b="b" l="l" r="r" t="t"/>
                <a:pathLst>
                  <a:path extrusionOk="0" h="243" w="389">
                    <a:moveTo>
                      <a:pt x="0" y="1"/>
                    </a:moveTo>
                    <a:lnTo>
                      <a:pt x="11" y="242"/>
                    </a:lnTo>
                    <a:lnTo>
                      <a:pt x="388" y="242"/>
                    </a:lnTo>
                    <a:lnTo>
                      <a:pt x="38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1" name="Google Shape;4231;p64"/>
              <p:cNvSpPr/>
              <p:nvPr/>
            </p:nvSpPr>
            <p:spPr>
              <a:xfrm>
                <a:off x="3821869" y="941542"/>
                <a:ext cx="70275" cy="21989"/>
              </a:xfrm>
              <a:custGeom>
                <a:rect b="b" l="l" r="r" t="t"/>
                <a:pathLst>
                  <a:path extrusionOk="0" h="148" w="473">
                    <a:moveTo>
                      <a:pt x="1" y="1"/>
                    </a:moveTo>
                    <a:lnTo>
                      <a:pt x="11" y="147"/>
                    </a:lnTo>
                    <a:lnTo>
                      <a:pt x="473" y="147"/>
                    </a:lnTo>
                    <a:lnTo>
                      <a:pt x="47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2" name="Google Shape;4232;p64"/>
              <p:cNvSpPr/>
              <p:nvPr/>
            </p:nvSpPr>
            <p:spPr>
              <a:xfrm>
                <a:off x="3734656" y="1203329"/>
                <a:ext cx="11143" cy="14114"/>
              </a:xfrm>
              <a:custGeom>
                <a:rect b="b" l="l" r="r" t="t"/>
                <a:pathLst>
                  <a:path extrusionOk="0" h="95" w="75">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3" name="Google Shape;4233;p64"/>
              <p:cNvSpPr/>
              <p:nvPr/>
            </p:nvSpPr>
            <p:spPr>
              <a:xfrm>
                <a:off x="3723810" y="985223"/>
                <a:ext cx="10994" cy="14114"/>
              </a:xfrm>
              <a:custGeom>
                <a:rect b="b" l="l" r="r" t="t"/>
                <a:pathLst>
                  <a:path extrusionOk="0" h="95" w="74">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4" name="Google Shape;4234;p64"/>
              <p:cNvSpPr/>
              <p:nvPr/>
            </p:nvSpPr>
            <p:spPr>
              <a:xfrm>
                <a:off x="3839104" y="1156528"/>
                <a:ext cx="12629" cy="17383"/>
              </a:xfrm>
              <a:custGeom>
                <a:rect b="b" l="l" r="r" t="t"/>
                <a:pathLst>
                  <a:path extrusionOk="0" h="117" w="85">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5" name="Google Shape;4235;p64"/>
              <p:cNvSpPr/>
              <p:nvPr/>
            </p:nvSpPr>
            <p:spPr>
              <a:xfrm>
                <a:off x="3918591" y="1013155"/>
                <a:ext cx="112321" cy="229247"/>
              </a:xfrm>
              <a:custGeom>
                <a:rect b="b" l="l" r="r" t="t"/>
                <a:pathLst>
                  <a:path extrusionOk="0" h="1543" w="756">
                    <a:moveTo>
                      <a:pt x="0" y="1"/>
                    </a:moveTo>
                    <a:lnTo>
                      <a:pt x="0" y="1542"/>
                    </a:lnTo>
                    <a:lnTo>
                      <a:pt x="713" y="1542"/>
                    </a:lnTo>
                    <a:lnTo>
                      <a:pt x="7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6" name="Google Shape;4236;p64"/>
              <p:cNvSpPr/>
              <p:nvPr/>
            </p:nvSpPr>
            <p:spPr>
              <a:xfrm>
                <a:off x="3918591" y="1013155"/>
                <a:ext cx="112321" cy="117075"/>
              </a:xfrm>
              <a:custGeom>
                <a:rect b="b" l="l" r="r" t="t"/>
                <a:pathLst>
                  <a:path extrusionOk="0" h="788" w="756">
                    <a:moveTo>
                      <a:pt x="0" y="1"/>
                    </a:moveTo>
                    <a:lnTo>
                      <a:pt x="0" y="662"/>
                    </a:lnTo>
                    <a:cubicBezTo>
                      <a:pt x="220" y="704"/>
                      <a:pt x="472" y="745"/>
                      <a:pt x="734" y="787"/>
                    </a:cubicBezTo>
                    <a:lnTo>
                      <a:pt x="7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7" name="Google Shape;4237;p64"/>
              <p:cNvSpPr/>
              <p:nvPr/>
            </p:nvSpPr>
            <p:spPr>
              <a:xfrm>
                <a:off x="3929437" y="1025635"/>
                <a:ext cx="76515" cy="32983"/>
              </a:xfrm>
              <a:custGeom>
                <a:rect b="b" l="l" r="r" t="t"/>
                <a:pathLst>
                  <a:path extrusionOk="0" h="222" w="515">
                    <a:moveTo>
                      <a:pt x="514" y="1"/>
                    </a:moveTo>
                    <a:lnTo>
                      <a:pt x="11" y="22"/>
                    </a:lnTo>
                    <a:lnTo>
                      <a:pt x="0" y="221"/>
                    </a:lnTo>
                    <a:lnTo>
                      <a:pt x="504" y="200"/>
                    </a:lnTo>
                    <a:lnTo>
                      <a:pt x="51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8" name="Google Shape;4238;p64"/>
              <p:cNvSpPr/>
              <p:nvPr/>
            </p:nvSpPr>
            <p:spPr>
              <a:xfrm>
                <a:off x="3930922" y="1203329"/>
                <a:ext cx="71909" cy="32835"/>
              </a:xfrm>
              <a:custGeom>
                <a:rect b="b" l="l" r="r" t="t"/>
                <a:pathLst>
                  <a:path extrusionOk="0" h="221" w="484">
                    <a:moveTo>
                      <a:pt x="483" y="0"/>
                    </a:moveTo>
                    <a:lnTo>
                      <a:pt x="11" y="21"/>
                    </a:lnTo>
                    <a:lnTo>
                      <a:pt x="1" y="220"/>
                    </a:lnTo>
                    <a:lnTo>
                      <a:pt x="473" y="200"/>
                    </a:lnTo>
                    <a:lnTo>
                      <a:pt x="48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9" name="Google Shape;4239;p64"/>
              <p:cNvSpPr/>
              <p:nvPr/>
            </p:nvSpPr>
            <p:spPr>
              <a:xfrm>
                <a:off x="4049336" y="863689"/>
                <a:ext cx="101475" cy="378711"/>
              </a:xfrm>
              <a:custGeom>
                <a:rect b="b" l="l" r="r" t="t"/>
                <a:pathLst>
                  <a:path extrusionOk="0" h="2549" w="683">
                    <a:moveTo>
                      <a:pt x="1" y="0"/>
                    </a:moveTo>
                    <a:lnTo>
                      <a:pt x="32" y="2548"/>
                    </a:lnTo>
                    <a:lnTo>
                      <a:pt x="683" y="2548"/>
                    </a:lnTo>
                    <a:lnTo>
                      <a:pt x="5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0" name="Google Shape;4240;p64"/>
              <p:cNvSpPr/>
              <p:nvPr/>
            </p:nvSpPr>
            <p:spPr>
              <a:xfrm>
                <a:off x="4155269" y="863689"/>
                <a:ext cx="88995" cy="378711"/>
              </a:xfrm>
              <a:custGeom>
                <a:rect b="b" l="l" r="r" t="t"/>
                <a:pathLst>
                  <a:path extrusionOk="0" h="2549" w="599">
                    <a:moveTo>
                      <a:pt x="22" y="0"/>
                    </a:moveTo>
                    <a:lnTo>
                      <a:pt x="1" y="2548"/>
                    </a:lnTo>
                    <a:lnTo>
                      <a:pt x="536" y="2548"/>
                    </a:lnTo>
                    <a:lnTo>
                      <a:pt x="5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1" name="Google Shape;4241;p64"/>
              <p:cNvSpPr/>
              <p:nvPr/>
            </p:nvSpPr>
            <p:spPr>
              <a:xfrm>
                <a:off x="4049336" y="863689"/>
                <a:ext cx="95235" cy="268025"/>
              </a:xfrm>
              <a:custGeom>
                <a:rect b="b" l="l" r="r" t="t"/>
                <a:pathLst>
                  <a:path extrusionOk="0" h="1804" w="641">
                    <a:moveTo>
                      <a:pt x="1" y="0"/>
                    </a:moveTo>
                    <a:lnTo>
                      <a:pt x="22" y="1804"/>
                    </a:lnTo>
                    <a:lnTo>
                      <a:pt x="64" y="1804"/>
                    </a:lnTo>
                    <a:cubicBezTo>
                      <a:pt x="263" y="1793"/>
                      <a:pt x="452" y="1783"/>
                      <a:pt x="641" y="1772"/>
                    </a:cubicBezTo>
                    <a:lnTo>
                      <a:pt x="5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2" name="Google Shape;4242;p64"/>
              <p:cNvSpPr/>
              <p:nvPr/>
            </p:nvSpPr>
            <p:spPr>
              <a:xfrm>
                <a:off x="4156903" y="863689"/>
                <a:ext cx="87361" cy="261785"/>
              </a:xfrm>
              <a:custGeom>
                <a:rect b="b" l="l" r="r" t="t"/>
                <a:pathLst>
                  <a:path extrusionOk="0" h="1762" w="588">
                    <a:moveTo>
                      <a:pt x="21" y="0"/>
                    </a:moveTo>
                    <a:lnTo>
                      <a:pt x="0" y="1762"/>
                    </a:lnTo>
                    <a:cubicBezTo>
                      <a:pt x="189" y="1730"/>
                      <a:pt x="368" y="1699"/>
                      <a:pt x="556" y="1657"/>
                    </a:cubicBezTo>
                    <a:lnTo>
                      <a:pt x="5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3" name="Google Shape;4243;p64"/>
              <p:cNvSpPr/>
              <p:nvPr/>
            </p:nvSpPr>
            <p:spPr>
              <a:xfrm>
                <a:off x="4169384" y="1179854"/>
                <a:ext cx="53040" cy="42343"/>
              </a:xfrm>
              <a:custGeom>
                <a:rect b="b" l="l" r="r" t="t"/>
                <a:pathLst>
                  <a:path extrusionOk="0" h="285" w="357">
                    <a:moveTo>
                      <a:pt x="0" y="1"/>
                    </a:moveTo>
                    <a:lnTo>
                      <a:pt x="11" y="284"/>
                    </a:lnTo>
                    <a:lnTo>
                      <a:pt x="357" y="284"/>
                    </a:lnTo>
                    <a:lnTo>
                      <a:pt x="346"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4" name="Google Shape;4244;p64"/>
              <p:cNvSpPr/>
              <p:nvPr/>
            </p:nvSpPr>
            <p:spPr>
              <a:xfrm>
                <a:off x="4096137" y="1195455"/>
                <a:ext cx="9509" cy="17383"/>
              </a:xfrm>
              <a:custGeom>
                <a:rect b="b" l="l" r="r" t="t"/>
                <a:pathLst>
                  <a:path extrusionOk="0" h="117" w="64">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5" name="Google Shape;4245;p64"/>
              <p:cNvSpPr/>
              <p:nvPr/>
            </p:nvSpPr>
            <p:spPr>
              <a:xfrm>
                <a:off x="4086777" y="935302"/>
                <a:ext cx="9509" cy="15749"/>
              </a:xfrm>
              <a:custGeom>
                <a:rect b="b" l="l" r="r" t="t"/>
                <a:pathLst>
                  <a:path extrusionOk="0" h="106" w="64">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6" name="Google Shape;4246;p64"/>
              <p:cNvSpPr/>
              <p:nvPr/>
            </p:nvSpPr>
            <p:spPr>
              <a:xfrm>
                <a:off x="4189590" y="1140928"/>
                <a:ext cx="11143" cy="18869"/>
              </a:xfrm>
              <a:custGeom>
                <a:rect b="b" l="l" r="r" t="t"/>
                <a:pathLst>
                  <a:path extrusionOk="0" h="127" w="75">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7" name="Google Shape;4247;p64"/>
              <p:cNvSpPr/>
              <p:nvPr/>
            </p:nvSpPr>
            <p:spPr>
              <a:xfrm>
                <a:off x="2860596" y="863689"/>
                <a:ext cx="112321" cy="378711"/>
              </a:xfrm>
              <a:custGeom>
                <a:rect b="b" l="l" r="r" t="t"/>
                <a:pathLst>
                  <a:path extrusionOk="0" h="2549" w="756">
                    <a:moveTo>
                      <a:pt x="1" y="0"/>
                    </a:moveTo>
                    <a:lnTo>
                      <a:pt x="22" y="2548"/>
                    </a:lnTo>
                    <a:lnTo>
                      <a:pt x="756" y="2548"/>
                    </a:lnTo>
                    <a:lnTo>
                      <a:pt x="5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8" name="Google Shape;4248;p64"/>
              <p:cNvSpPr/>
              <p:nvPr/>
            </p:nvSpPr>
            <p:spPr>
              <a:xfrm>
                <a:off x="2977523" y="863689"/>
                <a:ext cx="98206" cy="378711"/>
              </a:xfrm>
              <a:custGeom>
                <a:rect b="b" l="l" r="r" t="t"/>
                <a:pathLst>
                  <a:path extrusionOk="0" h="2549" w="661">
                    <a:moveTo>
                      <a:pt x="21" y="0"/>
                    </a:moveTo>
                    <a:lnTo>
                      <a:pt x="0" y="2548"/>
                    </a:lnTo>
                    <a:lnTo>
                      <a:pt x="598" y="2548"/>
                    </a:lnTo>
                    <a:lnTo>
                      <a:pt x="66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9" name="Google Shape;4249;p64"/>
              <p:cNvSpPr/>
              <p:nvPr/>
            </p:nvSpPr>
            <p:spPr>
              <a:xfrm>
                <a:off x="2673690" y="894741"/>
                <a:ext cx="96721" cy="347660"/>
              </a:xfrm>
              <a:custGeom>
                <a:rect b="b" l="l" r="r" t="t"/>
                <a:pathLst>
                  <a:path extrusionOk="0" h="2340" w="651">
                    <a:moveTo>
                      <a:pt x="1" y="1"/>
                    </a:moveTo>
                    <a:lnTo>
                      <a:pt x="11" y="2339"/>
                    </a:lnTo>
                    <a:lnTo>
                      <a:pt x="651" y="2339"/>
                    </a:lnTo>
                    <a:lnTo>
                      <a:pt x="588" y="3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0" name="Google Shape;4250;p64"/>
              <p:cNvSpPr/>
              <p:nvPr/>
            </p:nvSpPr>
            <p:spPr>
              <a:xfrm>
                <a:off x="2778137" y="863689"/>
                <a:ext cx="70126" cy="266539"/>
              </a:xfrm>
              <a:custGeom>
                <a:rect b="b" l="l" r="r" t="t"/>
                <a:pathLst>
                  <a:path extrusionOk="0" h="1794" w="472">
                    <a:moveTo>
                      <a:pt x="0" y="0"/>
                    </a:moveTo>
                    <a:lnTo>
                      <a:pt x="11" y="1772"/>
                    </a:lnTo>
                    <a:cubicBezTo>
                      <a:pt x="157" y="1783"/>
                      <a:pt x="315" y="1793"/>
                      <a:pt x="472" y="1793"/>
                    </a:cubicBezTo>
                    <a:lnTo>
                      <a:pt x="3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1" name="Google Shape;4251;p64"/>
              <p:cNvSpPr/>
              <p:nvPr/>
            </p:nvSpPr>
            <p:spPr>
              <a:xfrm>
                <a:off x="2860596" y="863689"/>
                <a:ext cx="104595" cy="268025"/>
              </a:xfrm>
              <a:custGeom>
                <a:rect b="b" l="l" r="r" t="t"/>
                <a:pathLst>
                  <a:path extrusionOk="0" h="1804" w="704">
                    <a:moveTo>
                      <a:pt x="1" y="0"/>
                    </a:moveTo>
                    <a:lnTo>
                      <a:pt x="22" y="1804"/>
                    </a:lnTo>
                    <a:lnTo>
                      <a:pt x="64" y="1804"/>
                    </a:lnTo>
                    <a:cubicBezTo>
                      <a:pt x="284" y="1804"/>
                      <a:pt x="504" y="1783"/>
                      <a:pt x="703" y="1772"/>
                    </a:cubicBezTo>
                    <a:lnTo>
                      <a:pt x="5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2" name="Google Shape;4252;p64"/>
              <p:cNvSpPr/>
              <p:nvPr/>
            </p:nvSpPr>
            <p:spPr>
              <a:xfrm>
                <a:off x="2979009" y="863689"/>
                <a:ext cx="96721" cy="261785"/>
              </a:xfrm>
              <a:custGeom>
                <a:rect b="b" l="l" r="r" t="t"/>
                <a:pathLst>
                  <a:path extrusionOk="0" h="1762" w="651">
                    <a:moveTo>
                      <a:pt x="11" y="0"/>
                    </a:moveTo>
                    <a:lnTo>
                      <a:pt x="1" y="1762"/>
                    </a:lnTo>
                    <a:cubicBezTo>
                      <a:pt x="211" y="1730"/>
                      <a:pt x="410" y="1699"/>
                      <a:pt x="609" y="1657"/>
                    </a:cubicBezTo>
                    <a:lnTo>
                      <a:pt x="6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3" name="Google Shape;4253;p64"/>
              <p:cNvSpPr/>
              <p:nvPr/>
            </p:nvSpPr>
            <p:spPr>
              <a:xfrm>
                <a:off x="2673690" y="894741"/>
                <a:ext cx="93601" cy="230733"/>
              </a:xfrm>
              <a:custGeom>
                <a:rect b="b" l="l" r="r" t="t"/>
                <a:pathLst>
                  <a:path extrusionOk="0" h="1553" w="630">
                    <a:moveTo>
                      <a:pt x="1" y="1"/>
                    </a:moveTo>
                    <a:lnTo>
                      <a:pt x="11" y="1448"/>
                    </a:lnTo>
                    <a:cubicBezTo>
                      <a:pt x="210" y="1501"/>
                      <a:pt x="420" y="1532"/>
                      <a:pt x="630" y="1553"/>
                    </a:cubicBezTo>
                    <a:lnTo>
                      <a:pt x="588" y="3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4" name="Google Shape;4254;p64"/>
              <p:cNvSpPr/>
              <p:nvPr/>
            </p:nvSpPr>
            <p:spPr>
              <a:xfrm>
                <a:off x="2686170" y="913462"/>
                <a:ext cx="64035" cy="23623"/>
              </a:xfrm>
              <a:custGeom>
                <a:rect b="b" l="l" r="r" t="t"/>
                <a:pathLst>
                  <a:path extrusionOk="0" h="159" w="431">
                    <a:moveTo>
                      <a:pt x="0" y="1"/>
                    </a:moveTo>
                    <a:lnTo>
                      <a:pt x="0" y="158"/>
                    </a:lnTo>
                    <a:lnTo>
                      <a:pt x="430" y="158"/>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5" name="Google Shape;4255;p64"/>
              <p:cNvSpPr/>
              <p:nvPr/>
            </p:nvSpPr>
            <p:spPr>
              <a:xfrm>
                <a:off x="2687656" y="952388"/>
                <a:ext cx="62549" cy="23623"/>
              </a:xfrm>
              <a:custGeom>
                <a:rect b="b" l="l" r="r" t="t"/>
                <a:pathLst>
                  <a:path extrusionOk="0" h="159" w="421">
                    <a:moveTo>
                      <a:pt x="1" y="1"/>
                    </a:moveTo>
                    <a:lnTo>
                      <a:pt x="1" y="158"/>
                    </a:lnTo>
                    <a:lnTo>
                      <a:pt x="420" y="158"/>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6" name="Google Shape;4256;p64"/>
              <p:cNvSpPr/>
              <p:nvPr/>
            </p:nvSpPr>
            <p:spPr>
              <a:xfrm>
                <a:off x="2684536" y="1201695"/>
                <a:ext cx="70275" cy="20503"/>
              </a:xfrm>
              <a:custGeom>
                <a:rect b="b" l="l" r="r" t="t"/>
                <a:pathLst>
                  <a:path extrusionOk="0" h="138" w="473">
                    <a:moveTo>
                      <a:pt x="1" y="1"/>
                    </a:moveTo>
                    <a:lnTo>
                      <a:pt x="1" y="137"/>
                    </a:lnTo>
                    <a:lnTo>
                      <a:pt x="473" y="137"/>
                    </a:lnTo>
                    <a:lnTo>
                      <a:pt x="47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7" name="Google Shape;4257;p64"/>
              <p:cNvSpPr/>
              <p:nvPr/>
            </p:nvSpPr>
            <p:spPr>
              <a:xfrm>
                <a:off x="2807703" y="1198575"/>
                <a:ext cx="10994" cy="17383"/>
              </a:xfrm>
              <a:custGeom>
                <a:rect b="b" l="l" r="r" t="t"/>
                <a:pathLst>
                  <a:path extrusionOk="0" h="117" w="74">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8" name="Google Shape;4258;p64"/>
              <p:cNvSpPr/>
              <p:nvPr/>
            </p:nvSpPr>
            <p:spPr>
              <a:xfrm>
                <a:off x="2993124" y="1179854"/>
                <a:ext cx="59280" cy="42343"/>
              </a:xfrm>
              <a:custGeom>
                <a:rect b="b" l="l" r="r" t="t"/>
                <a:pathLst>
                  <a:path extrusionOk="0" h="285" w="399">
                    <a:moveTo>
                      <a:pt x="0" y="1"/>
                    </a:moveTo>
                    <a:lnTo>
                      <a:pt x="11" y="284"/>
                    </a:lnTo>
                    <a:lnTo>
                      <a:pt x="399" y="284"/>
                    </a:lnTo>
                    <a:lnTo>
                      <a:pt x="38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9" name="Google Shape;4259;p64"/>
              <p:cNvSpPr/>
              <p:nvPr/>
            </p:nvSpPr>
            <p:spPr>
              <a:xfrm>
                <a:off x="2910517" y="1195455"/>
                <a:ext cx="10994" cy="17383"/>
              </a:xfrm>
              <a:custGeom>
                <a:rect b="b" l="l" r="r" t="t"/>
                <a:pathLst>
                  <a:path extrusionOk="0" h="117" w="74">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0" name="Google Shape;4260;p64"/>
              <p:cNvSpPr/>
              <p:nvPr/>
            </p:nvSpPr>
            <p:spPr>
              <a:xfrm>
                <a:off x="2901156" y="935302"/>
                <a:ext cx="12629" cy="15749"/>
              </a:xfrm>
              <a:custGeom>
                <a:rect b="b" l="l" r="r" t="t"/>
                <a:pathLst>
                  <a:path extrusionOk="0" h="106" w="85">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1" name="Google Shape;4261;p64"/>
              <p:cNvSpPr/>
              <p:nvPr/>
            </p:nvSpPr>
            <p:spPr>
              <a:xfrm>
                <a:off x="3014964" y="1140928"/>
                <a:ext cx="14114" cy="18869"/>
              </a:xfrm>
              <a:custGeom>
                <a:rect b="b" l="l" r="r" t="t"/>
                <a:pathLst>
                  <a:path extrusionOk="0" h="127" w="95">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2" name="Google Shape;4262;p64"/>
              <p:cNvSpPr/>
              <p:nvPr/>
            </p:nvSpPr>
            <p:spPr>
              <a:xfrm>
                <a:off x="3376296" y="863689"/>
                <a:ext cx="106081" cy="378711"/>
              </a:xfrm>
              <a:custGeom>
                <a:rect b="b" l="l" r="r" t="t"/>
                <a:pathLst>
                  <a:path extrusionOk="0" h="2549" w="714">
                    <a:moveTo>
                      <a:pt x="85" y="0"/>
                    </a:moveTo>
                    <a:lnTo>
                      <a:pt x="1" y="2548"/>
                    </a:lnTo>
                    <a:lnTo>
                      <a:pt x="714" y="2548"/>
                    </a:lnTo>
                    <a:lnTo>
                      <a:pt x="6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3" name="Google Shape;4263;p64"/>
              <p:cNvSpPr/>
              <p:nvPr/>
            </p:nvSpPr>
            <p:spPr>
              <a:xfrm>
                <a:off x="3094303" y="967988"/>
                <a:ext cx="112321" cy="274413"/>
              </a:xfrm>
              <a:custGeom>
                <a:rect b="b" l="l" r="r" t="t"/>
                <a:pathLst>
                  <a:path extrusionOk="0" h="1847" w="756">
                    <a:moveTo>
                      <a:pt x="1" y="1"/>
                    </a:moveTo>
                    <a:lnTo>
                      <a:pt x="1" y="1846"/>
                    </a:lnTo>
                    <a:lnTo>
                      <a:pt x="714" y="1846"/>
                    </a:lnTo>
                    <a:lnTo>
                      <a:pt x="7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4" name="Google Shape;4264;p64"/>
              <p:cNvSpPr/>
              <p:nvPr/>
            </p:nvSpPr>
            <p:spPr>
              <a:xfrm>
                <a:off x="3500949" y="863689"/>
                <a:ext cx="160607" cy="378711"/>
              </a:xfrm>
              <a:custGeom>
                <a:rect b="b" l="l" r="r" t="t"/>
                <a:pathLst>
                  <a:path extrusionOk="0" h="2549" w="1081">
                    <a:moveTo>
                      <a:pt x="64" y="0"/>
                    </a:moveTo>
                    <a:lnTo>
                      <a:pt x="1" y="2548"/>
                    </a:lnTo>
                    <a:lnTo>
                      <a:pt x="1081" y="2548"/>
                    </a:lnTo>
                    <a:lnTo>
                      <a:pt x="9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5" name="Google Shape;4265;p64"/>
              <p:cNvSpPr/>
              <p:nvPr/>
            </p:nvSpPr>
            <p:spPr>
              <a:xfrm>
                <a:off x="3220590" y="894741"/>
                <a:ext cx="141887" cy="347660"/>
              </a:xfrm>
              <a:custGeom>
                <a:rect b="b" l="l" r="r" t="t"/>
                <a:pathLst>
                  <a:path extrusionOk="0" h="2340" w="955">
                    <a:moveTo>
                      <a:pt x="74" y="1"/>
                    </a:moveTo>
                    <a:lnTo>
                      <a:pt x="0" y="2339"/>
                    </a:lnTo>
                    <a:lnTo>
                      <a:pt x="954" y="2339"/>
                    </a:lnTo>
                    <a:lnTo>
                      <a:pt x="944" y="32"/>
                    </a:lnTo>
                    <a:lnTo>
                      <a:pt x="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6" name="Google Shape;4266;p64"/>
              <p:cNvSpPr/>
              <p:nvPr/>
            </p:nvSpPr>
            <p:spPr>
              <a:xfrm>
                <a:off x="3381050" y="863689"/>
                <a:ext cx="99841" cy="266539"/>
              </a:xfrm>
              <a:custGeom>
                <a:rect b="b" l="l" r="r" t="t"/>
                <a:pathLst>
                  <a:path extrusionOk="0" h="1794" w="672">
                    <a:moveTo>
                      <a:pt x="53" y="0"/>
                    </a:moveTo>
                    <a:lnTo>
                      <a:pt x="0" y="1772"/>
                    </a:lnTo>
                    <a:cubicBezTo>
                      <a:pt x="210" y="1783"/>
                      <a:pt x="441" y="1793"/>
                      <a:pt x="671" y="1793"/>
                    </a:cubicBezTo>
                    <a:lnTo>
                      <a:pt x="6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7" name="Google Shape;4267;p64"/>
              <p:cNvSpPr/>
              <p:nvPr/>
            </p:nvSpPr>
            <p:spPr>
              <a:xfrm>
                <a:off x="3094303" y="967988"/>
                <a:ext cx="112321" cy="140401"/>
              </a:xfrm>
              <a:custGeom>
                <a:rect b="b" l="l" r="r" t="t"/>
                <a:pathLst>
                  <a:path extrusionOk="0" h="945" w="756">
                    <a:moveTo>
                      <a:pt x="1" y="1"/>
                    </a:moveTo>
                    <a:lnTo>
                      <a:pt x="1" y="787"/>
                    </a:lnTo>
                    <a:cubicBezTo>
                      <a:pt x="232" y="850"/>
                      <a:pt x="473" y="903"/>
                      <a:pt x="735" y="945"/>
                    </a:cubicBezTo>
                    <a:lnTo>
                      <a:pt x="7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8" name="Google Shape;4268;p64"/>
              <p:cNvSpPr/>
              <p:nvPr/>
            </p:nvSpPr>
            <p:spPr>
              <a:xfrm>
                <a:off x="3504070" y="863689"/>
                <a:ext cx="151247" cy="268025"/>
              </a:xfrm>
              <a:custGeom>
                <a:rect b="b" l="l" r="r" t="t"/>
                <a:pathLst>
                  <a:path extrusionOk="0" h="1804" w="1018">
                    <a:moveTo>
                      <a:pt x="43" y="0"/>
                    </a:moveTo>
                    <a:lnTo>
                      <a:pt x="1" y="1804"/>
                    </a:lnTo>
                    <a:lnTo>
                      <a:pt x="74" y="1804"/>
                    </a:lnTo>
                    <a:cubicBezTo>
                      <a:pt x="399" y="1804"/>
                      <a:pt x="714" y="1783"/>
                      <a:pt x="1018" y="1772"/>
                    </a:cubicBezTo>
                    <a:lnTo>
                      <a:pt x="9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9" name="Google Shape;4269;p64"/>
              <p:cNvSpPr/>
              <p:nvPr/>
            </p:nvSpPr>
            <p:spPr>
              <a:xfrm>
                <a:off x="3225196" y="894741"/>
                <a:ext cx="135647" cy="230733"/>
              </a:xfrm>
              <a:custGeom>
                <a:rect b="b" l="l" r="r" t="t"/>
                <a:pathLst>
                  <a:path extrusionOk="0" h="1553" w="913">
                    <a:moveTo>
                      <a:pt x="43" y="1"/>
                    </a:moveTo>
                    <a:lnTo>
                      <a:pt x="1" y="1448"/>
                    </a:lnTo>
                    <a:cubicBezTo>
                      <a:pt x="284" y="1501"/>
                      <a:pt x="588" y="1532"/>
                      <a:pt x="913" y="1553"/>
                    </a:cubicBezTo>
                    <a:lnTo>
                      <a:pt x="913" y="32"/>
                    </a:lnTo>
                    <a:lnTo>
                      <a:pt x="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0" name="Google Shape;4270;p64"/>
              <p:cNvSpPr/>
              <p:nvPr/>
            </p:nvSpPr>
            <p:spPr>
              <a:xfrm>
                <a:off x="3250157" y="913462"/>
                <a:ext cx="93601" cy="23623"/>
              </a:xfrm>
              <a:custGeom>
                <a:rect b="b" l="l" r="r" t="t"/>
                <a:pathLst>
                  <a:path extrusionOk="0" h="159" w="630">
                    <a:moveTo>
                      <a:pt x="0" y="1"/>
                    </a:moveTo>
                    <a:lnTo>
                      <a:pt x="0" y="158"/>
                    </a:lnTo>
                    <a:lnTo>
                      <a:pt x="630" y="158"/>
                    </a:lnTo>
                    <a:lnTo>
                      <a:pt x="63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1" name="Google Shape;4271;p64"/>
              <p:cNvSpPr/>
              <p:nvPr/>
            </p:nvSpPr>
            <p:spPr>
              <a:xfrm>
                <a:off x="3250157" y="952388"/>
                <a:ext cx="93601" cy="23623"/>
              </a:xfrm>
              <a:custGeom>
                <a:rect b="b" l="l" r="r" t="t"/>
                <a:pathLst>
                  <a:path extrusionOk="0" h="159" w="630">
                    <a:moveTo>
                      <a:pt x="0" y="1"/>
                    </a:moveTo>
                    <a:lnTo>
                      <a:pt x="0" y="158"/>
                    </a:lnTo>
                    <a:lnTo>
                      <a:pt x="619" y="158"/>
                    </a:lnTo>
                    <a:lnTo>
                      <a:pt x="63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2" name="Google Shape;4272;p64"/>
              <p:cNvSpPr/>
              <p:nvPr/>
            </p:nvSpPr>
            <p:spPr>
              <a:xfrm>
                <a:off x="3234556" y="1201695"/>
                <a:ext cx="106081" cy="20503"/>
              </a:xfrm>
              <a:custGeom>
                <a:rect b="b" l="l" r="r" t="t"/>
                <a:pathLst>
                  <a:path extrusionOk="0" h="138" w="714">
                    <a:moveTo>
                      <a:pt x="1" y="1"/>
                    </a:moveTo>
                    <a:lnTo>
                      <a:pt x="1" y="137"/>
                    </a:lnTo>
                    <a:lnTo>
                      <a:pt x="703" y="137"/>
                    </a:lnTo>
                    <a:lnTo>
                      <a:pt x="71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3" name="Google Shape;4273;p64"/>
              <p:cNvSpPr/>
              <p:nvPr/>
            </p:nvSpPr>
            <p:spPr>
              <a:xfrm>
                <a:off x="3416857" y="1198575"/>
                <a:ext cx="17234" cy="17383"/>
              </a:xfrm>
              <a:custGeom>
                <a:rect b="b" l="l" r="r" t="t"/>
                <a:pathLst>
                  <a:path extrusionOk="0" h="117" w="116">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4" name="Google Shape;4274;p64"/>
              <p:cNvSpPr/>
              <p:nvPr/>
            </p:nvSpPr>
            <p:spPr>
              <a:xfrm>
                <a:off x="3105297" y="982103"/>
                <a:ext cx="76515" cy="39075"/>
              </a:xfrm>
              <a:custGeom>
                <a:rect b="b" l="l" r="r" t="t"/>
                <a:pathLst>
                  <a:path extrusionOk="0" h="263" w="515">
                    <a:moveTo>
                      <a:pt x="514" y="0"/>
                    </a:moveTo>
                    <a:lnTo>
                      <a:pt x="11" y="21"/>
                    </a:lnTo>
                    <a:lnTo>
                      <a:pt x="0" y="262"/>
                    </a:lnTo>
                    <a:lnTo>
                      <a:pt x="514" y="241"/>
                    </a:lnTo>
                    <a:lnTo>
                      <a:pt x="514"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5" name="Google Shape;4275;p64"/>
              <p:cNvSpPr/>
              <p:nvPr/>
            </p:nvSpPr>
            <p:spPr>
              <a:xfrm>
                <a:off x="3106783" y="1195455"/>
                <a:ext cx="71909" cy="39223"/>
              </a:xfrm>
              <a:custGeom>
                <a:rect b="b" l="l" r="r" t="t"/>
                <a:pathLst>
                  <a:path extrusionOk="0" h="264" w="484">
                    <a:moveTo>
                      <a:pt x="483" y="1"/>
                    </a:moveTo>
                    <a:lnTo>
                      <a:pt x="11" y="22"/>
                    </a:lnTo>
                    <a:lnTo>
                      <a:pt x="1" y="263"/>
                    </a:lnTo>
                    <a:lnTo>
                      <a:pt x="483" y="242"/>
                    </a:lnTo>
                    <a:lnTo>
                      <a:pt x="48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6" name="Google Shape;4276;p64"/>
              <p:cNvSpPr/>
              <p:nvPr/>
            </p:nvSpPr>
            <p:spPr>
              <a:xfrm>
                <a:off x="3571076" y="1195455"/>
                <a:ext cx="17234" cy="17383"/>
              </a:xfrm>
              <a:custGeom>
                <a:rect b="b" l="l" r="r" t="t"/>
                <a:pathLst>
                  <a:path extrusionOk="0" h="117" w="116">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7" name="Google Shape;4277;p64"/>
              <p:cNvSpPr/>
              <p:nvPr/>
            </p:nvSpPr>
            <p:spPr>
              <a:xfrm>
                <a:off x="3566471" y="935302"/>
                <a:ext cx="17234" cy="15749"/>
              </a:xfrm>
              <a:custGeom>
                <a:rect b="b" l="l" r="r" t="t"/>
                <a:pathLst>
                  <a:path extrusionOk="0" h="106" w="116">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8" name="Google Shape;4278;p64"/>
              <p:cNvSpPr/>
              <p:nvPr/>
            </p:nvSpPr>
            <p:spPr>
              <a:xfrm>
                <a:off x="2080137" y="863689"/>
                <a:ext cx="110687" cy="378711"/>
              </a:xfrm>
              <a:custGeom>
                <a:rect b="b" l="l" r="r" t="t"/>
                <a:pathLst>
                  <a:path extrusionOk="0" h="2549" w="745">
                    <a:moveTo>
                      <a:pt x="0" y="0"/>
                    </a:moveTo>
                    <a:lnTo>
                      <a:pt x="32" y="2548"/>
                    </a:lnTo>
                    <a:lnTo>
                      <a:pt x="745" y="2548"/>
                    </a:lnTo>
                    <a:lnTo>
                      <a:pt x="5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9" name="Google Shape;4279;p64"/>
              <p:cNvSpPr/>
              <p:nvPr/>
            </p:nvSpPr>
            <p:spPr>
              <a:xfrm>
                <a:off x="1790269" y="967988"/>
                <a:ext cx="118561" cy="274413"/>
              </a:xfrm>
              <a:custGeom>
                <a:rect b="b" l="l" r="r" t="t"/>
                <a:pathLst>
                  <a:path extrusionOk="0" h="1847" w="798">
                    <a:moveTo>
                      <a:pt x="1" y="1"/>
                    </a:moveTo>
                    <a:lnTo>
                      <a:pt x="85" y="1846"/>
                    </a:lnTo>
                    <a:lnTo>
                      <a:pt x="798" y="1846"/>
                    </a:lnTo>
                    <a:lnTo>
                      <a:pt x="7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0" name="Google Shape;4280;p64"/>
              <p:cNvSpPr/>
              <p:nvPr/>
            </p:nvSpPr>
            <p:spPr>
              <a:xfrm>
                <a:off x="2203156" y="863689"/>
                <a:ext cx="166847" cy="378711"/>
              </a:xfrm>
              <a:custGeom>
                <a:rect b="b" l="l" r="r" t="t"/>
                <a:pathLst>
                  <a:path extrusionOk="0" h="2549" w="1123">
                    <a:moveTo>
                      <a:pt x="1" y="0"/>
                    </a:moveTo>
                    <a:lnTo>
                      <a:pt x="43" y="2548"/>
                    </a:lnTo>
                    <a:lnTo>
                      <a:pt x="1123" y="2548"/>
                    </a:lnTo>
                    <a:lnTo>
                      <a:pt x="8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1" name="Google Shape;4281;p64"/>
              <p:cNvSpPr/>
              <p:nvPr/>
            </p:nvSpPr>
            <p:spPr>
              <a:xfrm>
                <a:off x="2377730" y="863689"/>
                <a:ext cx="145007" cy="378711"/>
              </a:xfrm>
              <a:custGeom>
                <a:rect b="b" l="l" r="r" t="t"/>
                <a:pathLst>
                  <a:path extrusionOk="0" h="2549" w="976">
                    <a:moveTo>
                      <a:pt x="32" y="0"/>
                    </a:moveTo>
                    <a:lnTo>
                      <a:pt x="0" y="2548"/>
                    </a:lnTo>
                    <a:lnTo>
                      <a:pt x="891" y="2548"/>
                    </a:lnTo>
                    <a:lnTo>
                      <a:pt x="97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2" name="Google Shape;4282;p64"/>
              <p:cNvSpPr/>
              <p:nvPr/>
            </p:nvSpPr>
            <p:spPr>
              <a:xfrm>
                <a:off x="1924283" y="894741"/>
                <a:ext cx="146641" cy="347660"/>
              </a:xfrm>
              <a:custGeom>
                <a:rect b="b" l="l" r="r" t="t"/>
                <a:pathLst>
                  <a:path extrusionOk="0" h="2340" w="987">
                    <a:moveTo>
                      <a:pt x="1" y="1"/>
                    </a:moveTo>
                    <a:lnTo>
                      <a:pt x="32" y="2339"/>
                    </a:lnTo>
                    <a:lnTo>
                      <a:pt x="986" y="2339"/>
                    </a:lnTo>
                    <a:lnTo>
                      <a:pt x="881" y="32"/>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3" name="Google Shape;4283;p64"/>
              <p:cNvSpPr/>
              <p:nvPr/>
            </p:nvSpPr>
            <p:spPr>
              <a:xfrm>
                <a:off x="2080137" y="863689"/>
                <a:ext cx="104446" cy="266539"/>
              </a:xfrm>
              <a:custGeom>
                <a:rect b="b" l="l" r="r" t="t"/>
                <a:pathLst>
                  <a:path extrusionOk="0" h="1794" w="703">
                    <a:moveTo>
                      <a:pt x="0" y="0"/>
                    </a:moveTo>
                    <a:lnTo>
                      <a:pt x="21" y="1772"/>
                    </a:lnTo>
                    <a:cubicBezTo>
                      <a:pt x="241" y="1783"/>
                      <a:pt x="472" y="1793"/>
                      <a:pt x="703" y="1793"/>
                    </a:cubicBezTo>
                    <a:lnTo>
                      <a:pt x="5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4" name="Google Shape;4284;p64"/>
              <p:cNvSpPr/>
              <p:nvPr/>
            </p:nvSpPr>
            <p:spPr>
              <a:xfrm>
                <a:off x="1790269" y="967988"/>
                <a:ext cx="115441" cy="140401"/>
              </a:xfrm>
              <a:custGeom>
                <a:rect b="b" l="l" r="r" t="t"/>
                <a:pathLst>
                  <a:path extrusionOk="0" h="945" w="777">
                    <a:moveTo>
                      <a:pt x="1" y="1"/>
                    </a:moveTo>
                    <a:lnTo>
                      <a:pt x="43" y="787"/>
                    </a:lnTo>
                    <a:cubicBezTo>
                      <a:pt x="263" y="850"/>
                      <a:pt x="515" y="903"/>
                      <a:pt x="777" y="945"/>
                    </a:cubicBezTo>
                    <a:lnTo>
                      <a:pt x="7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5" name="Google Shape;4285;p64"/>
              <p:cNvSpPr/>
              <p:nvPr/>
            </p:nvSpPr>
            <p:spPr>
              <a:xfrm>
                <a:off x="2203156" y="863689"/>
                <a:ext cx="156001" cy="268025"/>
              </a:xfrm>
              <a:custGeom>
                <a:rect b="b" l="l" r="r" t="t"/>
                <a:pathLst>
                  <a:path extrusionOk="0" h="1804" w="1050">
                    <a:moveTo>
                      <a:pt x="1" y="0"/>
                    </a:moveTo>
                    <a:lnTo>
                      <a:pt x="32" y="1804"/>
                    </a:lnTo>
                    <a:lnTo>
                      <a:pt x="105" y="1804"/>
                    </a:lnTo>
                    <a:cubicBezTo>
                      <a:pt x="431" y="1804"/>
                      <a:pt x="745" y="1783"/>
                      <a:pt x="1049" y="1772"/>
                    </a:cubicBezTo>
                    <a:lnTo>
                      <a:pt x="8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6" name="Google Shape;4286;p64"/>
              <p:cNvSpPr/>
              <p:nvPr/>
            </p:nvSpPr>
            <p:spPr>
              <a:xfrm>
                <a:off x="2379216" y="863689"/>
                <a:ext cx="145007" cy="261785"/>
              </a:xfrm>
              <a:custGeom>
                <a:rect b="b" l="l" r="r" t="t"/>
                <a:pathLst>
                  <a:path extrusionOk="0" h="1762" w="976">
                    <a:moveTo>
                      <a:pt x="22" y="0"/>
                    </a:moveTo>
                    <a:lnTo>
                      <a:pt x="1" y="1762"/>
                    </a:lnTo>
                    <a:cubicBezTo>
                      <a:pt x="315" y="1730"/>
                      <a:pt x="619" y="1699"/>
                      <a:pt x="913" y="1657"/>
                    </a:cubicBezTo>
                    <a:lnTo>
                      <a:pt x="9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7" name="Google Shape;4287;p64"/>
              <p:cNvSpPr/>
              <p:nvPr/>
            </p:nvSpPr>
            <p:spPr>
              <a:xfrm>
                <a:off x="1924283" y="894741"/>
                <a:ext cx="140401" cy="230733"/>
              </a:xfrm>
              <a:custGeom>
                <a:rect b="b" l="l" r="r" t="t"/>
                <a:pathLst>
                  <a:path extrusionOk="0" h="1553" w="945">
                    <a:moveTo>
                      <a:pt x="1" y="1"/>
                    </a:moveTo>
                    <a:lnTo>
                      <a:pt x="22" y="1448"/>
                    </a:lnTo>
                    <a:cubicBezTo>
                      <a:pt x="315" y="1501"/>
                      <a:pt x="619" y="1532"/>
                      <a:pt x="944" y="1553"/>
                    </a:cubicBezTo>
                    <a:lnTo>
                      <a:pt x="881" y="32"/>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8" name="Google Shape;4288;p64"/>
              <p:cNvSpPr/>
              <p:nvPr/>
            </p:nvSpPr>
            <p:spPr>
              <a:xfrm>
                <a:off x="1944489" y="913462"/>
                <a:ext cx="93749" cy="23623"/>
              </a:xfrm>
              <a:custGeom>
                <a:rect b="b" l="l" r="r" t="t"/>
                <a:pathLst>
                  <a:path extrusionOk="0" h="159" w="631">
                    <a:moveTo>
                      <a:pt x="1" y="1"/>
                    </a:moveTo>
                    <a:lnTo>
                      <a:pt x="1" y="158"/>
                    </a:lnTo>
                    <a:lnTo>
                      <a:pt x="630" y="158"/>
                    </a:lnTo>
                    <a:lnTo>
                      <a:pt x="6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9" name="Google Shape;4289;p64"/>
              <p:cNvSpPr/>
              <p:nvPr/>
            </p:nvSpPr>
            <p:spPr>
              <a:xfrm>
                <a:off x="1946123" y="952388"/>
                <a:ext cx="93601" cy="23623"/>
              </a:xfrm>
              <a:custGeom>
                <a:rect b="b" l="l" r="r" t="t"/>
                <a:pathLst>
                  <a:path extrusionOk="0" h="159" w="630">
                    <a:moveTo>
                      <a:pt x="0" y="1"/>
                    </a:moveTo>
                    <a:lnTo>
                      <a:pt x="0" y="158"/>
                    </a:lnTo>
                    <a:lnTo>
                      <a:pt x="630" y="158"/>
                    </a:lnTo>
                    <a:lnTo>
                      <a:pt x="619"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0" name="Google Shape;4290;p64"/>
              <p:cNvSpPr/>
              <p:nvPr/>
            </p:nvSpPr>
            <p:spPr>
              <a:xfrm>
                <a:off x="1941369" y="1201695"/>
                <a:ext cx="104595" cy="20503"/>
              </a:xfrm>
              <a:custGeom>
                <a:rect b="b" l="l" r="r" t="t"/>
                <a:pathLst>
                  <a:path extrusionOk="0" h="138" w="704">
                    <a:moveTo>
                      <a:pt x="1" y="1"/>
                    </a:moveTo>
                    <a:lnTo>
                      <a:pt x="1" y="137"/>
                    </a:lnTo>
                    <a:lnTo>
                      <a:pt x="704" y="137"/>
                    </a:lnTo>
                    <a:lnTo>
                      <a:pt x="70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1" name="Google Shape;4291;p64"/>
              <p:cNvSpPr/>
              <p:nvPr/>
            </p:nvSpPr>
            <p:spPr>
              <a:xfrm>
                <a:off x="2122480" y="1201695"/>
                <a:ext cx="18572" cy="14263"/>
              </a:xfrm>
              <a:custGeom>
                <a:rect b="b" l="l" r="r" t="t"/>
                <a:pathLst>
                  <a:path extrusionOk="0" h="96" w="125">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2" name="Google Shape;4292;p64"/>
              <p:cNvSpPr/>
              <p:nvPr/>
            </p:nvSpPr>
            <p:spPr>
              <a:xfrm>
                <a:off x="2401057" y="1179854"/>
                <a:ext cx="85875" cy="42343"/>
              </a:xfrm>
              <a:custGeom>
                <a:rect b="b" l="l" r="r" t="t"/>
                <a:pathLst>
                  <a:path extrusionOk="0" h="285" w="578">
                    <a:moveTo>
                      <a:pt x="0" y="1"/>
                    </a:moveTo>
                    <a:lnTo>
                      <a:pt x="11" y="284"/>
                    </a:lnTo>
                    <a:lnTo>
                      <a:pt x="577" y="284"/>
                    </a:lnTo>
                    <a:lnTo>
                      <a:pt x="577"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3" name="Google Shape;4293;p64"/>
              <p:cNvSpPr/>
              <p:nvPr/>
            </p:nvSpPr>
            <p:spPr>
              <a:xfrm>
                <a:off x="1804384" y="982103"/>
                <a:ext cx="74881" cy="39075"/>
              </a:xfrm>
              <a:custGeom>
                <a:rect b="b" l="l" r="r" t="t"/>
                <a:pathLst>
                  <a:path extrusionOk="0" h="263" w="504">
                    <a:moveTo>
                      <a:pt x="503" y="0"/>
                    </a:moveTo>
                    <a:lnTo>
                      <a:pt x="0" y="21"/>
                    </a:lnTo>
                    <a:lnTo>
                      <a:pt x="0" y="262"/>
                    </a:lnTo>
                    <a:lnTo>
                      <a:pt x="503" y="241"/>
                    </a:lnTo>
                    <a:lnTo>
                      <a:pt x="50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4" name="Google Shape;4294;p64"/>
              <p:cNvSpPr/>
              <p:nvPr/>
            </p:nvSpPr>
            <p:spPr>
              <a:xfrm>
                <a:off x="1815229" y="1195455"/>
                <a:ext cx="70275" cy="39223"/>
              </a:xfrm>
              <a:custGeom>
                <a:rect b="b" l="l" r="r" t="t"/>
                <a:pathLst>
                  <a:path extrusionOk="0" h="264" w="473">
                    <a:moveTo>
                      <a:pt x="472" y="1"/>
                    </a:moveTo>
                    <a:lnTo>
                      <a:pt x="1" y="22"/>
                    </a:lnTo>
                    <a:lnTo>
                      <a:pt x="1" y="263"/>
                    </a:lnTo>
                    <a:lnTo>
                      <a:pt x="472" y="242"/>
                    </a:lnTo>
                    <a:lnTo>
                      <a:pt x="47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5" name="Google Shape;4295;p64"/>
              <p:cNvSpPr/>
              <p:nvPr/>
            </p:nvSpPr>
            <p:spPr>
              <a:xfrm>
                <a:off x="2276403" y="1195455"/>
                <a:ext cx="18869" cy="17383"/>
              </a:xfrm>
              <a:custGeom>
                <a:rect b="b" l="l" r="r" t="t"/>
                <a:pathLst>
                  <a:path extrusionOk="0" h="117" w="127">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6" name="Google Shape;4296;p64"/>
              <p:cNvSpPr/>
              <p:nvPr/>
            </p:nvSpPr>
            <p:spPr>
              <a:xfrm>
                <a:off x="2261100" y="938422"/>
                <a:ext cx="18572" cy="12629"/>
              </a:xfrm>
              <a:custGeom>
                <a:rect b="b" l="l" r="r" t="t"/>
                <a:pathLst>
                  <a:path extrusionOk="0" h="85" w="125">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7" name="Google Shape;4297;p64"/>
              <p:cNvSpPr/>
              <p:nvPr/>
            </p:nvSpPr>
            <p:spPr>
              <a:xfrm>
                <a:off x="2433743" y="1140928"/>
                <a:ext cx="18869" cy="18869"/>
              </a:xfrm>
              <a:custGeom>
                <a:rect b="b" l="l" r="r" t="t"/>
                <a:pathLst>
                  <a:path extrusionOk="0" h="127" w="127">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8" name="Google Shape;4298;p64"/>
              <p:cNvSpPr/>
              <p:nvPr/>
            </p:nvSpPr>
            <p:spPr>
              <a:xfrm>
                <a:off x="2446966" y="939759"/>
                <a:ext cx="23177" cy="15897"/>
              </a:xfrm>
              <a:custGeom>
                <a:rect b="b" l="l" r="r" t="t"/>
                <a:pathLst>
                  <a:path extrusionOk="0" h="107" w="156">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99" name="Google Shape;4299;p64"/>
          <p:cNvGrpSpPr/>
          <p:nvPr/>
        </p:nvGrpSpPr>
        <p:grpSpPr>
          <a:xfrm>
            <a:off x="5153416" y="859708"/>
            <a:ext cx="3268775" cy="380199"/>
            <a:chOff x="5161963" y="859708"/>
            <a:chExt cx="3268775" cy="380199"/>
          </a:xfrm>
        </p:grpSpPr>
        <p:sp>
          <p:nvSpPr>
            <p:cNvPr id="4300" name="Google Shape;4300;p64"/>
            <p:cNvSpPr/>
            <p:nvPr/>
          </p:nvSpPr>
          <p:spPr>
            <a:xfrm flipH="1">
              <a:off x="5288102" y="876794"/>
              <a:ext cx="59429" cy="28229"/>
            </a:xfrm>
            <a:custGeom>
              <a:rect b="b" l="l" r="r" t="t"/>
              <a:pathLst>
                <a:path extrusionOk="0" h="190" w="400">
                  <a:moveTo>
                    <a:pt x="1" y="1"/>
                  </a:moveTo>
                  <a:lnTo>
                    <a:pt x="1" y="189"/>
                  </a:lnTo>
                  <a:lnTo>
                    <a:pt x="399" y="189"/>
                  </a:lnTo>
                  <a:lnTo>
                    <a:pt x="389"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1" name="Google Shape;4301;p64"/>
            <p:cNvSpPr/>
            <p:nvPr/>
          </p:nvSpPr>
          <p:spPr>
            <a:xfrm flipH="1">
              <a:off x="5169688" y="876794"/>
              <a:ext cx="62549" cy="28229"/>
            </a:xfrm>
            <a:custGeom>
              <a:rect b="b" l="l" r="r" t="t"/>
              <a:pathLst>
                <a:path extrusionOk="0" h="190" w="421">
                  <a:moveTo>
                    <a:pt x="1" y="1"/>
                  </a:moveTo>
                  <a:lnTo>
                    <a:pt x="11" y="189"/>
                  </a:lnTo>
                  <a:lnTo>
                    <a:pt x="420" y="189"/>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2" name="Google Shape;4302;p64"/>
            <p:cNvSpPr/>
            <p:nvPr/>
          </p:nvSpPr>
          <p:spPr>
            <a:xfrm flipH="1">
              <a:off x="6581289" y="878428"/>
              <a:ext cx="37440" cy="18720"/>
            </a:xfrm>
            <a:custGeom>
              <a:rect b="b" l="l" r="r" t="t"/>
              <a:pathLst>
                <a:path extrusionOk="0" h="126" w="252">
                  <a:moveTo>
                    <a:pt x="0" y="0"/>
                  </a:moveTo>
                  <a:lnTo>
                    <a:pt x="10" y="126"/>
                  </a:lnTo>
                  <a:lnTo>
                    <a:pt x="252" y="126"/>
                  </a:lnTo>
                  <a:lnTo>
                    <a:pt x="252"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3" name="Google Shape;4303;p64"/>
            <p:cNvSpPr/>
            <p:nvPr/>
          </p:nvSpPr>
          <p:spPr>
            <a:xfrm flipH="1">
              <a:off x="6470602" y="876794"/>
              <a:ext cx="65669" cy="28229"/>
            </a:xfrm>
            <a:custGeom>
              <a:rect b="b" l="l" r="r" t="t"/>
              <a:pathLst>
                <a:path extrusionOk="0" h="190" w="442">
                  <a:moveTo>
                    <a:pt x="1" y="1"/>
                  </a:moveTo>
                  <a:lnTo>
                    <a:pt x="1" y="189"/>
                  </a:lnTo>
                  <a:lnTo>
                    <a:pt x="441" y="189"/>
                  </a:lnTo>
                  <a:lnTo>
                    <a:pt x="431"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4" name="Google Shape;4304;p64"/>
            <p:cNvSpPr/>
            <p:nvPr/>
          </p:nvSpPr>
          <p:spPr>
            <a:xfrm flipH="1">
              <a:off x="6338222" y="876794"/>
              <a:ext cx="68640" cy="28229"/>
            </a:xfrm>
            <a:custGeom>
              <a:rect b="b" l="l" r="r" t="t"/>
              <a:pathLst>
                <a:path extrusionOk="0" h="190" w="462">
                  <a:moveTo>
                    <a:pt x="0" y="1"/>
                  </a:moveTo>
                  <a:lnTo>
                    <a:pt x="0" y="189"/>
                  </a:lnTo>
                  <a:lnTo>
                    <a:pt x="462" y="189"/>
                  </a:lnTo>
                  <a:lnTo>
                    <a:pt x="46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5" name="Google Shape;4305;p64"/>
            <p:cNvSpPr/>
            <p:nvPr/>
          </p:nvSpPr>
          <p:spPr>
            <a:xfrm flipH="1">
              <a:off x="5948661" y="878428"/>
              <a:ext cx="54675" cy="18720"/>
            </a:xfrm>
            <a:custGeom>
              <a:rect b="b" l="l" r="r" t="t"/>
              <a:pathLst>
                <a:path extrusionOk="0" h="126" w="368">
                  <a:moveTo>
                    <a:pt x="0" y="0"/>
                  </a:moveTo>
                  <a:lnTo>
                    <a:pt x="0" y="126"/>
                  </a:lnTo>
                  <a:lnTo>
                    <a:pt x="367" y="126"/>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6" name="Google Shape;4306;p64"/>
            <p:cNvSpPr/>
            <p:nvPr/>
          </p:nvSpPr>
          <p:spPr>
            <a:xfrm flipH="1">
              <a:off x="5785082" y="876794"/>
              <a:ext cx="96721" cy="28229"/>
            </a:xfrm>
            <a:custGeom>
              <a:rect b="b" l="l" r="r" t="t"/>
              <a:pathLst>
                <a:path extrusionOk="0" h="190" w="651">
                  <a:moveTo>
                    <a:pt x="0" y="1"/>
                  </a:moveTo>
                  <a:lnTo>
                    <a:pt x="0" y="189"/>
                  </a:lnTo>
                  <a:lnTo>
                    <a:pt x="640" y="189"/>
                  </a:lnTo>
                  <a:lnTo>
                    <a:pt x="65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7" name="Google Shape;4307;p64"/>
            <p:cNvSpPr/>
            <p:nvPr/>
          </p:nvSpPr>
          <p:spPr>
            <a:xfrm flipH="1">
              <a:off x="7255815" y="878428"/>
              <a:ext cx="54675" cy="18720"/>
            </a:xfrm>
            <a:custGeom>
              <a:rect b="b" l="l" r="r" t="t"/>
              <a:pathLst>
                <a:path extrusionOk="0" h="126" w="368">
                  <a:moveTo>
                    <a:pt x="0" y="0"/>
                  </a:moveTo>
                  <a:lnTo>
                    <a:pt x="0" y="126"/>
                  </a:lnTo>
                  <a:lnTo>
                    <a:pt x="367" y="126"/>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8" name="Google Shape;4308;p64"/>
            <p:cNvSpPr/>
            <p:nvPr/>
          </p:nvSpPr>
          <p:spPr>
            <a:xfrm flipH="1">
              <a:off x="7092236" y="876794"/>
              <a:ext cx="96721" cy="28229"/>
            </a:xfrm>
            <a:custGeom>
              <a:rect b="b" l="l" r="r" t="t"/>
              <a:pathLst>
                <a:path extrusionOk="0" h="190" w="651">
                  <a:moveTo>
                    <a:pt x="0" y="1"/>
                  </a:moveTo>
                  <a:lnTo>
                    <a:pt x="0" y="189"/>
                  </a:lnTo>
                  <a:lnTo>
                    <a:pt x="650" y="189"/>
                  </a:lnTo>
                  <a:lnTo>
                    <a:pt x="65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9" name="Google Shape;4309;p64"/>
            <p:cNvSpPr/>
            <p:nvPr/>
          </p:nvSpPr>
          <p:spPr>
            <a:xfrm flipH="1">
              <a:off x="6894484" y="876794"/>
              <a:ext cx="102961" cy="28229"/>
            </a:xfrm>
            <a:custGeom>
              <a:rect b="b" l="l" r="r" t="t"/>
              <a:pathLst>
                <a:path extrusionOk="0" h="190" w="693">
                  <a:moveTo>
                    <a:pt x="1" y="1"/>
                  </a:moveTo>
                  <a:lnTo>
                    <a:pt x="11" y="189"/>
                  </a:lnTo>
                  <a:lnTo>
                    <a:pt x="693" y="189"/>
                  </a:lnTo>
                  <a:lnTo>
                    <a:pt x="69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0" name="Google Shape;4310;p64"/>
            <p:cNvGrpSpPr/>
            <p:nvPr/>
          </p:nvGrpSpPr>
          <p:grpSpPr>
            <a:xfrm flipH="1">
              <a:off x="5161963" y="859708"/>
              <a:ext cx="3268775" cy="380199"/>
              <a:chOff x="975489" y="863689"/>
              <a:chExt cx="3268775" cy="380199"/>
            </a:xfrm>
          </p:grpSpPr>
          <p:sp>
            <p:nvSpPr>
              <p:cNvPr id="4311" name="Google Shape;4311;p64"/>
              <p:cNvSpPr/>
              <p:nvPr/>
            </p:nvSpPr>
            <p:spPr>
              <a:xfrm>
                <a:off x="2505355" y="905736"/>
                <a:ext cx="166847" cy="338151"/>
              </a:xfrm>
              <a:custGeom>
                <a:rect b="b" l="l" r="r" t="t"/>
                <a:pathLst>
                  <a:path extrusionOk="0" h="2276" w="1123">
                    <a:moveTo>
                      <a:pt x="588" y="0"/>
                    </a:moveTo>
                    <a:lnTo>
                      <a:pt x="1" y="2171"/>
                    </a:lnTo>
                    <a:lnTo>
                      <a:pt x="546" y="2276"/>
                    </a:lnTo>
                    <a:lnTo>
                      <a:pt x="1123" y="74"/>
                    </a:lnTo>
                    <a:lnTo>
                      <a:pt x="5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2" name="Google Shape;4312;p64"/>
              <p:cNvSpPr/>
              <p:nvPr/>
            </p:nvSpPr>
            <p:spPr>
              <a:xfrm>
                <a:off x="2536556" y="905736"/>
                <a:ext cx="135647" cy="207407"/>
              </a:xfrm>
              <a:custGeom>
                <a:rect b="b" l="l" r="r" t="t"/>
                <a:pathLst>
                  <a:path extrusionOk="0" h="1396" w="913">
                    <a:moveTo>
                      <a:pt x="378" y="0"/>
                    </a:moveTo>
                    <a:lnTo>
                      <a:pt x="1" y="1395"/>
                    </a:lnTo>
                    <a:cubicBezTo>
                      <a:pt x="200" y="1374"/>
                      <a:pt x="399" y="1332"/>
                      <a:pt x="598" y="1280"/>
                    </a:cubicBezTo>
                    <a:lnTo>
                      <a:pt x="913" y="74"/>
                    </a:lnTo>
                    <a:lnTo>
                      <a:pt x="3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3" name="Google Shape;4313;p64"/>
              <p:cNvSpPr/>
              <p:nvPr/>
            </p:nvSpPr>
            <p:spPr>
              <a:xfrm>
                <a:off x="2592717" y="930696"/>
                <a:ext cx="54675" cy="45315"/>
              </a:xfrm>
              <a:custGeom>
                <a:rect b="b" l="l" r="r" t="t"/>
                <a:pathLst>
                  <a:path extrusionOk="0" h="305" w="368">
                    <a:moveTo>
                      <a:pt x="74" y="0"/>
                    </a:moveTo>
                    <a:lnTo>
                      <a:pt x="0" y="294"/>
                    </a:lnTo>
                    <a:lnTo>
                      <a:pt x="283" y="304"/>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4" name="Google Shape;4314;p64"/>
              <p:cNvSpPr/>
              <p:nvPr/>
            </p:nvSpPr>
            <p:spPr>
              <a:xfrm>
                <a:off x="2525710" y="1186094"/>
                <a:ext cx="51555" cy="45463"/>
              </a:xfrm>
              <a:custGeom>
                <a:rect b="b" l="l" r="r" t="t"/>
                <a:pathLst>
                  <a:path extrusionOk="0" h="306" w="347">
                    <a:moveTo>
                      <a:pt x="63" y="1"/>
                    </a:moveTo>
                    <a:lnTo>
                      <a:pt x="0" y="232"/>
                    </a:lnTo>
                    <a:lnTo>
                      <a:pt x="283" y="305"/>
                    </a:lnTo>
                    <a:lnTo>
                      <a:pt x="346" y="64"/>
                    </a:lnTo>
                    <a:lnTo>
                      <a:pt x="6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5" name="Google Shape;4315;p64"/>
              <p:cNvSpPr/>
              <p:nvPr/>
            </p:nvSpPr>
            <p:spPr>
              <a:xfrm>
                <a:off x="2598957" y="986708"/>
                <a:ext cx="14114" cy="32835"/>
              </a:xfrm>
              <a:custGeom>
                <a:rect b="b" l="l" r="r" t="t"/>
                <a:pathLst>
                  <a:path extrusionOk="0" h="221" w="95">
                    <a:moveTo>
                      <a:pt x="53" y="1"/>
                    </a:moveTo>
                    <a:lnTo>
                      <a:pt x="0" y="221"/>
                    </a:lnTo>
                    <a:lnTo>
                      <a:pt x="42" y="221"/>
                    </a:lnTo>
                    <a:lnTo>
                      <a:pt x="95"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6" name="Google Shape;4316;p64"/>
              <p:cNvSpPr/>
              <p:nvPr/>
            </p:nvSpPr>
            <p:spPr>
              <a:xfrm>
                <a:off x="1664130" y="896376"/>
                <a:ext cx="115441" cy="346025"/>
              </a:xfrm>
              <a:custGeom>
                <a:rect b="b" l="l" r="r" t="t"/>
                <a:pathLst>
                  <a:path extrusionOk="0" h="2329" w="777">
                    <a:moveTo>
                      <a:pt x="0" y="0"/>
                    </a:moveTo>
                    <a:lnTo>
                      <a:pt x="32" y="2328"/>
                    </a:lnTo>
                    <a:lnTo>
                      <a:pt x="776" y="2328"/>
                    </a:lnTo>
                    <a:lnTo>
                      <a:pt x="60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7" name="Google Shape;4317;p64"/>
              <p:cNvSpPr/>
              <p:nvPr/>
            </p:nvSpPr>
            <p:spPr>
              <a:xfrm>
                <a:off x="975489" y="896376"/>
                <a:ext cx="151247" cy="346025"/>
              </a:xfrm>
              <a:custGeom>
                <a:rect b="b" l="l" r="r" t="t"/>
                <a:pathLst>
                  <a:path extrusionOk="0" h="2329" w="1018">
                    <a:moveTo>
                      <a:pt x="32" y="0"/>
                    </a:moveTo>
                    <a:lnTo>
                      <a:pt x="0" y="2328"/>
                    </a:lnTo>
                    <a:lnTo>
                      <a:pt x="923" y="2328"/>
                    </a:lnTo>
                    <a:lnTo>
                      <a:pt x="10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8" name="Google Shape;4318;p64"/>
              <p:cNvSpPr/>
              <p:nvPr/>
            </p:nvSpPr>
            <p:spPr>
              <a:xfrm>
                <a:off x="1385256" y="991463"/>
                <a:ext cx="109201" cy="250939"/>
              </a:xfrm>
              <a:custGeom>
                <a:rect b="b" l="l" r="r" t="t"/>
                <a:pathLst>
                  <a:path extrusionOk="0" h="1689" w="735">
                    <a:moveTo>
                      <a:pt x="42" y="0"/>
                    </a:moveTo>
                    <a:lnTo>
                      <a:pt x="0" y="1688"/>
                    </a:lnTo>
                    <a:lnTo>
                      <a:pt x="734" y="1688"/>
                    </a:lnTo>
                    <a:lnTo>
                      <a:pt x="6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9" name="Google Shape;4319;p64"/>
              <p:cNvSpPr/>
              <p:nvPr/>
            </p:nvSpPr>
            <p:spPr>
              <a:xfrm>
                <a:off x="1280809" y="896376"/>
                <a:ext cx="88995" cy="346025"/>
              </a:xfrm>
              <a:custGeom>
                <a:rect b="b" l="l" r="r" t="t"/>
                <a:pathLst>
                  <a:path extrusionOk="0" h="2329" w="599">
                    <a:moveTo>
                      <a:pt x="1" y="0"/>
                    </a:moveTo>
                    <a:lnTo>
                      <a:pt x="64" y="2328"/>
                    </a:lnTo>
                    <a:lnTo>
                      <a:pt x="598" y="2328"/>
                    </a:lnTo>
                    <a:lnTo>
                      <a:pt x="5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0" name="Google Shape;4320;p64"/>
              <p:cNvSpPr/>
              <p:nvPr/>
            </p:nvSpPr>
            <p:spPr>
              <a:xfrm>
                <a:off x="1126589" y="929062"/>
                <a:ext cx="146641" cy="313339"/>
              </a:xfrm>
              <a:custGeom>
                <a:rect b="b" l="l" r="r" t="t"/>
                <a:pathLst>
                  <a:path extrusionOk="0" h="2109" w="987">
                    <a:moveTo>
                      <a:pt x="84" y="1"/>
                    </a:moveTo>
                    <a:lnTo>
                      <a:pt x="1" y="2108"/>
                    </a:lnTo>
                    <a:lnTo>
                      <a:pt x="986" y="2108"/>
                    </a:lnTo>
                    <a:lnTo>
                      <a:pt x="902" y="64"/>
                    </a:lnTo>
                    <a:lnTo>
                      <a:pt x="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1" name="Google Shape;4321;p64"/>
              <p:cNvSpPr/>
              <p:nvPr/>
            </p:nvSpPr>
            <p:spPr>
              <a:xfrm>
                <a:off x="1502036" y="924456"/>
                <a:ext cx="151247" cy="317945"/>
              </a:xfrm>
              <a:custGeom>
                <a:rect b="b" l="l" r="r" t="t"/>
                <a:pathLst>
                  <a:path extrusionOk="0" h="2140" w="1018">
                    <a:moveTo>
                      <a:pt x="1" y="0"/>
                    </a:moveTo>
                    <a:lnTo>
                      <a:pt x="32" y="2139"/>
                    </a:lnTo>
                    <a:lnTo>
                      <a:pt x="1018" y="2139"/>
                    </a:lnTo>
                    <a:lnTo>
                      <a:pt x="913" y="32"/>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2" name="Google Shape;4322;p64"/>
              <p:cNvSpPr/>
              <p:nvPr/>
            </p:nvSpPr>
            <p:spPr>
              <a:xfrm>
                <a:off x="1667250" y="1116116"/>
                <a:ext cx="112321" cy="126287"/>
              </a:xfrm>
              <a:custGeom>
                <a:rect b="b" l="l" r="r" t="t"/>
                <a:pathLst>
                  <a:path extrusionOk="0" h="850" w="756">
                    <a:moveTo>
                      <a:pt x="0" y="0"/>
                    </a:moveTo>
                    <a:lnTo>
                      <a:pt x="11" y="839"/>
                    </a:lnTo>
                    <a:lnTo>
                      <a:pt x="755" y="849"/>
                    </a:lnTo>
                    <a:lnTo>
                      <a:pt x="713" y="315"/>
                    </a:lnTo>
                    <a:cubicBezTo>
                      <a:pt x="483" y="189"/>
                      <a:pt x="242" y="94"/>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3" name="Google Shape;4323;p64"/>
              <p:cNvSpPr/>
              <p:nvPr/>
            </p:nvSpPr>
            <p:spPr>
              <a:xfrm>
                <a:off x="975489" y="1031875"/>
                <a:ext cx="146641" cy="210527"/>
              </a:xfrm>
              <a:custGeom>
                <a:rect b="b" l="l" r="r" t="t"/>
                <a:pathLst>
                  <a:path extrusionOk="0" h="1417" w="987">
                    <a:moveTo>
                      <a:pt x="986" y="1"/>
                    </a:moveTo>
                    <a:lnTo>
                      <a:pt x="986" y="1"/>
                    </a:lnTo>
                    <a:cubicBezTo>
                      <a:pt x="651" y="11"/>
                      <a:pt x="325" y="43"/>
                      <a:pt x="21" y="74"/>
                    </a:cubicBezTo>
                    <a:lnTo>
                      <a:pt x="0" y="1416"/>
                    </a:lnTo>
                    <a:lnTo>
                      <a:pt x="923" y="1416"/>
                    </a:lnTo>
                    <a:lnTo>
                      <a:pt x="9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4" name="Google Shape;4324;p64"/>
              <p:cNvSpPr/>
              <p:nvPr/>
            </p:nvSpPr>
            <p:spPr>
              <a:xfrm>
                <a:off x="1385256" y="1049109"/>
                <a:ext cx="109201" cy="194779"/>
              </a:xfrm>
              <a:custGeom>
                <a:rect b="b" l="l" r="r" t="t"/>
                <a:pathLst>
                  <a:path extrusionOk="0" h="1311" w="735">
                    <a:moveTo>
                      <a:pt x="32" y="0"/>
                    </a:moveTo>
                    <a:lnTo>
                      <a:pt x="0" y="1311"/>
                    </a:lnTo>
                    <a:lnTo>
                      <a:pt x="734" y="1300"/>
                    </a:lnTo>
                    <a:lnTo>
                      <a:pt x="703" y="115"/>
                    </a:lnTo>
                    <a:cubicBezTo>
                      <a:pt x="483" y="74"/>
                      <a:pt x="262" y="32"/>
                      <a:pt x="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5" name="Google Shape;4325;p64"/>
              <p:cNvSpPr/>
              <p:nvPr/>
            </p:nvSpPr>
            <p:spPr>
              <a:xfrm>
                <a:off x="1283929" y="1036629"/>
                <a:ext cx="85875" cy="205773"/>
              </a:xfrm>
              <a:custGeom>
                <a:rect b="b" l="l" r="r" t="t"/>
                <a:pathLst>
                  <a:path extrusionOk="0" h="1385" w="578">
                    <a:moveTo>
                      <a:pt x="1" y="0"/>
                    </a:moveTo>
                    <a:lnTo>
                      <a:pt x="43" y="1384"/>
                    </a:lnTo>
                    <a:lnTo>
                      <a:pt x="577" y="1384"/>
                    </a:lnTo>
                    <a:lnTo>
                      <a:pt x="556" y="53"/>
                    </a:lnTo>
                    <a:cubicBezTo>
                      <a:pt x="378" y="32"/>
                      <a:pt x="189" y="1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6" name="Google Shape;4326;p64"/>
              <p:cNvSpPr/>
              <p:nvPr/>
            </p:nvSpPr>
            <p:spPr>
              <a:xfrm>
                <a:off x="1126589" y="1031875"/>
                <a:ext cx="146641" cy="210527"/>
              </a:xfrm>
              <a:custGeom>
                <a:rect b="b" l="l" r="r" t="t"/>
                <a:pathLst>
                  <a:path extrusionOk="0" h="1417" w="987">
                    <a:moveTo>
                      <a:pt x="63" y="1"/>
                    </a:moveTo>
                    <a:lnTo>
                      <a:pt x="1" y="1416"/>
                    </a:lnTo>
                    <a:lnTo>
                      <a:pt x="986" y="1416"/>
                    </a:lnTo>
                    <a:lnTo>
                      <a:pt x="934" y="22"/>
                    </a:lnTo>
                    <a:cubicBezTo>
                      <a:pt x="630" y="1"/>
                      <a:pt x="347" y="1"/>
                      <a:pt x="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7" name="Google Shape;4327;p64"/>
              <p:cNvSpPr/>
              <p:nvPr/>
            </p:nvSpPr>
            <p:spPr>
              <a:xfrm>
                <a:off x="1505156" y="1069315"/>
                <a:ext cx="148127" cy="173087"/>
              </a:xfrm>
              <a:custGeom>
                <a:rect b="b" l="l" r="r" t="t"/>
                <a:pathLst>
                  <a:path extrusionOk="0" h="1165" w="997">
                    <a:moveTo>
                      <a:pt x="1" y="0"/>
                    </a:moveTo>
                    <a:lnTo>
                      <a:pt x="11" y="1164"/>
                    </a:lnTo>
                    <a:lnTo>
                      <a:pt x="997" y="1164"/>
                    </a:lnTo>
                    <a:lnTo>
                      <a:pt x="955" y="263"/>
                    </a:lnTo>
                    <a:cubicBezTo>
                      <a:pt x="640" y="158"/>
                      <a:pt x="326" y="63"/>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8" name="Google Shape;4328;p64"/>
              <p:cNvSpPr/>
              <p:nvPr/>
            </p:nvSpPr>
            <p:spPr>
              <a:xfrm>
                <a:off x="995696" y="1203329"/>
                <a:ext cx="90481" cy="23474"/>
              </a:xfrm>
              <a:custGeom>
                <a:rect b="b" l="l" r="r" t="t"/>
                <a:pathLst>
                  <a:path extrusionOk="0" h="158" w="609">
                    <a:moveTo>
                      <a:pt x="11" y="0"/>
                    </a:moveTo>
                    <a:lnTo>
                      <a:pt x="1" y="158"/>
                    </a:lnTo>
                    <a:lnTo>
                      <a:pt x="609" y="158"/>
                    </a:lnTo>
                    <a:lnTo>
                      <a:pt x="609"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9" name="Google Shape;4329;p64"/>
              <p:cNvSpPr/>
              <p:nvPr/>
            </p:nvSpPr>
            <p:spPr>
              <a:xfrm>
                <a:off x="997330" y="1165888"/>
                <a:ext cx="90481" cy="21989"/>
              </a:xfrm>
              <a:custGeom>
                <a:rect b="b" l="l" r="r" t="t"/>
                <a:pathLst>
                  <a:path extrusionOk="0" h="148" w="609">
                    <a:moveTo>
                      <a:pt x="0" y="1"/>
                    </a:moveTo>
                    <a:lnTo>
                      <a:pt x="0" y="147"/>
                    </a:lnTo>
                    <a:lnTo>
                      <a:pt x="598" y="147"/>
                    </a:lnTo>
                    <a:lnTo>
                      <a:pt x="60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0" name="Google Shape;4330;p64"/>
              <p:cNvSpPr/>
              <p:nvPr/>
            </p:nvSpPr>
            <p:spPr>
              <a:xfrm>
                <a:off x="1156155" y="1193969"/>
                <a:ext cx="85875" cy="29715"/>
              </a:xfrm>
              <a:custGeom>
                <a:rect b="b" l="l" r="r" t="t"/>
                <a:pathLst>
                  <a:path extrusionOk="0" h="200" w="578">
                    <a:moveTo>
                      <a:pt x="1" y="0"/>
                    </a:moveTo>
                    <a:lnTo>
                      <a:pt x="1" y="200"/>
                    </a:lnTo>
                    <a:lnTo>
                      <a:pt x="578" y="200"/>
                    </a:lnTo>
                    <a:lnTo>
                      <a:pt x="578"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1" name="Google Shape;4331;p64"/>
              <p:cNvSpPr/>
              <p:nvPr/>
            </p:nvSpPr>
            <p:spPr>
              <a:xfrm>
                <a:off x="989455" y="910341"/>
                <a:ext cx="99841" cy="20503"/>
              </a:xfrm>
              <a:custGeom>
                <a:rect b="b" l="l" r="r" t="t"/>
                <a:pathLst>
                  <a:path extrusionOk="0" h="138" w="672">
                    <a:moveTo>
                      <a:pt x="1" y="1"/>
                    </a:moveTo>
                    <a:lnTo>
                      <a:pt x="1" y="137"/>
                    </a:lnTo>
                    <a:lnTo>
                      <a:pt x="672" y="137"/>
                    </a:lnTo>
                    <a:lnTo>
                      <a:pt x="67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2" name="Google Shape;4332;p64"/>
              <p:cNvSpPr/>
              <p:nvPr/>
            </p:nvSpPr>
            <p:spPr>
              <a:xfrm>
                <a:off x="1318695" y="916582"/>
                <a:ext cx="18423" cy="17383"/>
              </a:xfrm>
              <a:custGeom>
                <a:rect b="b" l="l" r="r" t="t"/>
                <a:pathLst>
                  <a:path extrusionOk="0" h="117" w="124">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3" name="Google Shape;4333;p64"/>
              <p:cNvSpPr/>
              <p:nvPr/>
            </p:nvSpPr>
            <p:spPr>
              <a:xfrm>
                <a:off x="1196122" y="1158163"/>
                <a:ext cx="16343" cy="11292"/>
              </a:xfrm>
              <a:custGeom>
                <a:rect b="b" l="l" r="r" t="t"/>
                <a:pathLst>
                  <a:path extrusionOk="0" h="76" w="11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4" name="Google Shape;4334;p64"/>
              <p:cNvSpPr/>
              <p:nvPr/>
            </p:nvSpPr>
            <p:spPr>
              <a:xfrm>
                <a:off x="1405462" y="1207935"/>
                <a:ext cx="67155" cy="18869"/>
              </a:xfrm>
              <a:custGeom>
                <a:rect b="b" l="l" r="r" t="t"/>
                <a:pathLst>
                  <a:path extrusionOk="0" h="127" w="452">
                    <a:moveTo>
                      <a:pt x="11" y="1"/>
                    </a:moveTo>
                    <a:lnTo>
                      <a:pt x="1" y="127"/>
                    </a:lnTo>
                    <a:lnTo>
                      <a:pt x="452" y="127"/>
                    </a:lnTo>
                    <a:lnTo>
                      <a:pt x="45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5" name="Google Shape;4335;p64"/>
              <p:cNvSpPr/>
              <p:nvPr/>
            </p:nvSpPr>
            <p:spPr>
              <a:xfrm>
                <a:off x="1304284" y="1187729"/>
                <a:ext cx="54675" cy="43829"/>
              </a:xfrm>
              <a:custGeom>
                <a:rect b="b" l="l" r="r" t="t"/>
                <a:pathLst>
                  <a:path extrusionOk="0" h="295" w="368">
                    <a:moveTo>
                      <a:pt x="367" y="0"/>
                    </a:moveTo>
                    <a:lnTo>
                      <a:pt x="0" y="11"/>
                    </a:lnTo>
                    <a:lnTo>
                      <a:pt x="0" y="294"/>
                    </a:lnTo>
                    <a:lnTo>
                      <a:pt x="357" y="273"/>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6" name="Google Shape;4336;p64"/>
              <p:cNvSpPr/>
              <p:nvPr/>
            </p:nvSpPr>
            <p:spPr>
              <a:xfrm>
                <a:off x="1534722" y="943176"/>
                <a:ext cx="78149" cy="34320"/>
              </a:xfrm>
              <a:custGeom>
                <a:rect b="b" l="l" r="r" t="t"/>
                <a:pathLst>
                  <a:path extrusionOk="0" h="231" w="526">
                    <a:moveTo>
                      <a:pt x="11" y="0"/>
                    </a:moveTo>
                    <a:lnTo>
                      <a:pt x="1" y="231"/>
                    </a:lnTo>
                    <a:lnTo>
                      <a:pt x="525" y="231"/>
                    </a:lnTo>
                    <a:lnTo>
                      <a:pt x="525"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7" name="Google Shape;4337;p64"/>
              <p:cNvSpPr/>
              <p:nvPr/>
            </p:nvSpPr>
            <p:spPr>
              <a:xfrm>
                <a:off x="1673490" y="913462"/>
                <a:ext cx="62400" cy="39075"/>
              </a:xfrm>
              <a:custGeom>
                <a:rect b="b" l="l" r="r" t="t"/>
                <a:pathLst>
                  <a:path extrusionOk="0" h="263" w="420">
                    <a:moveTo>
                      <a:pt x="11" y="1"/>
                    </a:moveTo>
                    <a:lnTo>
                      <a:pt x="0" y="242"/>
                    </a:lnTo>
                    <a:lnTo>
                      <a:pt x="420" y="263"/>
                    </a:lnTo>
                    <a:lnTo>
                      <a:pt x="420" y="22"/>
                    </a:lnTo>
                    <a:lnTo>
                      <a:pt x="11"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8" name="Google Shape;4338;p64"/>
              <p:cNvSpPr/>
              <p:nvPr/>
            </p:nvSpPr>
            <p:spPr>
              <a:xfrm>
                <a:off x="1523876" y="1200209"/>
                <a:ext cx="104595" cy="28229"/>
              </a:xfrm>
              <a:custGeom>
                <a:rect b="b" l="l" r="r" t="t"/>
                <a:pathLst>
                  <a:path extrusionOk="0" h="190" w="704">
                    <a:moveTo>
                      <a:pt x="1" y="0"/>
                    </a:moveTo>
                    <a:lnTo>
                      <a:pt x="11" y="189"/>
                    </a:lnTo>
                    <a:lnTo>
                      <a:pt x="703" y="189"/>
                    </a:lnTo>
                    <a:lnTo>
                      <a:pt x="69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9" name="Google Shape;4339;p64"/>
              <p:cNvSpPr/>
              <p:nvPr/>
            </p:nvSpPr>
            <p:spPr>
              <a:xfrm>
                <a:off x="1679730" y="1161283"/>
                <a:ext cx="78001" cy="71761"/>
              </a:xfrm>
              <a:custGeom>
                <a:rect b="b" l="l" r="r" t="t"/>
                <a:pathLst>
                  <a:path extrusionOk="0" h="483" w="525">
                    <a:moveTo>
                      <a:pt x="0" y="0"/>
                    </a:moveTo>
                    <a:lnTo>
                      <a:pt x="11" y="483"/>
                    </a:lnTo>
                    <a:lnTo>
                      <a:pt x="525" y="483"/>
                    </a:lnTo>
                    <a:lnTo>
                      <a:pt x="514"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0" name="Google Shape;4340;p64"/>
              <p:cNvSpPr/>
              <p:nvPr/>
            </p:nvSpPr>
            <p:spPr>
              <a:xfrm>
                <a:off x="1327610" y="1144048"/>
                <a:ext cx="7874" cy="32983"/>
              </a:xfrm>
              <a:custGeom>
                <a:rect b="b" l="l" r="r" t="t"/>
                <a:pathLst>
                  <a:path extrusionOk="0" h="222" w="53">
                    <a:moveTo>
                      <a:pt x="53" y="1"/>
                    </a:moveTo>
                    <a:lnTo>
                      <a:pt x="0" y="11"/>
                    </a:lnTo>
                    <a:lnTo>
                      <a:pt x="0" y="221"/>
                    </a:lnTo>
                    <a:lnTo>
                      <a:pt x="53" y="221"/>
                    </a:lnTo>
                    <a:lnTo>
                      <a:pt x="5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1" name="Google Shape;4341;p64"/>
              <p:cNvSpPr/>
              <p:nvPr/>
            </p:nvSpPr>
            <p:spPr>
              <a:xfrm>
                <a:off x="1424183" y="1008252"/>
                <a:ext cx="26297" cy="21394"/>
              </a:xfrm>
              <a:custGeom>
                <a:rect b="b" l="l" r="r" t="t"/>
                <a:pathLst>
                  <a:path extrusionOk="0" h="144" w="177">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2" name="Google Shape;4342;p64"/>
              <p:cNvSpPr/>
              <p:nvPr/>
            </p:nvSpPr>
            <p:spPr>
              <a:xfrm>
                <a:off x="2778137" y="863689"/>
                <a:ext cx="74881" cy="378711"/>
              </a:xfrm>
              <a:custGeom>
                <a:rect b="b" l="l" r="r" t="t"/>
                <a:pathLst>
                  <a:path extrusionOk="0" h="2549" w="504">
                    <a:moveTo>
                      <a:pt x="0" y="0"/>
                    </a:moveTo>
                    <a:lnTo>
                      <a:pt x="21" y="2548"/>
                    </a:lnTo>
                    <a:lnTo>
                      <a:pt x="503" y="2548"/>
                    </a:lnTo>
                    <a:lnTo>
                      <a:pt x="3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3" name="Google Shape;4343;p64"/>
              <p:cNvSpPr/>
              <p:nvPr/>
            </p:nvSpPr>
            <p:spPr>
              <a:xfrm>
                <a:off x="3683250" y="925942"/>
                <a:ext cx="113955" cy="316459"/>
              </a:xfrm>
              <a:custGeom>
                <a:rect b="b" l="l" r="r" t="t"/>
                <a:pathLst>
                  <a:path extrusionOk="0" h="2130" w="767">
                    <a:moveTo>
                      <a:pt x="1" y="1"/>
                    </a:moveTo>
                    <a:lnTo>
                      <a:pt x="32" y="2129"/>
                    </a:lnTo>
                    <a:lnTo>
                      <a:pt x="766" y="2129"/>
                    </a:lnTo>
                    <a:lnTo>
                      <a:pt x="6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4" name="Google Shape;4344;p64"/>
              <p:cNvSpPr/>
              <p:nvPr/>
            </p:nvSpPr>
            <p:spPr>
              <a:xfrm>
                <a:off x="3801663" y="925942"/>
                <a:ext cx="98355" cy="316459"/>
              </a:xfrm>
              <a:custGeom>
                <a:rect b="b" l="l" r="r" t="t"/>
                <a:pathLst>
                  <a:path extrusionOk="0" h="2130" w="662">
                    <a:moveTo>
                      <a:pt x="22" y="1"/>
                    </a:moveTo>
                    <a:lnTo>
                      <a:pt x="1" y="2129"/>
                    </a:lnTo>
                    <a:lnTo>
                      <a:pt x="598" y="2129"/>
                    </a:lnTo>
                    <a:lnTo>
                      <a:pt x="6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5" name="Google Shape;4345;p64"/>
              <p:cNvSpPr/>
              <p:nvPr/>
            </p:nvSpPr>
            <p:spPr>
              <a:xfrm>
                <a:off x="3683250" y="925942"/>
                <a:ext cx="106081" cy="223007"/>
              </a:xfrm>
              <a:custGeom>
                <a:rect b="b" l="l" r="r" t="t"/>
                <a:pathLst>
                  <a:path extrusionOk="0" h="1501" w="714">
                    <a:moveTo>
                      <a:pt x="1" y="1"/>
                    </a:moveTo>
                    <a:lnTo>
                      <a:pt x="22" y="1500"/>
                    </a:lnTo>
                    <a:lnTo>
                      <a:pt x="74" y="1500"/>
                    </a:lnTo>
                    <a:cubicBezTo>
                      <a:pt x="294" y="1500"/>
                      <a:pt x="504" y="1490"/>
                      <a:pt x="714" y="1479"/>
                    </a:cubicBezTo>
                    <a:lnTo>
                      <a:pt x="6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6" name="Google Shape;4346;p64"/>
              <p:cNvSpPr/>
              <p:nvPr/>
            </p:nvSpPr>
            <p:spPr>
              <a:xfrm>
                <a:off x="3801663" y="925942"/>
                <a:ext cx="98355" cy="218253"/>
              </a:xfrm>
              <a:custGeom>
                <a:rect b="b" l="l" r="r" t="t"/>
                <a:pathLst>
                  <a:path extrusionOk="0" h="1469" w="662">
                    <a:moveTo>
                      <a:pt x="22" y="1"/>
                    </a:moveTo>
                    <a:lnTo>
                      <a:pt x="1" y="1469"/>
                    </a:lnTo>
                    <a:cubicBezTo>
                      <a:pt x="221" y="1448"/>
                      <a:pt x="431" y="1416"/>
                      <a:pt x="619" y="1385"/>
                    </a:cubicBezTo>
                    <a:lnTo>
                      <a:pt x="6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7" name="Google Shape;4347;p64"/>
              <p:cNvSpPr/>
              <p:nvPr/>
            </p:nvSpPr>
            <p:spPr>
              <a:xfrm>
                <a:off x="3692610" y="940056"/>
                <a:ext cx="67155" cy="24960"/>
              </a:xfrm>
              <a:custGeom>
                <a:rect b="b" l="l" r="r" t="t"/>
                <a:pathLst>
                  <a:path extrusionOk="0" h="168" w="452">
                    <a:moveTo>
                      <a:pt x="1" y="0"/>
                    </a:moveTo>
                    <a:lnTo>
                      <a:pt x="11" y="168"/>
                    </a:lnTo>
                    <a:lnTo>
                      <a:pt x="451" y="168"/>
                    </a:lnTo>
                    <a:lnTo>
                      <a:pt x="441"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8" name="Google Shape;4348;p64"/>
              <p:cNvSpPr/>
              <p:nvPr/>
            </p:nvSpPr>
            <p:spPr>
              <a:xfrm>
                <a:off x="3817263" y="1189214"/>
                <a:ext cx="57795" cy="36103"/>
              </a:xfrm>
              <a:custGeom>
                <a:rect b="b" l="l" r="r" t="t"/>
                <a:pathLst>
                  <a:path extrusionOk="0" h="243" w="389">
                    <a:moveTo>
                      <a:pt x="0" y="1"/>
                    </a:moveTo>
                    <a:lnTo>
                      <a:pt x="11" y="242"/>
                    </a:lnTo>
                    <a:lnTo>
                      <a:pt x="388" y="242"/>
                    </a:lnTo>
                    <a:lnTo>
                      <a:pt x="38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9" name="Google Shape;4349;p64"/>
              <p:cNvSpPr/>
              <p:nvPr/>
            </p:nvSpPr>
            <p:spPr>
              <a:xfrm>
                <a:off x="3821869" y="941542"/>
                <a:ext cx="70275" cy="21989"/>
              </a:xfrm>
              <a:custGeom>
                <a:rect b="b" l="l" r="r" t="t"/>
                <a:pathLst>
                  <a:path extrusionOk="0" h="148" w="473">
                    <a:moveTo>
                      <a:pt x="1" y="1"/>
                    </a:moveTo>
                    <a:lnTo>
                      <a:pt x="11" y="147"/>
                    </a:lnTo>
                    <a:lnTo>
                      <a:pt x="473" y="147"/>
                    </a:lnTo>
                    <a:lnTo>
                      <a:pt x="47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0" name="Google Shape;4350;p64"/>
              <p:cNvSpPr/>
              <p:nvPr/>
            </p:nvSpPr>
            <p:spPr>
              <a:xfrm>
                <a:off x="3734656" y="1203329"/>
                <a:ext cx="11143" cy="14114"/>
              </a:xfrm>
              <a:custGeom>
                <a:rect b="b" l="l" r="r" t="t"/>
                <a:pathLst>
                  <a:path extrusionOk="0" h="95" w="75">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1" name="Google Shape;4351;p64"/>
              <p:cNvSpPr/>
              <p:nvPr/>
            </p:nvSpPr>
            <p:spPr>
              <a:xfrm>
                <a:off x="3723810" y="985223"/>
                <a:ext cx="10994" cy="14114"/>
              </a:xfrm>
              <a:custGeom>
                <a:rect b="b" l="l" r="r" t="t"/>
                <a:pathLst>
                  <a:path extrusionOk="0" h="95" w="74">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2" name="Google Shape;4352;p64"/>
              <p:cNvSpPr/>
              <p:nvPr/>
            </p:nvSpPr>
            <p:spPr>
              <a:xfrm>
                <a:off x="3839104" y="1156528"/>
                <a:ext cx="12629" cy="17383"/>
              </a:xfrm>
              <a:custGeom>
                <a:rect b="b" l="l" r="r" t="t"/>
                <a:pathLst>
                  <a:path extrusionOk="0" h="117" w="85">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3" name="Google Shape;4353;p64"/>
              <p:cNvSpPr/>
              <p:nvPr/>
            </p:nvSpPr>
            <p:spPr>
              <a:xfrm>
                <a:off x="3918591" y="1013155"/>
                <a:ext cx="112321" cy="229247"/>
              </a:xfrm>
              <a:custGeom>
                <a:rect b="b" l="l" r="r" t="t"/>
                <a:pathLst>
                  <a:path extrusionOk="0" h="1543" w="756">
                    <a:moveTo>
                      <a:pt x="0" y="1"/>
                    </a:moveTo>
                    <a:lnTo>
                      <a:pt x="0" y="1542"/>
                    </a:lnTo>
                    <a:lnTo>
                      <a:pt x="713" y="1542"/>
                    </a:lnTo>
                    <a:lnTo>
                      <a:pt x="7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4" name="Google Shape;4354;p64"/>
              <p:cNvSpPr/>
              <p:nvPr/>
            </p:nvSpPr>
            <p:spPr>
              <a:xfrm>
                <a:off x="3918591" y="1013155"/>
                <a:ext cx="112321" cy="117075"/>
              </a:xfrm>
              <a:custGeom>
                <a:rect b="b" l="l" r="r" t="t"/>
                <a:pathLst>
                  <a:path extrusionOk="0" h="788" w="756">
                    <a:moveTo>
                      <a:pt x="0" y="1"/>
                    </a:moveTo>
                    <a:lnTo>
                      <a:pt x="0" y="662"/>
                    </a:lnTo>
                    <a:cubicBezTo>
                      <a:pt x="220" y="704"/>
                      <a:pt x="472" y="745"/>
                      <a:pt x="734" y="787"/>
                    </a:cubicBezTo>
                    <a:lnTo>
                      <a:pt x="7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5" name="Google Shape;4355;p64"/>
              <p:cNvSpPr/>
              <p:nvPr/>
            </p:nvSpPr>
            <p:spPr>
              <a:xfrm>
                <a:off x="3929437" y="1025635"/>
                <a:ext cx="76515" cy="32983"/>
              </a:xfrm>
              <a:custGeom>
                <a:rect b="b" l="l" r="r" t="t"/>
                <a:pathLst>
                  <a:path extrusionOk="0" h="222" w="515">
                    <a:moveTo>
                      <a:pt x="514" y="1"/>
                    </a:moveTo>
                    <a:lnTo>
                      <a:pt x="11" y="22"/>
                    </a:lnTo>
                    <a:lnTo>
                      <a:pt x="0" y="221"/>
                    </a:lnTo>
                    <a:lnTo>
                      <a:pt x="504" y="200"/>
                    </a:lnTo>
                    <a:lnTo>
                      <a:pt x="51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6" name="Google Shape;4356;p64"/>
              <p:cNvSpPr/>
              <p:nvPr/>
            </p:nvSpPr>
            <p:spPr>
              <a:xfrm>
                <a:off x="3930922" y="1203329"/>
                <a:ext cx="71909" cy="32835"/>
              </a:xfrm>
              <a:custGeom>
                <a:rect b="b" l="l" r="r" t="t"/>
                <a:pathLst>
                  <a:path extrusionOk="0" h="221" w="484">
                    <a:moveTo>
                      <a:pt x="483" y="0"/>
                    </a:moveTo>
                    <a:lnTo>
                      <a:pt x="11" y="21"/>
                    </a:lnTo>
                    <a:lnTo>
                      <a:pt x="1" y="220"/>
                    </a:lnTo>
                    <a:lnTo>
                      <a:pt x="473" y="200"/>
                    </a:lnTo>
                    <a:lnTo>
                      <a:pt x="48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7" name="Google Shape;4357;p64"/>
              <p:cNvSpPr/>
              <p:nvPr/>
            </p:nvSpPr>
            <p:spPr>
              <a:xfrm>
                <a:off x="4049336" y="863689"/>
                <a:ext cx="101475" cy="378711"/>
              </a:xfrm>
              <a:custGeom>
                <a:rect b="b" l="l" r="r" t="t"/>
                <a:pathLst>
                  <a:path extrusionOk="0" h="2549" w="683">
                    <a:moveTo>
                      <a:pt x="1" y="0"/>
                    </a:moveTo>
                    <a:lnTo>
                      <a:pt x="32" y="2548"/>
                    </a:lnTo>
                    <a:lnTo>
                      <a:pt x="683" y="2548"/>
                    </a:lnTo>
                    <a:lnTo>
                      <a:pt x="5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8" name="Google Shape;4358;p64"/>
              <p:cNvSpPr/>
              <p:nvPr/>
            </p:nvSpPr>
            <p:spPr>
              <a:xfrm>
                <a:off x="4155269" y="863689"/>
                <a:ext cx="88995" cy="378711"/>
              </a:xfrm>
              <a:custGeom>
                <a:rect b="b" l="l" r="r" t="t"/>
                <a:pathLst>
                  <a:path extrusionOk="0" h="2549" w="599">
                    <a:moveTo>
                      <a:pt x="22" y="0"/>
                    </a:moveTo>
                    <a:lnTo>
                      <a:pt x="1" y="2548"/>
                    </a:lnTo>
                    <a:lnTo>
                      <a:pt x="536" y="2548"/>
                    </a:lnTo>
                    <a:lnTo>
                      <a:pt x="5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9" name="Google Shape;4359;p64"/>
              <p:cNvSpPr/>
              <p:nvPr/>
            </p:nvSpPr>
            <p:spPr>
              <a:xfrm>
                <a:off x="4049336" y="863689"/>
                <a:ext cx="95235" cy="268025"/>
              </a:xfrm>
              <a:custGeom>
                <a:rect b="b" l="l" r="r" t="t"/>
                <a:pathLst>
                  <a:path extrusionOk="0" h="1804" w="641">
                    <a:moveTo>
                      <a:pt x="1" y="0"/>
                    </a:moveTo>
                    <a:lnTo>
                      <a:pt x="22" y="1804"/>
                    </a:lnTo>
                    <a:lnTo>
                      <a:pt x="64" y="1804"/>
                    </a:lnTo>
                    <a:cubicBezTo>
                      <a:pt x="263" y="1793"/>
                      <a:pt x="452" y="1783"/>
                      <a:pt x="641" y="1772"/>
                    </a:cubicBezTo>
                    <a:lnTo>
                      <a:pt x="5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0" name="Google Shape;4360;p64"/>
              <p:cNvSpPr/>
              <p:nvPr/>
            </p:nvSpPr>
            <p:spPr>
              <a:xfrm>
                <a:off x="4156903" y="863689"/>
                <a:ext cx="87361" cy="261785"/>
              </a:xfrm>
              <a:custGeom>
                <a:rect b="b" l="l" r="r" t="t"/>
                <a:pathLst>
                  <a:path extrusionOk="0" h="1762" w="588">
                    <a:moveTo>
                      <a:pt x="21" y="0"/>
                    </a:moveTo>
                    <a:lnTo>
                      <a:pt x="0" y="1762"/>
                    </a:lnTo>
                    <a:cubicBezTo>
                      <a:pt x="189" y="1730"/>
                      <a:pt x="368" y="1699"/>
                      <a:pt x="556" y="1657"/>
                    </a:cubicBezTo>
                    <a:lnTo>
                      <a:pt x="5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1" name="Google Shape;4361;p64"/>
              <p:cNvSpPr/>
              <p:nvPr/>
            </p:nvSpPr>
            <p:spPr>
              <a:xfrm>
                <a:off x="4169384" y="1179854"/>
                <a:ext cx="53040" cy="42343"/>
              </a:xfrm>
              <a:custGeom>
                <a:rect b="b" l="l" r="r" t="t"/>
                <a:pathLst>
                  <a:path extrusionOk="0" h="285" w="357">
                    <a:moveTo>
                      <a:pt x="0" y="1"/>
                    </a:moveTo>
                    <a:lnTo>
                      <a:pt x="11" y="284"/>
                    </a:lnTo>
                    <a:lnTo>
                      <a:pt x="357" y="284"/>
                    </a:lnTo>
                    <a:lnTo>
                      <a:pt x="346"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2" name="Google Shape;4362;p64"/>
              <p:cNvSpPr/>
              <p:nvPr/>
            </p:nvSpPr>
            <p:spPr>
              <a:xfrm>
                <a:off x="4096137" y="1195455"/>
                <a:ext cx="9509" cy="17383"/>
              </a:xfrm>
              <a:custGeom>
                <a:rect b="b" l="l" r="r" t="t"/>
                <a:pathLst>
                  <a:path extrusionOk="0" h="117" w="64">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3" name="Google Shape;4363;p64"/>
              <p:cNvSpPr/>
              <p:nvPr/>
            </p:nvSpPr>
            <p:spPr>
              <a:xfrm>
                <a:off x="4086777" y="935302"/>
                <a:ext cx="9509" cy="15749"/>
              </a:xfrm>
              <a:custGeom>
                <a:rect b="b" l="l" r="r" t="t"/>
                <a:pathLst>
                  <a:path extrusionOk="0" h="106" w="64">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4" name="Google Shape;4364;p64"/>
              <p:cNvSpPr/>
              <p:nvPr/>
            </p:nvSpPr>
            <p:spPr>
              <a:xfrm>
                <a:off x="4189590" y="1140928"/>
                <a:ext cx="11143" cy="18869"/>
              </a:xfrm>
              <a:custGeom>
                <a:rect b="b" l="l" r="r" t="t"/>
                <a:pathLst>
                  <a:path extrusionOk="0" h="127" w="75">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5" name="Google Shape;4365;p64"/>
              <p:cNvSpPr/>
              <p:nvPr/>
            </p:nvSpPr>
            <p:spPr>
              <a:xfrm>
                <a:off x="2860596" y="863689"/>
                <a:ext cx="112321" cy="378711"/>
              </a:xfrm>
              <a:custGeom>
                <a:rect b="b" l="l" r="r" t="t"/>
                <a:pathLst>
                  <a:path extrusionOk="0" h="2549" w="756">
                    <a:moveTo>
                      <a:pt x="1" y="0"/>
                    </a:moveTo>
                    <a:lnTo>
                      <a:pt x="22" y="2548"/>
                    </a:lnTo>
                    <a:lnTo>
                      <a:pt x="756" y="2548"/>
                    </a:lnTo>
                    <a:lnTo>
                      <a:pt x="5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6" name="Google Shape;4366;p64"/>
              <p:cNvSpPr/>
              <p:nvPr/>
            </p:nvSpPr>
            <p:spPr>
              <a:xfrm>
                <a:off x="2977523" y="863689"/>
                <a:ext cx="98206" cy="378711"/>
              </a:xfrm>
              <a:custGeom>
                <a:rect b="b" l="l" r="r" t="t"/>
                <a:pathLst>
                  <a:path extrusionOk="0" h="2549" w="661">
                    <a:moveTo>
                      <a:pt x="21" y="0"/>
                    </a:moveTo>
                    <a:lnTo>
                      <a:pt x="0" y="2548"/>
                    </a:lnTo>
                    <a:lnTo>
                      <a:pt x="598" y="2548"/>
                    </a:lnTo>
                    <a:lnTo>
                      <a:pt x="66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7" name="Google Shape;4367;p64"/>
              <p:cNvSpPr/>
              <p:nvPr/>
            </p:nvSpPr>
            <p:spPr>
              <a:xfrm>
                <a:off x="2673690" y="894741"/>
                <a:ext cx="96721" cy="347660"/>
              </a:xfrm>
              <a:custGeom>
                <a:rect b="b" l="l" r="r" t="t"/>
                <a:pathLst>
                  <a:path extrusionOk="0" h="2340" w="651">
                    <a:moveTo>
                      <a:pt x="1" y="1"/>
                    </a:moveTo>
                    <a:lnTo>
                      <a:pt x="11" y="2339"/>
                    </a:lnTo>
                    <a:lnTo>
                      <a:pt x="651" y="2339"/>
                    </a:lnTo>
                    <a:lnTo>
                      <a:pt x="588" y="3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8" name="Google Shape;4368;p64"/>
              <p:cNvSpPr/>
              <p:nvPr/>
            </p:nvSpPr>
            <p:spPr>
              <a:xfrm>
                <a:off x="2778137" y="863689"/>
                <a:ext cx="70126" cy="266539"/>
              </a:xfrm>
              <a:custGeom>
                <a:rect b="b" l="l" r="r" t="t"/>
                <a:pathLst>
                  <a:path extrusionOk="0" h="1794" w="472">
                    <a:moveTo>
                      <a:pt x="0" y="0"/>
                    </a:moveTo>
                    <a:lnTo>
                      <a:pt x="11" y="1772"/>
                    </a:lnTo>
                    <a:cubicBezTo>
                      <a:pt x="157" y="1783"/>
                      <a:pt x="315" y="1793"/>
                      <a:pt x="472" y="1793"/>
                    </a:cubicBezTo>
                    <a:lnTo>
                      <a:pt x="3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9" name="Google Shape;4369;p64"/>
              <p:cNvSpPr/>
              <p:nvPr/>
            </p:nvSpPr>
            <p:spPr>
              <a:xfrm>
                <a:off x="2860596" y="863689"/>
                <a:ext cx="104595" cy="268025"/>
              </a:xfrm>
              <a:custGeom>
                <a:rect b="b" l="l" r="r" t="t"/>
                <a:pathLst>
                  <a:path extrusionOk="0" h="1804" w="704">
                    <a:moveTo>
                      <a:pt x="1" y="0"/>
                    </a:moveTo>
                    <a:lnTo>
                      <a:pt x="22" y="1804"/>
                    </a:lnTo>
                    <a:lnTo>
                      <a:pt x="64" y="1804"/>
                    </a:lnTo>
                    <a:cubicBezTo>
                      <a:pt x="284" y="1804"/>
                      <a:pt x="504" y="1783"/>
                      <a:pt x="703" y="1772"/>
                    </a:cubicBezTo>
                    <a:lnTo>
                      <a:pt x="5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0" name="Google Shape;4370;p64"/>
              <p:cNvSpPr/>
              <p:nvPr/>
            </p:nvSpPr>
            <p:spPr>
              <a:xfrm>
                <a:off x="2979009" y="863689"/>
                <a:ext cx="96721" cy="261785"/>
              </a:xfrm>
              <a:custGeom>
                <a:rect b="b" l="l" r="r" t="t"/>
                <a:pathLst>
                  <a:path extrusionOk="0" h="1762" w="651">
                    <a:moveTo>
                      <a:pt x="11" y="0"/>
                    </a:moveTo>
                    <a:lnTo>
                      <a:pt x="1" y="1762"/>
                    </a:lnTo>
                    <a:cubicBezTo>
                      <a:pt x="211" y="1730"/>
                      <a:pt x="410" y="1699"/>
                      <a:pt x="609" y="1657"/>
                    </a:cubicBezTo>
                    <a:lnTo>
                      <a:pt x="6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1" name="Google Shape;4371;p64"/>
              <p:cNvSpPr/>
              <p:nvPr/>
            </p:nvSpPr>
            <p:spPr>
              <a:xfrm>
                <a:off x="2673690" y="894741"/>
                <a:ext cx="93601" cy="230733"/>
              </a:xfrm>
              <a:custGeom>
                <a:rect b="b" l="l" r="r" t="t"/>
                <a:pathLst>
                  <a:path extrusionOk="0" h="1553" w="630">
                    <a:moveTo>
                      <a:pt x="1" y="1"/>
                    </a:moveTo>
                    <a:lnTo>
                      <a:pt x="11" y="1448"/>
                    </a:lnTo>
                    <a:cubicBezTo>
                      <a:pt x="210" y="1501"/>
                      <a:pt x="420" y="1532"/>
                      <a:pt x="630" y="1553"/>
                    </a:cubicBezTo>
                    <a:lnTo>
                      <a:pt x="588" y="3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2" name="Google Shape;4372;p64"/>
              <p:cNvSpPr/>
              <p:nvPr/>
            </p:nvSpPr>
            <p:spPr>
              <a:xfrm>
                <a:off x="2686170" y="913462"/>
                <a:ext cx="64035" cy="23623"/>
              </a:xfrm>
              <a:custGeom>
                <a:rect b="b" l="l" r="r" t="t"/>
                <a:pathLst>
                  <a:path extrusionOk="0" h="159" w="431">
                    <a:moveTo>
                      <a:pt x="0" y="1"/>
                    </a:moveTo>
                    <a:lnTo>
                      <a:pt x="0" y="158"/>
                    </a:lnTo>
                    <a:lnTo>
                      <a:pt x="430" y="158"/>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3" name="Google Shape;4373;p64"/>
              <p:cNvSpPr/>
              <p:nvPr/>
            </p:nvSpPr>
            <p:spPr>
              <a:xfrm>
                <a:off x="2687656" y="952388"/>
                <a:ext cx="62549" cy="23623"/>
              </a:xfrm>
              <a:custGeom>
                <a:rect b="b" l="l" r="r" t="t"/>
                <a:pathLst>
                  <a:path extrusionOk="0" h="159" w="421">
                    <a:moveTo>
                      <a:pt x="1" y="1"/>
                    </a:moveTo>
                    <a:lnTo>
                      <a:pt x="1" y="158"/>
                    </a:lnTo>
                    <a:lnTo>
                      <a:pt x="420" y="158"/>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4" name="Google Shape;4374;p64"/>
              <p:cNvSpPr/>
              <p:nvPr/>
            </p:nvSpPr>
            <p:spPr>
              <a:xfrm>
                <a:off x="2684536" y="1201695"/>
                <a:ext cx="70275" cy="20503"/>
              </a:xfrm>
              <a:custGeom>
                <a:rect b="b" l="l" r="r" t="t"/>
                <a:pathLst>
                  <a:path extrusionOk="0" h="138" w="473">
                    <a:moveTo>
                      <a:pt x="1" y="1"/>
                    </a:moveTo>
                    <a:lnTo>
                      <a:pt x="1" y="137"/>
                    </a:lnTo>
                    <a:lnTo>
                      <a:pt x="473" y="137"/>
                    </a:lnTo>
                    <a:lnTo>
                      <a:pt x="47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5" name="Google Shape;4375;p64"/>
              <p:cNvSpPr/>
              <p:nvPr/>
            </p:nvSpPr>
            <p:spPr>
              <a:xfrm>
                <a:off x="2807703" y="1198575"/>
                <a:ext cx="10994" cy="17383"/>
              </a:xfrm>
              <a:custGeom>
                <a:rect b="b" l="l" r="r" t="t"/>
                <a:pathLst>
                  <a:path extrusionOk="0" h="117" w="74">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6" name="Google Shape;4376;p64"/>
              <p:cNvSpPr/>
              <p:nvPr/>
            </p:nvSpPr>
            <p:spPr>
              <a:xfrm>
                <a:off x="2993124" y="1179854"/>
                <a:ext cx="59280" cy="42343"/>
              </a:xfrm>
              <a:custGeom>
                <a:rect b="b" l="l" r="r" t="t"/>
                <a:pathLst>
                  <a:path extrusionOk="0" h="285" w="399">
                    <a:moveTo>
                      <a:pt x="0" y="1"/>
                    </a:moveTo>
                    <a:lnTo>
                      <a:pt x="11" y="284"/>
                    </a:lnTo>
                    <a:lnTo>
                      <a:pt x="399" y="284"/>
                    </a:lnTo>
                    <a:lnTo>
                      <a:pt x="38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7" name="Google Shape;4377;p64"/>
              <p:cNvSpPr/>
              <p:nvPr/>
            </p:nvSpPr>
            <p:spPr>
              <a:xfrm>
                <a:off x="2910517" y="1195455"/>
                <a:ext cx="10994" cy="17383"/>
              </a:xfrm>
              <a:custGeom>
                <a:rect b="b" l="l" r="r" t="t"/>
                <a:pathLst>
                  <a:path extrusionOk="0" h="117" w="74">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8" name="Google Shape;4378;p64"/>
              <p:cNvSpPr/>
              <p:nvPr/>
            </p:nvSpPr>
            <p:spPr>
              <a:xfrm>
                <a:off x="2901156" y="935302"/>
                <a:ext cx="12629" cy="15749"/>
              </a:xfrm>
              <a:custGeom>
                <a:rect b="b" l="l" r="r" t="t"/>
                <a:pathLst>
                  <a:path extrusionOk="0" h="106" w="85">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9" name="Google Shape;4379;p64"/>
              <p:cNvSpPr/>
              <p:nvPr/>
            </p:nvSpPr>
            <p:spPr>
              <a:xfrm>
                <a:off x="3014964" y="1140928"/>
                <a:ext cx="14114" cy="18869"/>
              </a:xfrm>
              <a:custGeom>
                <a:rect b="b" l="l" r="r" t="t"/>
                <a:pathLst>
                  <a:path extrusionOk="0" h="127" w="95">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0" name="Google Shape;4380;p64"/>
              <p:cNvSpPr/>
              <p:nvPr/>
            </p:nvSpPr>
            <p:spPr>
              <a:xfrm>
                <a:off x="3376296" y="863689"/>
                <a:ext cx="106081" cy="378711"/>
              </a:xfrm>
              <a:custGeom>
                <a:rect b="b" l="l" r="r" t="t"/>
                <a:pathLst>
                  <a:path extrusionOk="0" h="2549" w="714">
                    <a:moveTo>
                      <a:pt x="85" y="0"/>
                    </a:moveTo>
                    <a:lnTo>
                      <a:pt x="1" y="2548"/>
                    </a:lnTo>
                    <a:lnTo>
                      <a:pt x="714" y="2548"/>
                    </a:lnTo>
                    <a:lnTo>
                      <a:pt x="6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1" name="Google Shape;4381;p64"/>
              <p:cNvSpPr/>
              <p:nvPr/>
            </p:nvSpPr>
            <p:spPr>
              <a:xfrm>
                <a:off x="3094303" y="967988"/>
                <a:ext cx="112321" cy="274413"/>
              </a:xfrm>
              <a:custGeom>
                <a:rect b="b" l="l" r="r" t="t"/>
                <a:pathLst>
                  <a:path extrusionOk="0" h="1847" w="756">
                    <a:moveTo>
                      <a:pt x="1" y="1"/>
                    </a:moveTo>
                    <a:lnTo>
                      <a:pt x="1" y="1846"/>
                    </a:lnTo>
                    <a:lnTo>
                      <a:pt x="714" y="1846"/>
                    </a:lnTo>
                    <a:lnTo>
                      <a:pt x="7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2" name="Google Shape;4382;p64"/>
              <p:cNvSpPr/>
              <p:nvPr/>
            </p:nvSpPr>
            <p:spPr>
              <a:xfrm>
                <a:off x="3500949" y="863689"/>
                <a:ext cx="160607" cy="378711"/>
              </a:xfrm>
              <a:custGeom>
                <a:rect b="b" l="l" r="r" t="t"/>
                <a:pathLst>
                  <a:path extrusionOk="0" h="2549" w="1081">
                    <a:moveTo>
                      <a:pt x="64" y="0"/>
                    </a:moveTo>
                    <a:lnTo>
                      <a:pt x="1" y="2548"/>
                    </a:lnTo>
                    <a:lnTo>
                      <a:pt x="1081" y="2548"/>
                    </a:lnTo>
                    <a:lnTo>
                      <a:pt x="9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3" name="Google Shape;4383;p64"/>
              <p:cNvSpPr/>
              <p:nvPr/>
            </p:nvSpPr>
            <p:spPr>
              <a:xfrm>
                <a:off x="3220590" y="894741"/>
                <a:ext cx="141887" cy="347660"/>
              </a:xfrm>
              <a:custGeom>
                <a:rect b="b" l="l" r="r" t="t"/>
                <a:pathLst>
                  <a:path extrusionOk="0" h="2340" w="955">
                    <a:moveTo>
                      <a:pt x="74" y="1"/>
                    </a:moveTo>
                    <a:lnTo>
                      <a:pt x="0" y="2339"/>
                    </a:lnTo>
                    <a:lnTo>
                      <a:pt x="954" y="2339"/>
                    </a:lnTo>
                    <a:lnTo>
                      <a:pt x="944" y="32"/>
                    </a:lnTo>
                    <a:lnTo>
                      <a:pt x="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4" name="Google Shape;4384;p64"/>
              <p:cNvSpPr/>
              <p:nvPr/>
            </p:nvSpPr>
            <p:spPr>
              <a:xfrm>
                <a:off x="3381050" y="863689"/>
                <a:ext cx="99841" cy="266539"/>
              </a:xfrm>
              <a:custGeom>
                <a:rect b="b" l="l" r="r" t="t"/>
                <a:pathLst>
                  <a:path extrusionOk="0" h="1794" w="672">
                    <a:moveTo>
                      <a:pt x="53" y="0"/>
                    </a:moveTo>
                    <a:lnTo>
                      <a:pt x="0" y="1772"/>
                    </a:lnTo>
                    <a:cubicBezTo>
                      <a:pt x="210" y="1783"/>
                      <a:pt x="441" y="1793"/>
                      <a:pt x="671" y="1793"/>
                    </a:cubicBezTo>
                    <a:lnTo>
                      <a:pt x="6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5" name="Google Shape;4385;p64"/>
              <p:cNvSpPr/>
              <p:nvPr/>
            </p:nvSpPr>
            <p:spPr>
              <a:xfrm>
                <a:off x="3094303" y="967988"/>
                <a:ext cx="112321" cy="140401"/>
              </a:xfrm>
              <a:custGeom>
                <a:rect b="b" l="l" r="r" t="t"/>
                <a:pathLst>
                  <a:path extrusionOk="0" h="945" w="756">
                    <a:moveTo>
                      <a:pt x="1" y="1"/>
                    </a:moveTo>
                    <a:lnTo>
                      <a:pt x="1" y="787"/>
                    </a:lnTo>
                    <a:cubicBezTo>
                      <a:pt x="232" y="850"/>
                      <a:pt x="473" y="903"/>
                      <a:pt x="735" y="945"/>
                    </a:cubicBezTo>
                    <a:lnTo>
                      <a:pt x="7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6" name="Google Shape;4386;p64"/>
              <p:cNvSpPr/>
              <p:nvPr/>
            </p:nvSpPr>
            <p:spPr>
              <a:xfrm>
                <a:off x="3504070" y="863689"/>
                <a:ext cx="151247" cy="268025"/>
              </a:xfrm>
              <a:custGeom>
                <a:rect b="b" l="l" r="r" t="t"/>
                <a:pathLst>
                  <a:path extrusionOk="0" h="1804" w="1018">
                    <a:moveTo>
                      <a:pt x="43" y="0"/>
                    </a:moveTo>
                    <a:lnTo>
                      <a:pt x="1" y="1804"/>
                    </a:lnTo>
                    <a:lnTo>
                      <a:pt x="74" y="1804"/>
                    </a:lnTo>
                    <a:cubicBezTo>
                      <a:pt x="399" y="1804"/>
                      <a:pt x="714" y="1783"/>
                      <a:pt x="1018" y="1772"/>
                    </a:cubicBezTo>
                    <a:lnTo>
                      <a:pt x="9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7" name="Google Shape;4387;p64"/>
              <p:cNvSpPr/>
              <p:nvPr/>
            </p:nvSpPr>
            <p:spPr>
              <a:xfrm>
                <a:off x="3225196" y="894741"/>
                <a:ext cx="135647" cy="230733"/>
              </a:xfrm>
              <a:custGeom>
                <a:rect b="b" l="l" r="r" t="t"/>
                <a:pathLst>
                  <a:path extrusionOk="0" h="1553" w="913">
                    <a:moveTo>
                      <a:pt x="43" y="1"/>
                    </a:moveTo>
                    <a:lnTo>
                      <a:pt x="1" y="1448"/>
                    </a:lnTo>
                    <a:cubicBezTo>
                      <a:pt x="284" y="1501"/>
                      <a:pt x="588" y="1532"/>
                      <a:pt x="913" y="1553"/>
                    </a:cubicBezTo>
                    <a:lnTo>
                      <a:pt x="913" y="32"/>
                    </a:lnTo>
                    <a:lnTo>
                      <a:pt x="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8" name="Google Shape;4388;p64"/>
              <p:cNvSpPr/>
              <p:nvPr/>
            </p:nvSpPr>
            <p:spPr>
              <a:xfrm>
                <a:off x="3250157" y="913462"/>
                <a:ext cx="93601" cy="23623"/>
              </a:xfrm>
              <a:custGeom>
                <a:rect b="b" l="l" r="r" t="t"/>
                <a:pathLst>
                  <a:path extrusionOk="0" h="159" w="630">
                    <a:moveTo>
                      <a:pt x="0" y="1"/>
                    </a:moveTo>
                    <a:lnTo>
                      <a:pt x="0" y="158"/>
                    </a:lnTo>
                    <a:lnTo>
                      <a:pt x="630" y="158"/>
                    </a:lnTo>
                    <a:lnTo>
                      <a:pt x="63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9" name="Google Shape;4389;p64"/>
              <p:cNvSpPr/>
              <p:nvPr/>
            </p:nvSpPr>
            <p:spPr>
              <a:xfrm>
                <a:off x="3250157" y="952388"/>
                <a:ext cx="93601" cy="23623"/>
              </a:xfrm>
              <a:custGeom>
                <a:rect b="b" l="l" r="r" t="t"/>
                <a:pathLst>
                  <a:path extrusionOk="0" h="159" w="630">
                    <a:moveTo>
                      <a:pt x="0" y="1"/>
                    </a:moveTo>
                    <a:lnTo>
                      <a:pt x="0" y="158"/>
                    </a:lnTo>
                    <a:lnTo>
                      <a:pt x="619" y="158"/>
                    </a:lnTo>
                    <a:lnTo>
                      <a:pt x="63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0" name="Google Shape;4390;p64"/>
              <p:cNvSpPr/>
              <p:nvPr/>
            </p:nvSpPr>
            <p:spPr>
              <a:xfrm>
                <a:off x="3234556" y="1201695"/>
                <a:ext cx="106081" cy="20503"/>
              </a:xfrm>
              <a:custGeom>
                <a:rect b="b" l="l" r="r" t="t"/>
                <a:pathLst>
                  <a:path extrusionOk="0" h="138" w="714">
                    <a:moveTo>
                      <a:pt x="1" y="1"/>
                    </a:moveTo>
                    <a:lnTo>
                      <a:pt x="1" y="137"/>
                    </a:lnTo>
                    <a:lnTo>
                      <a:pt x="703" y="137"/>
                    </a:lnTo>
                    <a:lnTo>
                      <a:pt x="71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1" name="Google Shape;4391;p64"/>
              <p:cNvSpPr/>
              <p:nvPr/>
            </p:nvSpPr>
            <p:spPr>
              <a:xfrm>
                <a:off x="3416857" y="1198575"/>
                <a:ext cx="17234" cy="17383"/>
              </a:xfrm>
              <a:custGeom>
                <a:rect b="b" l="l" r="r" t="t"/>
                <a:pathLst>
                  <a:path extrusionOk="0" h="117" w="116">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2" name="Google Shape;4392;p64"/>
              <p:cNvSpPr/>
              <p:nvPr/>
            </p:nvSpPr>
            <p:spPr>
              <a:xfrm>
                <a:off x="3105297" y="982103"/>
                <a:ext cx="76515" cy="39075"/>
              </a:xfrm>
              <a:custGeom>
                <a:rect b="b" l="l" r="r" t="t"/>
                <a:pathLst>
                  <a:path extrusionOk="0" h="263" w="515">
                    <a:moveTo>
                      <a:pt x="514" y="0"/>
                    </a:moveTo>
                    <a:lnTo>
                      <a:pt x="11" y="21"/>
                    </a:lnTo>
                    <a:lnTo>
                      <a:pt x="0" y="262"/>
                    </a:lnTo>
                    <a:lnTo>
                      <a:pt x="514" y="241"/>
                    </a:lnTo>
                    <a:lnTo>
                      <a:pt x="514"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3" name="Google Shape;4393;p64"/>
              <p:cNvSpPr/>
              <p:nvPr/>
            </p:nvSpPr>
            <p:spPr>
              <a:xfrm>
                <a:off x="3106783" y="1195455"/>
                <a:ext cx="71909" cy="39223"/>
              </a:xfrm>
              <a:custGeom>
                <a:rect b="b" l="l" r="r" t="t"/>
                <a:pathLst>
                  <a:path extrusionOk="0" h="264" w="484">
                    <a:moveTo>
                      <a:pt x="483" y="1"/>
                    </a:moveTo>
                    <a:lnTo>
                      <a:pt x="11" y="22"/>
                    </a:lnTo>
                    <a:lnTo>
                      <a:pt x="1" y="263"/>
                    </a:lnTo>
                    <a:lnTo>
                      <a:pt x="483" y="242"/>
                    </a:lnTo>
                    <a:lnTo>
                      <a:pt x="48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4" name="Google Shape;4394;p64"/>
              <p:cNvSpPr/>
              <p:nvPr/>
            </p:nvSpPr>
            <p:spPr>
              <a:xfrm>
                <a:off x="3571076" y="1195455"/>
                <a:ext cx="17234" cy="17383"/>
              </a:xfrm>
              <a:custGeom>
                <a:rect b="b" l="l" r="r" t="t"/>
                <a:pathLst>
                  <a:path extrusionOk="0" h="117" w="116">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5" name="Google Shape;4395;p64"/>
              <p:cNvSpPr/>
              <p:nvPr/>
            </p:nvSpPr>
            <p:spPr>
              <a:xfrm>
                <a:off x="3566471" y="935302"/>
                <a:ext cx="17234" cy="15749"/>
              </a:xfrm>
              <a:custGeom>
                <a:rect b="b" l="l" r="r" t="t"/>
                <a:pathLst>
                  <a:path extrusionOk="0" h="106" w="116">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6" name="Google Shape;4396;p64"/>
              <p:cNvSpPr/>
              <p:nvPr/>
            </p:nvSpPr>
            <p:spPr>
              <a:xfrm>
                <a:off x="2080137" y="863689"/>
                <a:ext cx="110687" cy="378711"/>
              </a:xfrm>
              <a:custGeom>
                <a:rect b="b" l="l" r="r" t="t"/>
                <a:pathLst>
                  <a:path extrusionOk="0" h="2549" w="745">
                    <a:moveTo>
                      <a:pt x="0" y="0"/>
                    </a:moveTo>
                    <a:lnTo>
                      <a:pt x="32" y="2548"/>
                    </a:lnTo>
                    <a:lnTo>
                      <a:pt x="745" y="2548"/>
                    </a:lnTo>
                    <a:lnTo>
                      <a:pt x="5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7" name="Google Shape;4397;p64"/>
              <p:cNvSpPr/>
              <p:nvPr/>
            </p:nvSpPr>
            <p:spPr>
              <a:xfrm>
                <a:off x="1790269" y="967988"/>
                <a:ext cx="118561" cy="274413"/>
              </a:xfrm>
              <a:custGeom>
                <a:rect b="b" l="l" r="r" t="t"/>
                <a:pathLst>
                  <a:path extrusionOk="0" h="1847" w="798">
                    <a:moveTo>
                      <a:pt x="1" y="1"/>
                    </a:moveTo>
                    <a:lnTo>
                      <a:pt x="85" y="1846"/>
                    </a:lnTo>
                    <a:lnTo>
                      <a:pt x="798" y="1846"/>
                    </a:lnTo>
                    <a:lnTo>
                      <a:pt x="7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8" name="Google Shape;4398;p64"/>
              <p:cNvSpPr/>
              <p:nvPr/>
            </p:nvSpPr>
            <p:spPr>
              <a:xfrm>
                <a:off x="2203156" y="863689"/>
                <a:ext cx="166847" cy="378711"/>
              </a:xfrm>
              <a:custGeom>
                <a:rect b="b" l="l" r="r" t="t"/>
                <a:pathLst>
                  <a:path extrusionOk="0" h="2549" w="1123">
                    <a:moveTo>
                      <a:pt x="1" y="0"/>
                    </a:moveTo>
                    <a:lnTo>
                      <a:pt x="43" y="2548"/>
                    </a:lnTo>
                    <a:lnTo>
                      <a:pt x="1123" y="2548"/>
                    </a:lnTo>
                    <a:lnTo>
                      <a:pt x="8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9" name="Google Shape;4399;p64"/>
              <p:cNvSpPr/>
              <p:nvPr/>
            </p:nvSpPr>
            <p:spPr>
              <a:xfrm>
                <a:off x="2377730" y="863689"/>
                <a:ext cx="145007" cy="378711"/>
              </a:xfrm>
              <a:custGeom>
                <a:rect b="b" l="l" r="r" t="t"/>
                <a:pathLst>
                  <a:path extrusionOk="0" h="2549" w="976">
                    <a:moveTo>
                      <a:pt x="32" y="0"/>
                    </a:moveTo>
                    <a:lnTo>
                      <a:pt x="0" y="2548"/>
                    </a:lnTo>
                    <a:lnTo>
                      <a:pt x="891" y="2548"/>
                    </a:lnTo>
                    <a:lnTo>
                      <a:pt x="97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0" name="Google Shape;4400;p64"/>
              <p:cNvSpPr/>
              <p:nvPr/>
            </p:nvSpPr>
            <p:spPr>
              <a:xfrm>
                <a:off x="1924283" y="894741"/>
                <a:ext cx="146641" cy="347660"/>
              </a:xfrm>
              <a:custGeom>
                <a:rect b="b" l="l" r="r" t="t"/>
                <a:pathLst>
                  <a:path extrusionOk="0" h="2340" w="987">
                    <a:moveTo>
                      <a:pt x="1" y="1"/>
                    </a:moveTo>
                    <a:lnTo>
                      <a:pt x="32" y="2339"/>
                    </a:lnTo>
                    <a:lnTo>
                      <a:pt x="986" y="2339"/>
                    </a:lnTo>
                    <a:lnTo>
                      <a:pt x="881" y="32"/>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1" name="Google Shape;4401;p64"/>
              <p:cNvSpPr/>
              <p:nvPr/>
            </p:nvSpPr>
            <p:spPr>
              <a:xfrm>
                <a:off x="2080137" y="863689"/>
                <a:ext cx="104446" cy="266539"/>
              </a:xfrm>
              <a:custGeom>
                <a:rect b="b" l="l" r="r" t="t"/>
                <a:pathLst>
                  <a:path extrusionOk="0" h="1794" w="703">
                    <a:moveTo>
                      <a:pt x="0" y="0"/>
                    </a:moveTo>
                    <a:lnTo>
                      <a:pt x="21" y="1772"/>
                    </a:lnTo>
                    <a:cubicBezTo>
                      <a:pt x="241" y="1783"/>
                      <a:pt x="472" y="1793"/>
                      <a:pt x="703" y="1793"/>
                    </a:cubicBezTo>
                    <a:lnTo>
                      <a:pt x="5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2" name="Google Shape;4402;p64"/>
              <p:cNvSpPr/>
              <p:nvPr/>
            </p:nvSpPr>
            <p:spPr>
              <a:xfrm>
                <a:off x="1790269" y="967988"/>
                <a:ext cx="115441" cy="140401"/>
              </a:xfrm>
              <a:custGeom>
                <a:rect b="b" l="l" r="r" t="t"/>
                <a:pathLst>
                  <a:path extrusionOk="0" h="945" w="777">
                    <a:moveTo>
                      <a:pt x="1" y="1"/>
                    </a:moveTo>
                    <a:lnTo>
                      <a:pt x="43" y="787"/>
                    </a:lnTo>
                    <a:cubicBezTo>
                      <a:pt x="263" y="850"/>
                      <a:pt x="515" y="903"/>
                      <a:pt x="777" y="945"/>
                    </a:cubicBezTo>
                    <a:lnTo>
                      <a:pt x="7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3" name="Google Shape;4403;p64"/>
              <p:cNvSpPr/>
              <p:nvPr/>
            </p:nvSpPr>
            <p:spPr>
              <a:xfrm>
                <a:off x="2203156" y="863689"/>
                <a:ext cx="156001" cy="268025"/>
              </a:xfrm>
              <a:custGeom>
                <a:rect b="b" l="l" r="r" t="t"/>
                <a:pathLst>
                  <a:path extrusionOk="0" h="1804" w="1050">
                    <a:moveTo>
                      <a:pt x="1" y="0"/>
                    </a:moveTo>
                    <a:lnTo>
                      <a:pt x="32" y="1804"/>
                    </a:lnTo>
                    <a:lnTo>
                      <a:pt x="105" y="1804"/>
                    </a:lnTo>
                    <a:cubicBezTo>
                      <a:pt x="431" y="1804"/>
                      <a:pt x="745" y="1783"/>
                      <a:pt x="1049" y="1772"/>
                    </a:cubicBezTo>
                    <a:lnTo>
                      <a:pt x="8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4" name="Google Shape;4404;p64"/>
              <p:cNvSpPr/>
              <p:nvPr/>
            </p:nvSpPr>
            <p:spPr>
              <a:xfrm>
                <a:off x="2379216" y="863689"/>
                <a:ext cx="145007" cy="261785"/>
              </a:xfrm>
              <a:custGeom>
                <a:rect b="b" l="l" r="r" t="t"/>
                <a:pathLst>
                  <a:path extrusionOk="0" h="1762" w="976">
                    <a:moveTo>
                      <a:pt x="22" y="0"/>
                    </a:moveTo>
                    <a:lnTo>
                      <a:pt x="1" y="1762"/>
                    </a:lnTo>
                    <a:cubicBezTo>
                      <a:pt x="315" y="1730"/>
                      <a:pt x="619" y="1699"/>
                      <a:pt x="913" y="1657"/>
                    </a:cubicBezTo>
                    <a:lnTo>
                      <a:pt x="9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5" name="Google Shape;4405;p64"/>
              <p:cNvSpPr/>
              <p:nvPr/>
            </p:nvSpPr>
            <p:spPr>
              <a:xfrm>
                <a:off x="1924283" y="894741"/>
                <a:ext cx="140401" cy="230733"/>
              </a:xfrm>
              <a:custGeom>
                <a:rect b="b" l="l" r="r" t="t"/>
                <a:pathLst>
                  <a:path extrusionOk="0" h="1553" w="945">
                    <a:moveTo>
                      <a:pt x="1" y="1"/>
                    </a:moveTo>
                    <a:lnTo>
                      <a:pt x="22" y="1448"/>
                    </a:lnTo>
                    <a:cubicBezTo>
                      <a:pt x="315" y="1501"/>
                      <a:pt x="619" y="1532"/>
                      <a:pt x="944" y="1553"/>
                    </a:cubicBezTo>
                    <a:lnTo>
                      <a:pt x="881" y="32"/>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6" name="Google Shape;4406;p64"/>
              <p:cNvSpPr/>
              <p:nvPr/>
            </p:nvSpPr>
            <p:spPr>
              <a:xfrm>
                <a:off x="1944489" y="913462"/>
                <a:ext cx="93749" cy="23623"/>
              </a:xfrm>
              <a:custGeom>
                <a:rect b="b" l="l" r="r" t="t"/>
                <a:pathLst>
                  <a:path extrusionOk="0" h="159" w="631">
                    <a:moveTo>
                      <a:pt x="1" y="1"/>
                    </a:moveTo>
                    <a:lnTo>
                      <a:pt x="1" y="158"/>
                    </a:lnTo>
                    <a:lnTo>
                      <a:pt x="630" y="158"/>
                    </a:lnTo>
                    <a:lnTo>
                      <a:pt x="6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7" name="Google Shape;4407;p64"/>
              <p:cNvSpPr/>
              <p:nvPr/>
            </p:nvSpPr>
            <p:spPr>
              <a:xfrm>
                <a:off x="1946123" y="952388"/>
                <a:ext cx="93601" cy="23623"/>
              </a:xfrm>
              <a:custGeom>
                <a:rect b="b" l="l" r="r" t="t"/>
                <a:pathLst>
                  <a:path extrusionOk="0" h="159" w="630">
                    <a:moveTo>
                      <a:pt x="0" y="1"/>
                    </a:moveTo>
                    <a:lnTo>
                      <a:pt x="0" y="158"/>
                    </a:lnTo>
                    <a:lnTo>
                      <a:pt x="630" y="158"/>
                    </a:lnTo>
                    <a:lnTo>
                      <a:pt x="619"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8" name="Google Shape;4408;p64"/>
              <p:cNvSpPr/>
              <p:nvPr/>
            </p:nvSpPr>
            <p:spPr>
              <a:xfrm>
                <a:off x="1941369" y="1201695"/>
                <a:ext cx="104595" cy="20503"/>
              </a:xfrm>
              <a:custGeom>
                <a:rect b="b" l="l" r="r" t="t"/>
                <a:pathLst>
                  <a:path extrusionOk="0" h="138" w="704">
                    <a:moveTo>
                      <a:pt x="1" y="1"/>
                    </a:moveTo>
                    <a:lnTo>
                      <a:pt x="1" y="137"/>
                    </a:lnTo>
                    <a:lnTo>
                      <a:pt x="704" y="137"/>
                    </a:lnTo>
                    <a:lnTo>
                      <a:pt x="70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9" name="Google Shape;4409;p64"/>
              <p:cNvSpPr/>
              <p:nvPr/>
            </p:nvSpPr>
            <p:spPr>
              <a:xfrm>
                <a:off x="2122480" y="1201695"/>
                <a:ext cx="18572" cy="14263"/>
              </a:xfrm>
              <a:custGeom>
                <a:rect b="b" l="l" r="r" t="t"/>
                <a:pathLst>
                  <a:path extrusionOk="0" h="96" w="125">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0" name="Google Shape;4410;p64"/>
              <p:cNvSpPr/>
              <p:nvPr/>
            </p:nvSpPr>
            <p:spPr>
              <a:xfrm>
                <a:off x="2401057" y="1179854"/>
                <a:ext cx="85875" cy="42343"/>
              </a:xfrm>
              <a:custGeom>
                <a:rect b="b" l="l" r="r" t="t"/>
                <a:pathLst>
                  <a:path extrusionOk="0" h="285" w="578">
                    <a:moveTo>
                      <a:pt x="0" y="1"/>
                    </a:moveTo>
                    <a:lnTo>
                      <a:pt x="11" y="284"/>
                    </a:lnTo>
                    <a:lnTo>
                      <a:pt x="577" y="284"/>
                    </a:lnTo>
                    <a:lnTo>
                      <a:pt x="577"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1" name="Google Shape;4411;p64"/>
              <p:cNvSpPr/>
              <p:nvPr/>
            </p:nvSpPr>
            <p:spPr>
              <a:xfrm>
                <a:off x="1804384" y="982103"/>
                <a:ext cx="74881" cy="39075"/>
              </a:xfrm>
              <a:custGeom>
                <a:rect b="b" l="l" r="r" t="t"/>
                <a:pathLst>
                  <a:path extrusionOk="0" h="263" w="504">
                    <a:moveTo>
                      <a:pt x="503" y="0"/>
                    </a:moveTo>
                    <a:lnTo>
                      <a:pt x="0" y="21"/>
                    </a:lnTo>
                    <a:lnTo>
                      <a:pt x="0" y="262"/>
                    </a:lnTo>
                    <a:lnTo>
                      <a:pt x="503" y="241"/>
                    </a:lnTo>
                    <a:lnTo>
                      <a:pt x="50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2" name="Google Shape;4412;p64"/>
              <p:cNvSpPr/>
              <p:nvPr/>
            </p:nvSpPr>
            <p:spPr>
              <a:xfrm>
                <a:off x="1815229" y="1195455"/>
                <a:ext cx="70275" cy="39223"/>
              </a:xfrm>
              <a:custGeom>
                <a:rect b="b" l="l" r="r" t="t"/>
                <a:pathLst>
                  <a:path extrusionOk="0" h="264" w="473">
                    <a:moveTo>
                      <a:pt x="472" y="1"/>
                    </a:moveTo>
                    <a:lnTo>
                      <a:pt x="1" y="22"/>
                    </a:lnTo>
                    <a:lnTo>
                      <a:pt x="1" y="263"/>
                    </a:lnTo>
                    <a:lnTo>
                      <a:pt x="472" y="242"/>
                    </a:lnTo>
                    <a:lnTo>
                      <a:pt x="47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3" name="Google Shape;4413;p64"/>
              <p:cNvSpPr/>
              <p:nvPr/>
            </p:nvSpPr>
            <p:spPr>
              <a:xfrm>
                <a:off x="2276403" y="1195455"/>
                <a:ext cx="18869" cy="17383"/>
              </a:xfrm>
              <a:custGeom>
                <a:rect b="b" l="l" r="r" t="t"/>
                <a:pathLst>
                  <a:path extrusionOk="0" h="117" w="127">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4" name="Google Shape;4414;p64"/>
              <p:cNvSpPr/>
              <p:nvPr/>
            </p:nvSpPr>
            <p:spPr>
              <a:xfrm>
                <a:off x="2261100" y="938422"/>
                <a:ext cx="18572" cy="12629"/>
              </a:xfrm>
              <a:custGeom>
                <a:rect b="b" l="l" r="r" t="t"/>
                <a:pathLst>
                  <a:path extrusionOk="0" h="85" w="125">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5" name="Google Shape;4415;p64"/>
              <p:cNvSpPr/>
              <p:nvPr/>
            </p:nvSpPr>
            <p:spPr>
              <a:xfrm>
                <a:off x="2433743" y="1140928"/>
                <a:ext cx="18869" cy="18869"/>
              </a:xfrm>
              <a:custGeom>
                <a:rect b="b" l="l" r="r" t="t"/>
                <a:pathLst>
                  <a:path extrusionOk="0" h="127" w="127">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6" name="Google Shape;4416;p64"/>
              <p:cNvSpPr/>
              <p:nvPr/>
            </p:nvSpPr>
            <p:spPr>
              <a:xfrm>
                <a:off x="2446966" y="939759"/>
                <a:ext cx="23177" cy="15897"/>
              </a:xfrm>
              <a:custGeom>
                <a:rect b="b" l="l" r="r" t="t"/>
                <a:pathLst>
                  <a:path extrusionOk="0" h="107" w="156">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17" name="Google Shape;4417;p64"/>
          <p:cNvSpPr/>
          <p:nvPr/>
        </p:nvSpPr>
        <p:spPr>
          <a:xfrm>
            <a:off x="4" y="1229775"/>
            <a:ext cx="9143992" cy="78001"/>
          </a:xfrm>
          <a:custGeom>
            <a:rect b="b" l="l" r="r" t="t"/>
            <a:pathLst>
              <a:path extrusionOk="0" h="525" w="27171">
                <a:moveTo>
                  <a:pt x="1" y="1"/>
                </a:moveTo>
                <a:lnTo>
                  <a:pt x="1" y="525"/>
                </a:lnTo>
                <a:lnTo>
                  <a:pt x="27171" y="525"/>
                </a:lnTo>
                <a:lnTo>
                  <a:pt x="271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1" name="Shape 4421"/>
        <p:cNvGrpSpPr/>
        <p:nvPr/>
      </p:nvGrpSpPr>
      <p:grpSpPr>
        <a:xfrm>
          <a:off x="0" y="0"/>
          <a:ext cx="0" cy="0"/>
          <a:chOff x="0" y="0"/>
          <a:chExt cx="0" cy="0"/>
        </a:xfrm>
      </p:grpSpPr>
      <p:grpSp>
        <p:nvGrpSpPr>
          <p:cNvPr id="4422" name="Google Shape;4422;p65"/>
          <p:cNvGrpSpPr/>
          <p:nvPr/>
        </p:nvGrpSpPr>
        <p:grpSpPr>
          <a:xfrm>
            <a:off x="7191980" y="3720137"/>
            <a:ext cx="882090" cy="785318"/>
            <a:chOff x="7191980" y="3720137"/>
            <a:chExt cx="882090" cy="785318"/>
          </a:xfrm>
        </p:grpSpPr>
        <p:grpSp>
          <p:nvGrpSpPr>
            <p:cNvPr id="4423" name="Google Shape;4423;p65"/>
            <p:cNvGrpSpPr/>
            <p:nvPr/>
          </p:nvGrpSpPr>
          <p:grpSpPr>
            <a:xfrm>
              <a:off x="7278905" y="4103812"/>
              <a:ext cx="795165" cy="401643"/>
              <a:chOff x="760658" y="4632187"/>
              <a:chExt cx="795165" cy="401643"/>
            </a:xfrm>
          </p:grpSpPr>
          <p:sp>
            <p:nvSpPr>
              <p:cNvPr id="4424" name="Google Shape;4424;p65"/>
              <p:cNvSpPr/>
              <p:nvPr/>
            </p:nvSpPr>
            <p:spPr>
              <a:xfrm>
                <a:off x="932345" y="4784242"/>
                <a:ext cx="301263" cy="21157"/>
              </a:xfrm>
              <a:custGeom>
                <a:rect b="b" l="l" r="r" t="t"/>
                <a:pathLst>
                  <a:path extrusionOk="0" h="305" w="4343">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25" name="Google Shape;4425;p65"/>
              <p:cNvGrpSpPr/>
              <p:nvPr/>
            </p:nvGrpSpPr>
            <p:grpSpPr>
              <a:xfrm>
                <a:off x="932345" y="4632187"/>
                <a:ext cx="623479" cy="173211"/>
                <a:chOff x="932345" y="4632187"/>
                <a:chExt cx="623479" cy="173211"/>
              </a:xfrm>
            </p:grpSpPr>
            <p:sp>
              <p:nvSpPr>
                <p:cNvPr id="4426" name="Google Shape;4426;p65"/>
                <p:cNvSpPr/>
                <p:nvPr/>
              </p:nvSpPr>
              <p:spPr>
                <a:xfrm>
                  <a:off x="949826" y="4642384"/>
                  <a:ext cx="312847" cy="153510"/>
                </a:xfrm>
                <a:custGeom>
                  <a:rect b="b" l="l" r="r" t="t"/>
                  <a:pathLst>
                    <a:path extrusionOk="0" h="2213" w="451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7" name="Google Shape;4427;p65"/>
                <p:cNvSpPr/>
                <p:nvPr/>
              </p:nvSpPr>
              <p:spPr>
                <a:xfrm>
                  <a:off x="1194974" y="4632187"/>
                  <a:ext cx="360850" cy="173211"/>
                </a:xfrm>
                <a:custGeom>
                  <a:rect b="b" l="l" r="r" t="t"/>
                  <a:pathLst>
                    <a:path extrusionOk="0" h="2497" w="5202">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8" name="Google Shape;4428;p65"/>
                <p:cNvSpPr/>
                <p:nvPr/>
              </p:nvSpPr>
              <p:spPr>
                <a:xfrm>
                  <a:off x="932345" y="4632187"/>
                  <a:ext cx="301263" cy="20463"/>
                </a:xfrm>
                <a:custGeom>
                  <a:rect b="b" l="l" r="r" t="t"/>
                  <a:pathLst>
                    <a:path extrusionOk="0" h="295" w="4343">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9" name="Google Shape;4429;p65"/>
                <p:cNvSpPr/>
                <p:nvPr/>
              </p:nvSpPr>
              <p:spPr>
                <a:xfrm>
                  <a:off x="963630" y="4696214"/>
                  <a:ext cx="211016" cy="79773"/>
                </a:xfrm>
                <a:custGeom>
                  <a:rect b="b" l="l" r="r" t="t"/>
                  <a:pathLst>
                    <a:path extrusionOk="0" h="1150" w="3042">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0" name="Google Shape;4430;p65"/>
                <p:cNvSpPr/>
                <p:nvPr/>
              </p:nvSpPr>
              <p:spPr>
                <a:xfrm>
                  <a:off x="1043681" y="4671449"/>
                  <a:ext cx="157187" cy="6659"/>
                </a:xfrm>
                <a:custGeom>
                  <a:rect b="b" l="l" r="r" t="t"/>
                  <a:pathLst>
                    <a:path extrusionOk="0" h="96" w="2266">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1" name="Google Shape;4431;p65"/>
                <p:cNvSpPr/>
                <p:nvPr/>
              </p:nvSpPr>
              <p:spPr>
                <a:xfrm>
                  <a:off x="1008026" y="4730413"/>
                  <a:ext cx="203039" cy="4440"/>
                </a:xfrm>
                <a:custGeom>
                  <a:rect b="b" l="l" r="r" t="t"/>
                  <a:pathLst>
                    <a:path extrusionOk="0" h="64" w="2927">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32" name="Google Shape;4432;p65"/>
              <p:cNvSpPr/>
              <p:nvPr/>
            </p:nvSpPr>
            <p:spPr>
              <a:xfrm>
                <a:off x="760658" y="4803874"/>
                <a:ext cx="271435" cy="17550"/>
              </a:xfrm>
              <a:custGeom>
                <a:rect b="b" l="l" r="r" t="t"/>
                <a:pathLst>
                  <a:path extrusionOk="0" h="253" w="3913">
                    <a:moveTo>
                      <a:pt x="116" y="0"/>
                    </a:moveTo>
                    <a:cubicBezTo>
                      <a:pt x="1" y="42"/>
                      <a:pt x="1" y="210"/>
                      <a:pt x="116" y="252"/>
                    </a:cubicBezTo>
                    <a:lnTo>
                      <a:pt x="3912" y="252"/>
                    </a:lnTo>
                    <a:lnTo>
                      <a:pt x="3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33" name="Google Shape;4433;p65"/>
              <p:cNvGrpSpPr/>
              <p:nvPr/>
            </p:nvGrpSpPr>
            <p:grpSpPr>
              <a:xfrm>
                <a:off x="760658" y="4803874"/>
                <a:ext cx="700615" cy="229956"/>
                <a:chOff x="760658" y="4803874"/>
                <a:chExt cx="700615" cy="229956"/>
              </a:xfrm>
            </p:grpSpPr>
            <p:sp>
              <p:nvSpPr>
                <p:cNvPr id="4434" name="Google Shape;4434;p65"/>
                <p:cNvSpPr/>
                <p:nvPr/>
              </p:nvSpPr>
              <p:spPr>
                <a:xfrm>
                  <a:off x="786186" y="4821355"/>
                  <a:ext cx="283019" cy="200819"/>
                </a:xfrm>
                <a:custGeom>
                  <a:rect b="b" l="l" r="r" t="t"/>
                  <a:pathLst>
                    <a:path extrusionOk="0" h="2895" w="408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5" name="Google Shape;4435;p65"/>
                <p:cNvSpPr/>
                <p:nvPr/>
              </p:nvSpPr>
              <p:spPr>
                <a:xfrm>
                  <a:off x="781052" y="4812614"/>
                  <a:ext cx="283019" cy="213166"/>
                </a:xfrm>
                <a:custGeom>
                  <a:rect b="b" l="l" r="r" t="t"/>
                  <a:pathLst>
                    <a:path extrusionOk="0" h="3073" w="408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6" name="Google Shape;4436;p65"/>
                <p:cNvSpPr/>
                <p:nvPr/>
              </p:nvSpPr>
              <p:spPr>
                <a:xfrm>
                  <a:off x="989088" y="4803874"/>
                  <a:ext cx="472185" cy="229953"/>
                </a:xfrm>
                <a:custGeom>
                  <a:rect b="b" l="l" r="r" t="t"/>
                  <a:pathLst>
                    <a:path extrusionOk="0" h="3315" w="6807">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7" name="Google Shape;4437;p65"/>
                <p:cNvSpPr/>
                <p:nvPr/>
              </p:nvSpPr>
              <p:spPr>
                <a:xfrm>
                  <a:off x="761421" y="5016280"/>
                  <a:ext cx="270672" cy="17550"/>
                </a:xfrm>
                <a:custGeom>
                  <a:rect b="b" l="l" r="r" t="t"/>
                  <a:pathLst>
                    <a:path extrusionOk="0" h="253" w="3902">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8" name="Google Shape;4438;p65"/>
                <p:cNvSpPr/>
                <p:nvPr/>
              </p:nvSpPr>
              <p:spPr>
                <a:xfrm>
                  <a:off x="760658" y="4803874"/>
                  <a:ext cx="483838" cy="149903"/>
                </a:xfrm>
                <a:custGeom>
                  <a:rect b="b" l="l" r="r" t="t"/>
                  <a:pathLst>
                    <a:path extrusionOk="0" h="2161" w="6975">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9" name="Google Shape;4439;p65"/>
                <p:cNvSpPr/>
                <p:nvPr/>
              </p:nvSpPr>
              <p:spPr>
                <a:xfrm>
                  <a:off x="1072053" y="4857704"/>
                  <a:ext cx="48072" cy="122295"/>
                </a:xfrm>
                <a:custGeom>
                  <a:rect b="b" l="l" r="r" t="t"/>
                  <a:pathLst>
                    <a:path extrusionOk="0" h="1763" w="693">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0" name="Google Shape;4440;p65"/>
                <p:cNvSpPr/>
                <p:nvPr/>
              </p:nvSpPr>
              <p:spPr>
                <a:xfrm>
                  <a:off x="1138230" y="4878792"/>
                  <a:ext cx="31354" cy="80050"/>
                </a:xfrm>
                <a:custGeom>
                  <a:rect b="b" l="l" r="r" t="t"/>
                  <a:pathLst>
                    <a:path extrusionOk="0" h="1154" w="452">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41" name="Google Shape;4441;p65"/>
            <p:cNvGrpSpPr/>
            <p:nvPr/>
          </p:nvGrpSpPr>
          <p:grpSpPr>
            <a:xfrm>
              <a:off x="7191980" y="3720137"/>
              <a:ext cx="795165" cy="401643"/>
              <a:chOff x="760658" y="4632187"/>
              <a:chExt cx="795165" cy="401643"/>
            </a:xfrm>
          </p:grpSpPr>
          <p:sp>
            <p:nvSpPr>
              <p:cNvPr id="4442" name="Google Shape;4442;p65"/>
              <p:cNvSpPr/>
              <p:nvPr/>
            </p:nvSpPr>
            <p:spPr>
              <a:xfrm>
                <a:off x="932345" y="4784242"/>
                <a:ext cx="301263" cy="21157"/>
              </a:xfrm>
              <a:custGeom>
                <a:rect b="b" l="l" r="r" t="t"/>
                <a:pathLst>
                  <a:path extrusionOk="0" h="305" w="4343">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3" name="Google Shape;4443;p65"/>
              <p:cNvGrpSpPr/>
              <p:nvPr/>
            </p:nvGrpSpPr>
            <p:grpSpPr>
              <a:xfrm>
                <a:off x="932345" y="4632187"/>
                <a:ext cx="623479" cy="173211"/>
                <a:chOff x="932345" y="4632187"/>
                <a:chExt cx="623479" cy="173211"/>
              </a:xfrm>
            </p:grpSpPr>
            <p:sp>
              <p:nvSpPr>
                <p:cNvPr id="4444" name="Google Shape;4444;p65"/>
                <p:cNvSpPr/>
                <p:nvPr/>
              </p:nvSpPr>
              <p:spPr>
                <a:xfrm>
                  <a:off x="949826" y="4642384"/>
                  <a:ext cx="312847" cy="153510"/>
                </a:xfrm>
                <a:custGeom>
                  <a:rect b="b" l="l" r="r" t="t"/>
                  <a:pathLst>
                    <a:path extrusionOk="0" h="2213" w="451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5" name="Google Shape;4445;p65"/>
                <p:cNvSpPr/>
                <p:nvPr/>
              </p:nvSpPr>
              <p:spPr>
                <a:xfrm>
                  <a:off x="1194974" y="4632187"/>
                  <a:ext cx="360850" cy="173211"/>
                </a:xfrm>
                <a:custGeom>
                  <a:rect b="b" l="l" r="r" t="t"/>
                  <a:pathLst>
                    <a:path extrusionOk="0" h="2497" w="5202">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6" name="Google Shape;4446;p65"/>
                <p:cNvSpPr/>
                <p:nvPr/>
              </p:nvSpPr>
              <p:spPr>
                <a:xfrm>
                  <a:off x="932345" y="4632187"/>
                  <a:ext cx="301263" cy="20463"/>
                </a:xfrm>
                <a:custGeom>
                  <a:rect b="b" l="l" r="r" t="t"/>
                  <a:pathLst>
                    <a:path extrusionOk="0" h="295" w="4343">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7" name="Google Shape;4447;p65"/>
                <p:cNvSpPr/>
                <p:nvPr/>
              </p:nvSpPr>
              <p:spPr>
                <a:xfrm>
                  <a:off x="963630" y="4696214"/>
                  <a:ext cx="211016" cy="79773"/>
                </a:xfrm>
                <a:custGeom>
                  <a:rect b="b" l="l" r="r" t="t"/>
                  <a:pathLst>
                    <a:path extrusionOk="0" h="1150" w="3042">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8" name="Google Shape;4448;p65"/>
                <p:cNvSpPr/>
                <p:nvPr/>
              </p:nvSpPr>
              <p:spPr>
                <a:xfrm>
                  <a:off x="1043681" y="4671449"/>
                  <a:ext cx="157187" cy="6659"/>
                </a:xfrm>
                <a:custGeom>
                  <a:rect b="b" l="l" r="r" t="t"/>
                  <a:pathLst>
                    <a:path extrusionOk="0" h="96" w="2266">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9" name="Google Shape;4449;p65"/>
                <p:cNvSpPr/>
                <p:nvPr/>
              </p:nvSpPr>
              <p:spPr>
                <a:xfrm>
                  <a:off x="1008026" y="4730413"/>
                  <a:ext cx="203039" cy="4440"/>
                </a:xfrm>
                <a:custGeom>
                  <a:rect b="b" l="l" r="r" t="t"/>
                  <a:pathLst>
                    <a:path extrusionOk="0" h="64" w="2927">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50" name="Google Shape;4450;p65"/>
              <p:cNvSpPr/>
              <p:nvPr/>
            </p:nvSpPr>
            <p:spPr>
              <a:xfrm>
                <a:off x="760658" y="4803874"/>
                <a:ext cx="271435" cy="17550"/>
              </a:xfrm>
              <a:custGeom>
                <a:rect b="b" l="l" r="r" t="t"/>
                <a:pathLst>
                  <a:path extrusionOk="0" h="253" w="3913">
                    <a:moveTo>
                      <a:pt x="116" y="0"/>
                    </a:moveTo>
                    <a:cubicBezTo>
                      <a:pt x="1" y="42"/>
                      <a:pt x="1" y="210"/>
                      <a:pt x="116" y="252"/>
                    </a:cubicBezTo>
                    <a:lnTo>
                      <a:pt x="3912" y="252"/>
                    </a:lnTo>
                    <a:lnTo>
                      <a:pt x="3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51" name="Google Shape;4451;p65"/>
              <p:cNvGrpSpPr/>
              <p:nvPr/>
            </p:nvGrpSpPr>
            <p:grpSpPr>
              <a:xfrm>
                <a:off x="760658" y="4803874"/>
                <a:ext cx="700615" cy="229956"/>
                <a:chOff x="760658" y="4803874"/>
                <a:chExt cx="700615" cy="229956"/>
              </a:xfrm>
            </p:grpSpPr>
            <p:sp>
              <p:nvSpPr>
                <p:cNvPr id="4452" name="Google Shape;4452;p65"/>
                <p:cNvSpPr/>
                <p:nvPr/>
              </p:nvSpPr>
              <p:spPr>
                <a:xfrm>
                  <a:off x="786186" y="4821355"/>
                  <a:ext cx="283019" cy="200819"/>
                </a:xfrm>
                <a:custGeom>
                  <a:rect b="b" l="l" r="r" t="t"/>
                  <a:pathLst>
                    <a:path extrusionOk="0" h="2895" w="408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3" name="Google Shape;4453;p65"/>
                <p:cNvSpPr/>
                <p:nvPr/>
              </p:nvSpPr>
              <p:spPr>
                <a:xfrm>
                  <a:off x="781052" y="4812614"/>
                  <a:ext cx="283019" cy="213166"/>
                </a:xfrm>
                <a:custGeom>
                  <a:rect b="b" l="l" r="r" t="t"/>
                  <a:pathLst>
                    <a:path extrusionOk="0" h="3073" w="408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4" name="Google Shape;4454;p65"/>
                <p:cNvSpPr/>
                <p:nvPr/>
              </p:nvSpPr>
              <p:spPr>
                <a:xfrm>
                  <a:off x="989088" y="4803874"/>
                  <a:ext cx="472185" cy="229953"/>
                </a:xfrm>
                <a:custGeom>
                  <a:rect b="b" l="l" r="r" t="t"/>
                  <a:pathLst>
                    <a:path extrusionOk="0" h="3315" w="6807">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5" name="Google Shape;4455;p65"/>
                <p:cNvSpPr/>
                <p:nvPr/>
              </p:nvSpPr>
              <p:spPr>
                <a:xfrm>
                  <a:off x="761421" y="5016280"/>
                  <a:ext cx="270672" cy="17550"/>
                </a:xfrm>
                <a:custGeom>
                  <a:rect b="b" l="l" r="r" t="t"/>
                  <a:pathLst>
                    <a:path extrusionOk="0" h="253" w="3902">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6" name="Google Shape;4456;p65"/>
                <p:cNvSpPr/>
                <p:nvPr/>
              </p:nvSpPr>
              <p:spPr>
                <a:xfrm>
                  <a:off x="760658" y="4803874"/>
                  <a:ext cx="483838" cy="149903"/>
                </a:xfrm>
                <a:custGeom>
                  <a:rect b="b" l="l" r="r" t="t"/>
                  <a:pathLst>
                    <a:path extrusionOk="0" h="2161" w="6975">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7" name="Google Shape;4457;p65"/>
                <p:cNvSpPr/>
                <p:nvPr/>
              </p:nvSpPr>
              <p:spPr>
                <a:xfrm>
                  <a:off x="1072053" y="4857704"/>
                  <a:ext cx="48072" cy="122295"/>
                </a:xfrm>
                <a:custGeom>
                  <a:rect b="b" l="l" r="r" t="t"/>
                  <a:pathLst>
                    <a:path extrusionOk="0" h="1763" w="693">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8" name="Google Shape;4458;p65"/>
                <p:cNvSpPr/>
                <p:nvPr/>
              </p:nvSpPr>
              <p:spPr>
                <a:xfrm>
                  <a:off x="1138230" y="4878792"/>
                  <a:ext cx="31354" cy="80050"/>
                </a:xfrm>
                <a:custGeom>
                  <a:rect b="b" l="l" r="r" t="t"/>
                  <a:pathLst>
                    <a:path extrusionOk="0" h="1154" w="452">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459" name="Google Shape;4459;p65"/>
          <p:cNvSpPr txBox="1"/>
          <p:nvPr>
            <p:ph type="title"/>
          </p:nvPr>
        </p:nvSpPr>
        <p:spPr>
          <a:xfrm>
            <a:off x="2038200" y="3191825"/>
            <a:ext cx="5067600" cy="59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Documentation and Maintenance</a:t>
            </a:r>
            <a:endParaRPr sz="2500"/>
          </a:p>
        </p:txBody>
      </p:sp>
      <p:sp>
        <p:nvSpPr>
          <p:cNvPr id="4460" name="Google Shape;4460;p65"/>
          <p:cNvSpPr txBox="1"/>
          <p:nvPr>
            <p:ph idx="1" type="subTitle"/>
          </p:nvPr>
        </p:nvSpPr>
        <p:spPr>
          <a:xfrm>
            <a:off x="2038200" y="3816150"/>
            <a:ext cx="5067600" cy="592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4461" name="Google Shape;4461;p65"/>
          <p:cNvSpPr/>
          <p:nvPr/>
        </p:nvSpPr>
        <p:spPr>
          <a:xfrm>
            <a:off x="3815735" y="1574265"/>
            <a:ext cx="1512530" cy="1513003"/>
          </a:xfrm>
          <a:custGeom>
            <a:rect b="b" l="l" r="r" t="t"/>
            <a:pathLst>
              <a:path extrusionOk="0" h="91296" w="91295">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2" name="Google Shape;4462;p65"/>
          <p:cNvSpPr txBox="1"/>
          <p:nvPr>
            <p:ph idx="2" type="title"/>
          </p:nvPr>
        </p:nvSpPr>
        <p:spPr>
          <a:xfrm>
            <a:off x="3950850" y="1909866"/>
            <a:ext cx="12423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grpSp>
        <p:nvGrpSpPr>
          <p:cNvPr id="4463" name="Google Shape;4463;p65"/>
          <p:cNvGrpSpPr/>
          <p:nvPr/>
        </p:nvGrpSpPr>
        <p:grpSpPr>
          <a:xfrm>
            <a:off x="1069930" y="3736012"/>
            <a:ext cx="882090" cy="785318"/>
            <a:chOff x="1069930" y="3736012"/>
            <a:chExt cx="882090" cy="785318"/>
          </a:xfrm>
        </p:grpSpPr>
        <p:grpSp>
          <p:nvGrpSpPr>
            <p:cNvPr id="4464" name="Google Shape;4464;p65"/>
            <p:cNvGrpSpPr/>
            <p:nvPr/>
          </p:nvGrpSpPr>
          <p:grpSpPr>
            <a:xfrm flipH="1">
              <a:off x="1069930" y="4119687"/>
              <a:ext cx="795165" cy="401643"/>
              <a:chOff x="760658" y="4632187"/>
              <a:chExt cx="795165" cy="401643"/>
            </a:xfrm>
          </p:grpSpPr>
          <p:sp>
            <p:nvSpPr>
              <p:cNvPr id="4465" name="Google Shape;4465;p65"/>
              <p:cNvSpPr/>
              <p:nvPr/>
            </p:nvSpPr>
            <p:spPr>
              <a:xfrm>
                <a:off x="932345" y="4784242"/>
                <a:ext cx="301263" cy="21157"/>
              </a:xfrm>
              <a:custGeom>
                <a:rect b="b" l="l" r="r" t="t"/>
                <a:pathLst>
                  <a:path extrusionOk="0" h="305" w="4343">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66" name="Google Shape;4466;p65"/>
              <p:cNvGrpSpPr/>
              <p:nvPr/>
            </p:nvGrpSpPr>
            <p:grpSpPr>
              <a:xfrm>
                <a:off x="932345" y="4632187"/>
                <a:ext cx="623479" cy="173211"/>
                <a:chOff x="932345" y="4632187"/>
                <a:chExt cx="623479" cy="173211"/>
              </a:xfrm>
            </p:grpSpPr>
            <p:sp>
              <p:nvSpPr>
                <p:cNvPr id="4467" name="Google Shape;4467;p65"/>
                <p:cNvSpPr/>
                <p:nvPr/>
              </p:nvSpPr>
              <p:spPr>
                <a:xfrm>
                  <a:off x="949826" y="4642384"/>
                  <a:ext cx="312847" cy="153510"/>
                </a:xfrm>
                <a:custGeom>
                  <a:rect b="b" l="l" r="r" t="t"/>
                  <a:pathLst>
                    <a:path extrusionOk="0" h="2213" w="451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8" name="Google Shape;4468;p65"/>
                <p:cNvSpPr/>
                <p:nvPr/>
              </p:nvSpPr>
              <p:spPr>
                <a:xfrm>
                  <a:off x="1194974" y="4632187"/>
                  <a:ext cx="360850" cy="173211"/>
                </a:xfrm>
                <a:custGeom>
                  <a:rect b="b" l="l" r="r" t="t"/>
                  <a:pathLst>
                    <a:path extrusionOk="0" h="2497" w="5202">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9" name="Google Shape;4469;p65"/>
                <p:cNvSpPr/>
                <p:nvPr/>
              </p:nvSpPr>
              <p:spPr>
                <a:xfrm>
                  <a:off x="932345" y="4632187"/>
                  <a:ext cx="301263" cy="20463"/>
                </a:xfrm>
                <a:custGeom>
                  <a:rect b="b" l="l" r="r" t="t"/>
                  <a:pathLst>
                    <a:path extrusionOk="0" h="295" w="4343">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0" name="Google Shape;4470;p65"/>
                <p:cNvSpPr/>
                <p:nvPr/>
              </p:nvSpPr>
              <p:spPr>
                <a:xfrm>
                  <a:off x="963630" y="4696214"/>
                  <a:ext cx="211016" cy="79773"/>
                </a:xfrm>
                <a:custGeom>
                  <a:rect b="b" l="l" r="r" t="t"/>
                  <a:pathLst>
                    <a:path extrusionOk="0" h="1150" w="3042">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1" name="Google Shape;4471;p65"/>
                <p:cNvSpPr/>
                <p:nvPr/>
              </p:nvSpPr>
              <p:spPr>
                <a:xfrm>
                  <a:off x="1043681" y="4671449"/>
                  <a:ext cx="157187" cy="6659"/>
                </a:xfrm>
                <a:custGeom>
                  <a:rect b="b" l="l" r="r" t="t"/>
                  <a:pathLst>
                    <a:path extrusionOk="0" h="96" w="2266">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2" name="Google Shape;4472;p65"/>
                <p:cNvSpPr/>
                <p:nvPr/>
              </p:nvSpPr>
              <p:spPr>
                <a:xfrm>
                  <a:off x="1008026" y="4730413"/>
                  <a:ext cx="203039" cy="4440"/>
                </a:xfrm>
                <a:custGeom>
                  <a:rect b="b" l="l" r="r" t="t"/>
                  <a:pathLst>
                    <a:path extrusionOk="0" h="64" w="2927">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73" name="Google Shape;4473;p65"/>
              <p:cNvSpPr/>
              <p:nvPr/>
            </p:nvSpPr>
            <p:spPr>
              <a:xfrm>
                <a:off x="760658" y="4803874"/>
                <a:ext cx="271435" cy="17550"/>
              </a:xfrm>
              <a:custGeom>
                <a:rect b="b" l="l" r="r" t="t"/>
                <a:pathLst>
                  <a:path extrusionOk="0" h="253" w="3913">
                    <a:moveTo>
                      <a:pt x="116" y="0"/>
                    </a:moveTo>
                    <a:cubicBezTo>
                      <a:pt x="1" y="42"/>
                      <a:pt x="1" y="210"/>
                      <a:pt x="116" y="252"/>
                    </a:cubicBezTo>
                    <a:lnTo>
                      <a:pt x="3912" y="252"/>
                    </a:lnTo>
                    <a:lnTo>
                      <a:pt x="3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74" name="Google Shape;4474;p65"/>
              <p:cNvGrpSpPr/>
              <p:nvPr/>
            </p:nvGrpSpPr>
            <p:grpSpPr>
              <a:xfrm>
                <a:off x="760658" y="4803874"/>
                <a:ext cx="700615" cy="229956"/>
                <a:chOff x="760658" y="4803874"/>
                <a:chExt cx="700615" cy="229956"/>
              </a:xfrm>
            </p:grpSpPr>
            <p:sp>
              <p:nvSpPr>
                <p:cNvPr id="4475" name="Google Shape;4475;p65"/>
                <p:cNvSpPr/>
                <p:nvPr/>
              </p:nvSpPr>
              <p:spPr>
                <a:xfrm>
                  <a:off x="786186" y="4821355"/>
                  <a:ext cx="283019" cy="200819"/>
                </a:xfrm>
                <a:custGeom>
                  <a:rect b="b" l="l" r="r" t="t"/>
                  <a:pathLst>
                    <a:path extrusionOk="0" h="2895" w="408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6" name="Google Shape;4476;p65"/>
                <p:cNvSpPr/>
                <p:nvPr/>
              </p:nvSpPr>
              <p:spPr>
                <a:xfrm>
                  <a:off x="781052" y="4812614"/>
                  <a:ext cx="283019" cy="213166"/>
                </a:xfrm>
                <a:custGeom>
                  <a:rect b="b" l="l" r="r" t="t"/>
                  <a:pathLst>
                    <a:path extrusionOk="0" h="3073" w="408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7" name="Google Shape;4477;p65"/>
                <p:cNvSpPr/>
                <p:nvPr/>
              </p:nvSpPr>
              <p:spPr>
                <a:xfrm>
                  <a:off x="989088" y="4803874"/>
                  <a:ext cx="472185" cy="229953"/>
                </a:xfrm>
                <a:custGeom>
                  <a:rect b="b" l="l" r="r" t="t"/>
                  <a:pathLst>
                    <a:path extrusionOk="0" h="3315" w="6807">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8" name="Google Shape;4478;p65"/>
                <p:cNvSpPr/>
                <p:nvPr/>
              </p:nvSpPr>
              <p:spPr>
                <a:xfrm>
                  <a:off x="761421" y="5016280"/>
                  <a:ext cx="270672" cy="17550"/>
                </a:xfrm>
                <a:custGeom>
                  <a:rect b="b" l="l" r="r" t="t"/>
                  <a:pathLst>
                    <a:path extrusionOk="0" h="253" w="3902">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9" name="Google Shape;4479;p65"/>
                <p:cNvSpPr/>
                <p:nvPr/>
              </p:nvSpPr>
              <p:spPr>
                <a:xfrm>
                  <a:off x="760658" y="4803874"/>
                  <a:ext cx="483838" cy="149903"/>
                </a:xfrm>
                <a:custGeom>
                  <a:rect b="b" l="l" r="r" t="t"/>
                  <a:pathLst>
                    <a:path extrusionOk="0" h="2161" w="6975">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0" name="Google Shape;4480;p65"/>
                <p:cNvSpPr/>
                <p:nvPr/>
              </p:nvSpPr>
              <p:spPr>
                <a:xfrm>
                  <a:off x="1072053" y="4857704"/>
                  <a:ext cx="48072" cy="122295"/>
                </a:xfrm>
                <a:custGeom>
                  <a:rect b="b" l="l" r="r" t="t"/>
                  <a:pathLst>
                    <a:path extrusionOk="0" h="1763" w="693">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1" name="Google Shape;4481;p65"/>
                <p:cNvSpPr/>
                <p:nvPr/>
              </p:nvSpPr>
              <p:spPr>
                <a:xfrm>
                  <a:off x="1138230" y="4878792"/>
                  <a:ext cx="31354" cy="80050"/>
                </a:xfrm>
                <a:custGeom>
                  <a:rect b="b" l="l" r="r" t="t"/>
                  <a:pathLst>
                    <a:path extrusionOk="0" h="1154" w="452">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482" name="Google Shape;4482;p65"/>
            <p:cNvGrpSpPr/>
            <p:nvPr/>
          </p:nvGrpSpPr>
          <p:grpSpPr>
            <a:xfrm flipH="1">
              <a:off x="1156855" y="3736012"/>
              <a:ext cx="795165" cy="401643"/>
              <a:chOff x="760658" y="4632187"/>
              <a:chExt cx="795165" cy="401643"/>
            </a:xfrm>
          </p:grpSpPr>
          <p:sp>
            <p:nvSpPr>
              <p:cNvPr id="4483" name="Google Shape;4483;p65"/>
              <p:cNvSpPr/>
              <p:nvPr/>
            </p:nvSpPr>
            <p:spPr>
              <a:xfrm>
                <a:off x="932345" y="4784242"/>
                <a:ext cx="301263" cy="21157"/>
              </a:xfrm>
              <a:custGeom>
                <a:rect b="b" l="l" r="r" t="t"/>
                <a:pathLst>
                  <a:path extrusionOk="0" h="305" w="4343">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84" name="Google Shape;4484;p65"/>
              <p:cNvGrpSpPr/>
              <p:nvPr/>
            </p:nvGrpSpPr>
            <p:grpSpPr>
              <a:xfrm>
                <a:off x="932345" y="4632187"/>
                <a:ext cx="623479" cy="173211"/>
                <a:chOff x="932345" y="4632187"/>
                <a:chExt cx="623479" cy="173211"/>
              </a:xfrm>
            </p:grpSpPr>
            <p:sp>
              <p:nvSpPr>
                <p:cNvPr id="4485" name="Google Shape;4485;p65"/>
                <p:cNvSpPr/>
                <p:nvPr/>
              </p:nvSpPr>
              <p:spPr>
                <a:xfrm>
                  <a:off x="949826" y="4642384"/>
                  <a:ext cx="312847" cy="153510"/>
                </a:xfrm>
                <a:custGeom>
                  <a:rect b="b" l="l" r="r" t="t"/>
                  <a:pathLst>
                    <a:path extrusionOk="0" h="2213" w="451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6" name="Google Shape;4486;p65"/>
                <p:cNvSpPr/>
                <p:nvPr/>
              </p:nvSpPr>
              <p:spPr>
                <a:xfrm>
                  <a:off x="1194974" y="4632187"/>
                  <a:ext cx="360850" cy="173211"/>
                </a:xfrm>
                <a:custGeom>
                  <a:rect b="b" l="l" r="r" t="t"/>
                  <a:pathLst>
                    <a:path extrusionOk="0" h="2497" w="5202">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7" name="Google Shape;4487;p65"/>
                <p:cNvSpPr/>
                <p:nvPr/>
              </p:nvSpPr>
              <p:spPr>
                <a:xfrm>
                  <a:off x="932345" y="4632187"/>
                  <a:ext cx="301263" cy="20463"/>
                </a:xfrm>
                <a:custGeom>
                  <a:rect b="b" l="l" r="r" t="t"/>
                  <a:pathLst>
                    <a:path extrusionOk="0" h="295" w="4343">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8" name="Google Shape;4488;p65"/>
                <p:cNvSpPr/>
                <p:nvPr/>
              </p:nvSpPr>
              <p:spPr>
                <a:xfrm>
                  <a:off x="963630" y="4696214"/>
                  <a:ext cx="211016" cy="79773"/>
                </a:xfrm>
                <a:custGeom>
                  <a:rect b="b" l="l" r="r" t="t"/>
                  <a:pathLst>
                    <a:path extrusionOk="0" h="1150" w="3042">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9" name="Google Shape;4489;p65"/>
                <p:cNvSpPr/>
                <p:nvPr/>
              </p:nvSpPr>
              <p:spPr>
                <a:xfrm>
                  <a:off x="1043681" y="4671449"/>
                  <a:ext cx="157187" cy="6659"/>
                </a:xfrm>
                <a:custGeom>
                  <a:rect b="b" l="l" r="r" t="t"/>
                  <a:pathLst>
                    <a:path extrusionOk="0" h="96" w="2266">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0" name="Google Shape;4490;p65"/>
                <p:cNvSpPr/>
                <p:nvPr/>
              </p:nvSpPr>
              <p:spPr>
                <a:xfrm>
                  <a:off x="1008026" y="4730413"/>
                  <a:ext cx="203039" cy="4440"/>
                </a:xfrm>
                <a:custGeom>
                  <a:rect b="b" l="l" r="r" t="t"/>
                  <a:pathLst>
                    <a:path extrusionOk="0" h="64" w="2927">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91" name="Google Shape;4491;p65"/>
              <p:cNvSpPr/>
              <p:nvPr/>
            </p:nvSpPr>
            <p:spPr>
              <a:xfrm>
                <a:off x="760658" y="4803874"/>
                <a:ext cx="271435" cy="17550"/>
              </a:xfrm>
              <a:custGeom>
                <a:rect b="b" l="l" r="r" t="t"/>
                <a:pathLst>
                  <a:path extrusionOk="0" h="253" w="3913">
                    <a:moveTo>
                      <a:pt x="116" y="0"/>
                    </a:moveTo>
                    <a:cubicBezTo>
                      <a:pt x="1" y="42"/>
                      <a:pt x="1" y="210"/>
                      <a:pt x="116" y="252"/>
                    </a:cubicBezTo>
                    <a:lnTo>
                      <a:pt x="3912" y="252"/>
                    </a:lnTo>
                    <a:lnTo>
                      <a:pt x="3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2" name="Google Shape;4492;p65"/>
              <p:cNvGrpSpPr/>
              <p:nvPr/>
            </p:nvGrpSpPr>
            <p:grpSpPr>
              <a:xfrm>
                <a:off x="760658" y="4803874"/>
                <a:ext cx="700615" cy="229956"/>
                <a:chOff x="760658" y="4803874"/>
                <a:chExt cx="700615" cy="229956"/>
              </a:xfrm>
            </p:grpSpPr>
            <p:sp>
              <p:nvSpPr>
                <p:cNvPr id="4493" name="Google Shape;4493;p65"/>
                <p:cNvSpPr/>
                <p:nvPr/>
              </p:nvSpPr>
              <p:spPr>
                <a:xfrm>
                  <a:off x="786186" y="4821355"/>
                  <a:ext cx="283019" cy="200819"/>
                </a:xfrm>
                <a:custGeom>
                  <a:rect b="b" l="l" r="r" t="t"/>
                  <a:pathLst>
                    <a:path extrusionOk="0" h="2895" w="408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4" name="Google Shape;4494;p65"/>
                <p:cNvSpPr/>
                <p:nvPr/>
              </p:nvSpPr>
              <p:spPr>
                <a:xfrm>
                  <a:off x="781052" y="4812614"/>
                  <a:ext cx="283019" cy="213166"/>
                </a:xfrm>
                <a:custGeom>
                  <a:rect b="b" l="l" r="r" t="t"/>
                  <a:pathLst>
                    <a:path extrusionOk="0" h="3073" w="408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5" name="Google Shape;4495;p65"/>
                <p:cNvSpPr/>
                <p:nvPr/>
              </p:nvSpPr>
              <p:spPr>
                <a:xfrm>
                  <a:off x="989088" y="4803874"/>
                  <a:ext cx="472185" cy="229953"/>
                </a:xfrm>
                <a:custGeom>
                  <a:rect b="b" l="l" r="r" t="t"/>
                  <a:pathLst>
                    <a:path extrusionOk="0" h="3315" w="6807">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6" name="Google Shape;4496;p65"/>
                <p:cNvSpPr/>
                <p:nvPr/>
              </p:nvSpPr>
              <p:spPr>
                <a:xfrm>
                  <a:off x="761421" y="5016280"/>
                  <a:ext cx="270672" cy="17550"/>
                </a:xfrm>
                <a:custGeom>
                  <a:rect b="b" l="l" r="r" t="t"/>
                  <a:pathLst>
                    <a:path extrusionOk="0" h="253" w="3902">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7" name="Google Shape;4497;p65"/>
                <p:cNvSpPr/>
                <p:nvPr/>
              </p:nvSpPr>
              <p:spPr>
                <a:xfrm>
                  <a:off x="760658" y="4803874"/>
                  <a:ext cx="483838" cy="149903"/>
                </a:xfrm>
                <a:custGeom>
                  <a:rect b="b" l="l" r="r" t="t"/>
                  <a:pathLst>
                    <a:path extrusionOk="0" h="2161" w="6975">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8" name="Google Shape;4498;p65"/>
                <p:cNvSpPr/>
                <p:nvPr/>
              </p:nvSpPr>
              <p:spPr>
                <a:xfrm>
                  <a:off x="1072053" y="4857704"/>
                  <a:ext cx="48072" cy="122295"/>
                </a:xfrm>
                <a:custGeom>
                  <a:rect b="b" l="l" r="r" t="t"/>
                  <a:pathLst>
                    <a:path extrusionOk="0" h="1763" w="693">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9" name="Google Shape;4499;p65"/>
                <p:cNvSpPr/>
                <p:nvPr/>
              </p:nvSpPr>
              <p:spPr>
                <a:xfrm>
                  <a:off x="1138230" y="4878792"/>
                  <a:ext cx="31354" cy="80050"/>
                </a:xfrm>
                <a:custGeom>
                  <a:rect b="b" l="l" r="r" t="t"/>
                  <a:pathLst>
                    <a:path extrusionOk="0" h="1154" w="452">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4500" name="Google Shape;4500;p65"/>
          <p:cNvGrpSpPr/>
          <p:nvPr/>
        </p:nvGrpSpPr>
        <p:grpSpPr>
          <a:xfrm>
            <a:off x="713225" y="1317949"/>
            <a:ext cx="648376" cy="880878"/>
            <a:chOff x="638276" y="3526008"/>
            <a:chExt cx="714936" cy="971200"/>
          </a:xfrm>
        </p:grpSpPr>
        <p:sp>
          <p:nvSpPr>
            <p:cNvPr id="4501" name="Google Shape;4501;p65"/>
            <p:cNvSpPr/>
            <p:nvPr/>
          </p:nvSpPr>
          <p:spPr>
            <a:xfrm>
              <a:off x="801537" y="3817400"/>
              <a:ext cx="388460" cy="388464"/>
            </a:xfrm>
            <a:custGeom>
              <a:rect b="b" l="l" r="r" t="t"/>
              <a:pathLst>
                <a:path extrusionOk="0" h="91296" w="91295">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02" name="Google Shape;4502;p65"/>
            <p:cNvGrpSpPr/>
            <p:nvPr/>
          </p:nvGrpSpPr>
          <p:grpSpPr>
            <a:xfrm>
              <a:off x="638276" y="3526008"/>
              <a:ext cx="714936" cy="971200"/>
              <a:chOff x="9141124" y="2771118"/>
              <a:chExt cx="319239" cy="433649"/>
            </a:xfrm>
          </p:grpSpPr>
          <p:sp>
            <p:nvSpPr>
              <p:cNvPr id="4503" name="Google Shape;4503;p65"/>
              <p:cNvSpPr/>
              <p:nvPr/>
            </p:nvSpPr>
            <p:spPr>
              <a:xfrm>
                <a:off x="9271960" y="3034862"/>
                <a:ext cx="17824" cy="25355"/>
              </a:xfrm>
              <a:custGeom>
                <a:rect b="b" l="l" r="r" t="t"/>
                <a:pathLst>
                  <a:path extrusionOk="0" h="1579" w="111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4" name="Google Shape;4504;p65"/>
              <p:cNvSpPr/>
              <p:nvPr/>
            </p:nvSpPr>
            <p:spPr>
              <a:xfrm>
                <a:off x="9267175" y="2928674"/>
                <a:ext cx="54965" cy="93728"/>
              </a:xfrm>
              <a:custGeom>
                <a:rect b="b" l="l" r="r" t="t"/>
                <a:pathLst>
                  <a:path extrusionOk="0" h="5837" w="3423">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5" name="Google Shape;4505;p65"/>
              <p:cNvSpPr/>
              <p:nvPr/>
            </p:nvSpPr>
            <p:spPr>
              <a:xfrm>
                <a:off x="9274706" y="3031330"/>
                <a:ext cx="53439" cy="115213"/>
              </a:xfrm>
              <a:custGeom>
                <a:rect b="b" l="l" r="r" t="t"/>
                <a:pathLst>
                  <a:path extrusionOk="0" h="7175" w="3328">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6" name="Google Shape;4506;p65"/>
              <p:cNvSpPr/>
              <p:nvPr/>
            </p:nvSpPr>
            <p:spPr>
              <a:xfrm>
                <a:off x="9209625" y="3132139"/>
                <a:ext cx="185657" cy="54804"/>
              </a:xfrm>
              <a:custGeom>
                <a:rect b="b" l="l" r="r" t="t"/>
                <a:pathLst>
                  <a:path extrusionOk="0" h="3413" w="11562">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7" name="Google Shape;4507;p65"/>
              <p:cNvSpPr/>
              <p:nvPr/>
            </p:nvSpPr>
            <p:spPr>
              <a:xfrm>
                <a:off x="9193872" y="2882091"/>
                <a:ext cx="15078" cy="289790"/>
              </a:xfrm>
              <a:custGeom>
                <a:rect b="b" l="l" r="r" t="t"/>
                <a:pathLst>
                  <a:path extrusionOk="0" h="18047" w="939">
                    <a:moveTo>
                      <a:pt x="0" y="1"/>
                    </a:moveTo>
                    <a:lnTo>
                      <a:pt x="0"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8" name="Google Shape;4508;p65"/>
              <p:cNvSpPr/>
              <p:nvPr/>
            </p:nvSpPr>
            <p:spPr>
              <a:xfrm>
                <a:off x="9392520" y="2882091"/>
                <a:ext cx="15094" cy="289790"/>
              </a:xfrm>
              <a:custGeom>
                <a:rect b="b" l="l" r="r" t="t"/>
                <a:pathLst>
                  <a:path extrusionOk="0" h="18047" w="940">
                    <a:moveTo>
                      <a:pt x="1" y="1"/>
                    </a:moveTo>
                    <a:lnTo>
                      <a:pt x="1" y="18046"/>
                    </a:lnTo>
                    <a:lnTo>
                      <a:pt x="940" y="18046"/>
                    </a:lnTo>
                    <a:lnTo>
                      <a:pt x="940"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9" name="Google Shape;4509;p65"/>
              <p:cNvSpPr/>
              <p:nvPr/>
            </p:nvSpPr>
            <p:spPr>
              <a:xfrm>
                <a:off x="9338406" y="2882091"/>
                <a:ext cx="15094" cy="289790"/>
              </a:xfrm>
              <a:custGeom>
                <a:rect b="b" l="l" r="r" t="t"/>
                <a:pathLst>
                  <a:path extrusionOk="0" h="18047" w="940">
                    <a:moveTo>
                      <a:pt x="1" y="1"/>
                    </a:moveTo>
                    <a:lnTo>
                      <a:pt x="1"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0" name="Google Shape;4510;p65"/>
              <p:cNvSpPr/>
              <p:nvPr/>
            </p:nvSpPr>
            <p:spPr>
              <a:xfrm>
                <a:off x="9182231" y="2880726"/>
                <a:ext cx="237025" cy="17824"/>
              </a:xfrm>
              <a:custGeom>
                <a:rect b="b" l="l" r="r" t="t"/>
                <a:pathLst>
                  <a:path extrusionOk="0" h="1110" w="14761">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1" name="Google Shape;4511;p65"/>
              <p:cNvSpPr/>
              <p:nvPr/>
            </p:nvSpPr>
            <p:spPr>
              <a:xfrm>
                <a:off x="9182231" y="3152676"/>
                <a:ext cx="237025" cy="30172"/>
              </a:xfrm>
              <a:custGeom>
                <a:rect b="b" l="l" r="r" t="t"/>
                <a:pathLst>
                  <a:path extrusionOk="0" h="1879" w="14761">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2" name="Google Shape;4512;p65"/>
              <p:cNvSpPr/>
              <p:nvPr/>
            </p:nvSpPr>
            <p:spPr>
              <a:xfrm>
                <a:off x="9180175" y="2803313"/>
                <a:ext cx="254158" cy="68533"/>
              </a:xfrm>
              <a:custGeom>
                <a:rect b="b" l="l" r="r" t="t"/>
                <a:pathLst>
                  <a:path extrusionOk="0" h="4268" w="15828">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3" name="Google Shape;4513;p65"/>
              <p:cNvSpPr/>
              <p:nvPr/>
            </p:nvSpPr>
            <p:spPr>
              <a:xfrm>
                <a:off x="9296624" y="2771118"/>
                <a:ext cx="20570" cy="35648"/>
              </a:xfrm>
              <a:custGeom>
                <a:rect b="b" l="l" r="r" t="t"/>
                <a:pathLst>
                  <a:path extrusionOk="0" h="2220" w="1281">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4" name="Google Shape;4514;p65"/>
              <p:cNvSpPr/>
              <p:nvPr/>
            </p:nvSpPr>
            <p:spPr>
              <a:xfrm>
                <a:off x="9141124" y="2856062"/>
                <a:ext cx="319239" cy="28791"/>
              </a:xfrm>
              <a:custGeom>
                <a:rect b="b" l="l" r="r" t="t"/>
                <a:pathLst>
                  <a:path extrusionOk="0" h="1793" w="19881">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5" name="Google Shape;4515;p65"/>
              <p:cNvSpPr/>
              <p:nvPr/>
            </p:nvSpPr>
            <p:spPr>
              <a:xfrm>
                <a:off x="9152091" y="3174611"/>
                <a:ext cx="301415" cy="30156"/>
              </a:xfrm>
              <a:custGeom>
                <a:rect b="b" l="l" r="r" t="t"/>
                <a:pathLst>
                  <a:path extrusionOk="0" h="1878" w="18771">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6" name="Google Shape;4516;p65"/>
              <p:cNvSpPr/>
              <p:nvPr/>
            </p:nvSpPr>
            <p:spPr>
              <a:xfrm>
                <a:off x="9215101" y="2803281"/>
                <a:ext cx="197989" cy="42584"/>
              </a:xfrm>
              <a:custGeom>
                <a:rect b="b" l="l" r="r" t="t"/>
                <a:pathLst>
                  <a:path extrusionOk="0" h="2652" w="1233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7" name="Google Shape;4517;p65"/>
              <p:cNvSpPr/>
              <p:nvPr/>
            </p:nvSpPr>
            <p:spPr>
              <a:xfrm>
                <a:off x="9150710" y="2856062"/>
                <a:ext cx="300741" cy="14516"/>
              </a:xfrm>
              <a:custGeom>
                <a:rect b="b" l="l" r="r" t="t"/>
                <a:pathLst>
                  <a:path extrusionOk="0" h="904" w="18729">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8" name="Google Shape;4518;p65"/>
              <p:cNvSpPr/>
              <p:nvPr/>
            </p:nvSpPr>
            <p:spPr>
              <a:xfrm>
                <a:off x="9158257" y="3174498"/>
                <a:ext cx="289083" cy="13826"/>
              </a:xfrm>
              <a:custGeom>
                <a:rect b="b" l="l" r="r" t="t"/>
                <a:pathLst>
                  <a:path extrusionOk="0" h="861" w="18003">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9" name="Google Shape;4519;p65"/>
              <p:cNvSpPr/>
              <p:nvPr/>
            </p:nvSpPr>
            <p:spPr>
              <a:xfrm>
                <a:off x="9187016" y="3174611"/>
                <a:ext cx="79485" cy="13713"/>
              </a:xfrm>
              <a:custGeom>
                <a:rect b="b" l="l" r="r" t="t"/>
                <a:pathLst>
                  <a:path extrusionOk="0" h="854" w="495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0" name="Google Shape;4520;p65"/>
              <p:cNvSpPr/>
              <p:nvPr/>
            </p:nvSpPr>
            <p:spPr>
              <a:xfrm>
                <a:off x="9277436" y="3031426"/>
                <a:ext cx="40433" cy="80175"/>
              </a:xfrm>
              <a:custGeom>
                <a:rect b="b" l="l" r="r" t="t"/>
                <a:pathLst>
                  <a:path extrusionOk="0" h="4993" w="2518">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1" name="Google Shape;4521;p65"/>
              <p:cNvSpPr/>
              <p:nvPr/>
            </p:nvSpPr>
            <p:spPr>
              <a:xfrm>
                <a:off x="9277436" y="2974582"/>
                <a:ext cx="40433" cy="47900"/>
              </a:xfrm>
              <a:custGeom>
                <a:rect b="b" l="l" r="r" t="t"/>
                <a:pathLst>
                  <a:path extrusionOk="0" h="2983" w="2518">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2" name="Google Shape;4522;p65"/>
              <p:cNvSpPr/>
              <p:nvPr/>
            </p:nvSpPr>
            <p:spPr>
              <a:xfrm>
                <a:off x="9284983" y="2993065"/>
                <a:ext cx="24680" cy="28582"/>
              </a:xfrm>
              <a:custGeom>
                <a:rect b="b" l="l" r="r" t="t"/>
                <a:pathLst>
                  <a:path extrusionOk="0" h="1780" w="1537">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3" name="Google Shape;4523;p65"/>
              <p:cNvSpPr/>
              <p:nvPr/>
            </p:nvSpPr>
            <p:spPr>
              <a:xfrm>
                <a:off x="9278817" y="3075279"/>
                <a:ext cx="26736" cy="19189"/>
              </a:xfrm>
              <a:custGeom>
                <a:rect b="b" l="l" r="r" t="t"/>
                <a:pathLst>
                  <a:path extrusionOk="0" h="1195" w="166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4" name="Google Shape;4524;p65"/>
              <p:cNvSpPr/>
              <p:nvPr/>
            </p:nvSpPr>
            <p:spPr>
              <a:xfrm>
                <a:off x="9293879" y="3036918"/>
                <a:ext cx="26045" cy="20586"/>
              </a:xfrm>
              <a:custGeom>
                <a:rect b="b" l="l" r="r" t="t"/>
                <a:pathLst>
                  <a:path extrusionOk="0" h="1282" w="162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5" name="Google Shape;4525;p65"/>
              <p:cNvSpPr/>
              <p:nvPr/>
            </p:nvSpPr>
            <p:spPr>
              <a:xfrm>
                <a:off x="9208934" y="2856062"/>
                <a:ext cx="85651" cy="14404"/>
              </a:xfrm>
              <a:custGeom>
                <a:rect b="b" l="l" r="r" t="t"/>
                <a:pathLst>
                  <a:path extrusionOk="0" h="897" w="5334">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6" name="Google Shape;4526;p65"/>
              <p:cNvSpPr/>
              <p:nvPr/>
            </p:nvSpPr>
            <p:spPr>
              <a:xfrm>
                <a:off x="9312377" y="2856062"/>
                <a:ext cx="52765" cy="14404"/>
              </a:xfrm>
              <a:custGeom>
                <a:rect b="b" l="l" r="r" t="t"/>
                <a:pathLst>
                  <a:path extrusionOk="0" h="897" w="3286">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7" name="Google Shape;4527;p65"/>
              <p:cNvSpPr/>
              <p:nvPr/>
            </p:nvSpPr>
            <p:spPr>
              <a:xfrm>
                <a:off x="9339097" y="2819499"/>
                <a:ext cx="47289" cy="17422"/>
              </a:xfrm>
              <a:custGeom>
                <a:rect b="b" l="l" r="r" t="t"/>
                <a:pathLst>
                  <a:path extrusionOk="0" h="1085" w="294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8" name="Google Shape;4528;p65"/>
              <p:cNvSpPr/>
              <p:nvPr/>
            </p:nvSpPr>
            <p:spPr>
              <a:xfrm>
                <a:off x="9306901" y="2808805"/>
                <a:ext cx="30846" cy="10293"/>
              </a:xfrm>
              <a:custGeom>
                <a:rect b="b" l="l" r="r" t="t"/>
                <a:pathLst>
                  <a:path extrusionOk="0" h="641" w="192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29" name="Google Shape;4529;p65"/>
          <p:cNvGrpSpPr/>
          <p:nvPr/>
        </p:nvGrpSpPr>
        <p:grpSpPr>
          <a:xfrm>
            <a:off x="7782400" y="1317949"/>
            <a:ext cx="648376" cy="880878"/>
            <a:chOff x="638276" y="3526008"/>
            <a:chExt cx="714936" cy="971200"/>
          </a:xfrm>
        </p:grpSpPr>
        <p:sp>
          <p:nvSpPr>
            <p:cNvPr id="4530" name="Google Shape;4530;p65"/>
            <p:cNvSpPr/>
            <p:nvPr/>
          </p:nvSpPr>
          <p:spPr>
            <a:xfrm>
              <a:off x="801537" y="3817400"/>
              <a:ext cx="388460" cy="388464"/>
            </a:xfrm>
            <a:custGeom>
              <a:rect b="b" l="l" r="r" t="t"/>
              <a:pathLst>
                <a:path extrusionOk="0" h="91296" w="91295">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31" name="Google Shape;4531;p65"/>
            <p:cNvGrpSpPr/>
            <p:nvPr/>
          </p:nvGrpSpPr>
          <p:grpSpPr>
            <a:xfrm>
              <a:off x="638276" y="3526008"/>
              <a:ext cx="714936" cy="971200"/>
              <a:chOff x="9141124" y="2771118"/>
              <a:chExt cx="319239" cy="433649"/>
            </a:xfrm>
          </p:grpSpPr>
          <p:sp>
            <p:nvSpPr>
              <p:cNvPr id="4532" name="Google Shape;4532;p65"/>
              <p:cNvSpPr/>
              <p:nvPr/>
            </p:nvSpPr>
            <p:spPr>
              <a:xfrm>
                <a:off x="9271960" y="3034862"/>
                <a:ext cx="17824" cy="25355"/>
              </a:xfrm>
              <a:custGeom>
                <a:rect b="b" l="l" r="r" t="t"/>
                <a:pathLst>
                  <a:path extrusionOk="0" h="1579" w="111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3" name="Google Shape;4533;p65"/>
              <p:cNvSpPr/>
              <p:nvPr/>
            </p:nvSpPr>
            <p:spPr>
              <a:xfrm>
                <a:off x="9267175" y="2928674"/>
                <a:ext cx="54965" cy="93728"/>
              </a:xfrm>
              <a:custGeom>
                <a:rect b="b" l="l" r="r" t="t"/>
                <a:pathLst>
                  <a:path extrusionOk="0" h="5837" w="3423">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4" name="Google Shape;4534;p65"/>
              <p:cNvSpPr/>
              <p:nvPr/>
            </p:nvSpPr>
            <p:spPr>
              <a:xfrm>
                <a:off x="9274706" y="3031330"/>
                <a:ext cx="53439" cy="115213"/>
              </a:xfrm>
              <a:custGeom>
                <a:rect b="b" l="l" r="r" t="t"/>
                <a:pathLst>
                  <a:path extrusionOk="0" h="7175" w="3328">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5" name="Google Shape;4535;p65"/>
              <p:cNvSpPr/>
              <p:nvPr/>
            </p:nvSpPr>
            <p:spPr>
              <a:xfrm>
                <a:off x="9209625" y="3132139"/>
                <a:ext cx="185657" cy="54804"/>
              </a:xfrm>
              <a:custGeom>
                <a:rect b="b" l="l" r="r" t="t"/>
                <a:pathLst>
                  <a:path extrusionOk="0" h="3413" w="11562">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6" name="Google Shape;4536;p65"/>
              <p:cNvSpPr/>
              <p:nvPr/>
            </p:nvSpPr>
            <p:spPr>
              <a:xfrm>
                <a:off x="9193872" y="2882091"/>
                <a:ext cx="15078" cy="289790"/>
              </a:xfrm>
              <a:custGeom>
                <a:rect b="b" l="l" r="r" t="t"/>
                <a:pathLst>
                  <a:path extrusionOk="0" h="18047" w="939">
                    <a:moveTo>
                      <a:pt x="0" y="1"/>
                    </a:moveTo>
                    <a:lnTo>
                      <a:pt x="0"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7" name="Google Shape;4537;p65"/>
              <p:cNvSpPr/>
              <p:nvPr/>
            </p:nvSpPr>
            <p:spPr>
              <a:xfrm>
                <a:off x="9392520" y="2882091"/>
                <a:ext cx="15094" cy="289790"/>
              </a:xfrm>
              <a:custGeom>
                <a:rect b="b" l="l" r="r" t="t"/>
                <a:pathLst>
                  <a:path extrusionOk="0" h="18047" w="940">
                    <a:moveTo>
                      <a:pt x="1" y="1"/>
                    </a:moveTo>
                    <a:lnTo>
                      <a:pt x="1" y="18046"/>
                    </a:lnTo>
                    <a:lnTo>
                      <a:pt x="940" y="18046"/>
                    </a:lnTo>
                    <a:lnTo>
                      <a:pt x="940"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8" name="Google Shape;4538;p65"/>
              <p:cNvSpPr/>
              <p:nvPr/>
            </p:nvSpPr>
            <p:spPr>
              <a:xfrm>
                <a:off x="9338406" y="2882091"/>
                <a:ext cx="15094" cy="289790"/>
              </a:xfrm>
              <a:custGeom>
                <a:rect b="b" l="l" r="r" t="t"/>
                <a:pathLst>
                  <a:path extrusionOk="0" h="18047" w="940">
                    <a:moveTo>
                      <a:pt x="1" y="1"/>
                    </a:moveTo>
                    <a:lnTo>
                      <a:pt x="1"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9" name="Google Shape;4539;p65"/>
              <p:cNvSpPr/>
              <p:nvPr/>
            </p:nvSpPr>
            <p:spPr>
              <a:xfrm>
                <a:off x="9182231" y="2880726"/>
                <a:ext cx="237025" cy="17824"/>
              </a:xfrm>
              <a:custGeom>
                <a:rect b="b" l="l" r="r" t="t"/>
                <a:pathLst>
                  <a:path extrusionOk="0" h="1110" w="14761">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0" name="Google Shape;4540;p65"/>
              <p:cNvSpPr/>
              <p:nvPr/>
            </p:nvSpPr>
            <p:spPr>
              <a:xfrm>
                <a:off x="9182231" y="3152676"/>
                <a:ext cx="237025" cy="30172"/>
              </a:xfrm>
              <a:custGeom>
                <a:rect b="b" l="l" r="r" t="t"/>
                <a:pathLst>
                  <a:path extrusionOk="0" h="1879" w="14761">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1" name="Google Shape;4541;p65"/>
              <p:cNvSpPr/>
              <p:nvPr/>
            </p:nvSpPr>
            <p:spPr>
              <a:xfrm>
                <a:off x="9180175" y="2803313"/>
                <a:ext cx="254158" cy="68533"/>
              </a:xfrm>
              <a:custGeom>
                <a:rect b="b" l="l" r="r" t="t"/>
                <a:pathLst>
                  <a:path extrusionOk="0" h="4268" w="15828">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2" name="Google Shape;4542;p65"/>
              <p:cNvSpPr/>
              <p:nvPr/>
            </p:nvSpPr>
            <p:spPr>
              <a:xfrm>
                <a:off x="9296624" y="2771118"/>
                <a:ext cx="20570" cy="35648"/>
              </a:xfrm>
              <a:custGeom>
                <a:rect b="b" l="l" r="r" t="t"/>
                <a:pathLst>
                  <a:path extrusionOk="0" h="2220" w="1281">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3" name="Google Shape;4543;p65"/>
              <p:cNvSpPr/>
              <p:nvPr/>
            </p:nvSpPr>
            <p:spPr>
              <a:xfrm>
                <a:off x="9141124" y="2856062"/>
                <a:ext cx="319239" cy="28791"/>
              </a:xfrm>
              <a:custGeom>
                <a:rect b="b" l="l" r="r" t="t"/>
                <a:pathLst>
                  <a:path extrusionOk="0" h="1793" w="19881">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4" name="Google Shape;4544;p65"/>
              <p:cNvSpPr/>
              <p:nvPr/>
            </p:nvSpPr>
            <p:spPr>
              <a:xfrm>
                <a:off x="9152091" y="3174611"/>
                <a:ext cx="301415" cy="30156"/>
              </a:xfrm>
              <a:custGeom>
                <a:rect b="b" l="l" r="r" t="t"/>
                <a:pathLst>
                  <a:path extrusionOk="0" h="1878" w="18771">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5" name="Google Shape;4545;p65"/>
              <p:cNvSpPr/>
              <p:nvPr/>
            </p:nvSpPr>
            <p:spPr>
              <a:xfrm>
                <a:off x="9215101" y="2803281"/>
                <a:ext cx="197989" cy="42584"/>
              </a:xfrm>
              <a:custGeom>
                <a:rect b="b" l="l" r="r" t="t"/>
                <a:pathLst>
                  <a:path extrusionOk="0" h="2652" w="1233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6" name="Google Shape;4546;p65"/>
              <p:cNvSpPr/>
              <p:nvPr/>
            </p:nvSpPr>
            <p:spPr>
              <a:xfrm>
                <a:off x="9150710" y="2856062"/>
                <a:ext cx="300741" cy="14516"/>
              </a:xfrm>
              <a:custGeom>
                <a:rect b="b" l="l" r="r" t="t"/>
                <a:pathLst>
                  <a:path extrusionOk="0" h="904" w="18729">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7" name="Google Shape;4547;p65"/>
              <p:cNvSpPr/>
              <p:nvPr/>
            </p:nvSpPr>
            <p:spPr>
              <a:xfrm>
                <a:off x="9158257" y="3174498"/>
                <a:ext cx="289083" cy="13826"/>
              </a:xfrm>
              <a:custGeom>
                <a:rect b="b" l="l" r="r" t="t"/>
                <a:pathLst>
                  <a:path extrusionOk="0" h="861" w="18003">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8" name="Google Shape;4548;p65"/>
              <p:cNvSpPr/>
              <p:nvPr/>
            </p:nvSpPr>
            <p:spPr>
              <a:xfrm>
                <a:off x="9187016" y="3174611"/>
                <a:ext cx="79485" cy="13713"/>
              </a:xfrm>
              <a:custGeom>
                <a:rect b="b" l="l" r="r" t="t"/>
                <a:pathLst>
                  <a:path extrusionOk="0" h="854" w="495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9" name="Google Shape;4549;p65"/>
              <p:cNvSpPr/>
              <p:nvPr/>
            </p:nvSpPr>
            <p:spPr>
              <a:xfrm>
                <a:off x="9277436" y="3031426"/>
                <a:ext cx="40433" cy="80175"/>
              </a:xfrm>
              <a:custGeom>
                <a:rect b="b" l="l" r="r" t="t"/>
                <a:pathLst>
                  <a:path extrusionOk="0" h="4993" w="2518">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0" name="Google Shape;4550;p65"/>
              <p:cNvSpPr/>
              <p:nvPr/>
            </p:nvSpPr>
            <p:spPr>
              <a:xfrm>
                <a:off x="9277436" y="2974582"/>
                <a:ext cx="40433" cy="47900"/>
              </a:xfrm>
              <a:custGeom>
                <a:rect b="b" l="l" r="r" t="t"/>
                <a:pathLst>
                  <a:path extrusionOk="0" h="2983" w="2518">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1" name="Google Shape;4551;p65"/>
              <p:cNvSpPr/>
              <p:nvPr/>
            </p:nvSpPr>
            <p:spPr>
              <a:xfrm>
                <a:off x="9284983" y="2993065"/>
                <a:ext cx="24680" cy="28582"/>
              </a:xfrm>
              <a:custGeom>
                <a:rect b="b" l="l" r="r" t="t"/>
                <a:pathLst>
                  <a:path extrusionOk="0" h="1780" w="1537">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2" name="Google Shape;4552;p65"/>
              <p:cNvSpPr/>
              <p:nvPr/>
            </p:nvSpPr>
            <p:spPr>
              <a:xfrm>
                <a:off x="9278817" y="3075279"/>
                <a:ext cx="26736" cy="19189"/>
              </a:xfrm>
              <a:custGeom>
                <a:rect b="b" l="l" r="r" t="t"/>
                <a:pathLst>
                  <a:path extrusionOk="0" h="1195" w="166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3" name="Google Shape;4553;p65"/>
              <p:cNvSpPr/>
              <p:nvPr/>
            </p:nvSpPr>
            <p:spPr>
              <a:xfrm>
                <a:off x="9293879" y="3036918"/>
                <a:ext cx="26045" cy="20586"/>
              </a:xfrm>
              <a:custGeom>
                <a:rect b="b" l="l" r="r" t="t"/>
                <a:pathLst>
                  <a:path extrusionOk="0" h="1282" w="162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4" name="Google Shape;4554;p65"/>
              <p:cNvSpPr/>
              <p:nvPr/>
            </p:nvSpPr>
            <p:spPr>
              <a:xfrm>
                <a:off x="9208934" y="2856062"/>
                <a:ext cx="85651" cy="14404"/>
              </a:xfrm>
              <a:custGeom>
                <a:rect b="b" l="l" r="r" t="t"/>
                <a:pathLst>
                  <a:path extrusionOk="0" h="897" w="5334">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5" name="Google Shape;4555;p65"/>
              <p:cNvSpPr/>
              <p:nvPr/>
            </p:nvSpPr>
            <p:spPr>
              <a:xfrm>
                <a:off x="9312377" y="2856062"/>
                <a:ext cx="52765" cy="14404"/>
              </a:xfrm>
              <a:custGeom>
                <a:rect b="b" l="l" r="r" t="t"/>
                <a:pathLst>
                  <a:path extrusionOk="0" h="897" w="3286">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6" name="Google Shape;4556;p65"/>
              <p:cNvSpPr/>
              <p:nvPr/>
            </p:nvSpPr>
            <p:spPr>
              <a:xfrm>
                <a:off x="9339097" y="2819499"/>
                <a:ext cx="47289" cy="17422"/>
              </a:xfrm>
              <a:custGeom>
                <a:rect b="b" l="l" r="r" t="t"/>
                <a:pathLst>
                  <a:path extrusionOk="0" h="1085" w="294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7" name="Google Shape;4557;p65"/>
              <p:cNvSpPr/>
              <p:nvPr/>
            </p:nvSpPr>
            <p:spPr>
              <a:xfrm>
                <a:off x="9306901" y="2808805"/>
                <a:ext cx="30846" cy="10293"/>
              </a:xfrm>
              <a:custGeom>
                <a:rect b="b" l="l" r="r" t="t"/>
                <a:pathLst>
                  <a:path extrusionOk="0" h="641" w="192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58" name="Google Shape;4558;p65"/>
          <p:cNvGrpSpPr/>
          <p:nvPr/>
        </p:nvGrpSpPr>
        <p:grpSpPr>
          <a:xfrm flipH="1" rot="1321491">
            <a:off x="6590639" y="1775883"/>
            <a:ext cx="714934" cy="378491"/>
            <a:chOff x="-1074225" y="4512538"/>
            <a:chExt cx="714950" cy="378500"/>
          </a:xfrm>
        </p:grpSpPr>
        <p:sp>
          <p:nvSpPr>
            <p:cNvPr id="4559" name="Google Shape;4559;p65"/>
            <p:cNvSpPr/>
            <p:nvPr/>
          </p:nvSpPr>
          <p:spPr>
            <a:xfrm>
              <a:off x="-962825" y="4548088"/>
              <a:ext cx="188375" cy="120175"/>
            </a:xfrm>
            <a:custGeom>
              <a:rect b="b" l="l" r="r" t="t"/>
              <a:pathLst>
                <a:path extrusionOk="0" h="4807" w="7535">
                  <a:moveTo>
                    <a:pt x="2269" y="0"/>
                  </a:moveTo>
                  <a:lnTo>
                    <a:pt x="0" y="2619"/>
                  </a:lnTo>
                  <a:lnTo>
                    <a:pt x="7534" y="4807"/>
                  </a:lnTo>
                  <a:lnTo>
                    <a:pt x="2269" y="0"/>
                  </a:ln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0" name="Google Shape;4560;p65"/>
            <p:cNvSpPr/>
            <p:nvPr/>
          </p:nvSpPr>
          <p:spPr>
            <a:xfrm>
              <a:off x="-1064100" y="4512538"/>
              <a:ext cx="642725" cy="266450"/>
            </a:xfrm>
            <a:custGeom>
              <a:rect b="b" l="l" r="r" t="t"/>
              <a:pathLst>
                <a:path extrusionOk="0" h="10658" w="25709">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1" name="Google Shape;4561;p65"/>
            <p:cNvSpPr/>
            <p:nvPr/>
          </p:nvSpPr>
          <p:spPr>
            <a:xfrm>
              <a:off x="-1053975" y="4564288"/>
              <a:ext cx="81050" cy="60775"/>
            </a:xfrm>
            <a:custGeom>
              <a:rect b="b" l="l" r="r" t="t"/>
              <a:pathLst>
                <a:path extrusionOk="0" h="2431" w="3242">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2" name="Google Shape;4562;p65"/>
            <p:cNvSpPr/>
            <p:nvPr/>
          </p:nvSpPr>
          <p:spPr>
            <a:xfrm>
              <a:off x="-997925" y="4570088"/>
              <a:ext cx="98575" cy="24600"/>
            </a:xfrm>
            <a:custGeom>
              <a:rect b="b" l="l" r="r" t="t"/>
              <a:pathLst>
                <a:path extrusionOk="0" h="984" w="3943">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3" name="Google Shape;4563;p65"/>
            <p:cNvSpPr/>
            <p:nvPr/>
          </p:nvSpPr>
          <p:spPr>
            <a:xfrm>
              <a:off x="-837950" y="4525788"/>
              <a:ext cx="162050" cy="93200"/>
            </a:xfrm>
            <a:custGeom>
              <a:rect b="b" l="l" r="r" t="t"/>
              <a:pathLst>
                <a:path extrusionOk="0" h="3728" w="6482">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4" name="Google Shape;4564;p65"/>
            <p:cNvSpPr/>
            <p:nvPr/>
          </p:nvSpPr>
          <p:spPr>
            <a:xfrm>
              <a:off x="-742750" y="4536413"/>
              <a:ext cx="151925" cy="23850"/>
            </a:xfrm>
            <a:custGeom>
              <a:rect b="b" l="l" r="r" t="t"/>
              <a:pathLst>
                <a:path extrusionOk="0" h="954" w="6077">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5" name="Google Shape;4565;p65"/>
            <p:cNvSpPr/>
            <p:nvPr/>
          </p:nvSpPr>
          <p:spPr>
            <a:xfrm>
              <a:off x="-877100" y="4605913"/>
              <a:ext cx="40525" cy="25475"/>
            </a:xfrm>
            <a:custGeom>
              <a:rect b="b" l="l" r="r" t="t"/>
              <a:pathLst>
                <a:path extrusionOk="0" h="1019" w="1621">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6" name="Google Shape;4566;p65"/>
            <p:cNvSpPr/>
            <p:nvPr/>
          </p:nvSpPr>
          <p:spPr>
            <a:xfrm>
              <a:off x="-1074225" y="4544038"/>
              <a:ext cx="714950" cy="347000"/>
            </a:xfrm>
            <a:custGeom>
              <a:rect b="b" l="l" r="r" t="t"/>
              <a:pathLst>
                <a:path extrusionOk="0" h="13880" w="28598">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7" name="Google Shape;4567;p65"/>
            <p:cNvSpPr/>
            <p:nvPr/>
          </p:nvSpPr>
          <p:spPr>
            <a:xfrm>
              <a:off x="-815650" y="4565638"/>
              <a:ext cx="407775" cy="318650"/>
            </a:xfrm>
            <a:custGeom>
              <a:rect b="b" l="l" r="r" t="t"/>
              <a:pathLst>
                <a:path extrusionOk="0" h="12746" w="16311">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8" name="Google Shape;4568;p65"/>
            <p:cNvSpPr/>
            <p:nvPr/>
          </p:nvSpPr>
          <p:spPr>
            <a:xfrm>
              <a:off x="-1074225" y="4627063"/>
              <a:ext cx="411150" cy="263975"/>
            </a:xfrm>
            <a:custGeom>
              <a:rect b="b" l="l" r="r" t="t"/>
              <a:pathLst>
                <a:path extrusionOk="0" h="10559" w="16446">
                  <a:moveTo>
                    <a:pt x="1" y="0"/>
                  </a:moveTo>
                  <a:lnTo>
                    <a:pt x="8237" y="9425"/>
                  </a:lnTo>
                  <a:lnTo>
                    <a:pt x="16446" y="10559"/>
                  </a:lnTo>
                  <a:lnTo>
                    <a:pt x="16446" y="10559"/>
                  </a:lnTo>
                  <a:lnTo>
                    <a:pt x="8426" y="135"/>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9" name="Google Shape;4569;p65"/>
            <p:cNvSpPr/>
            <p:nvPr/>
          </p:nvSpPr>
          <p:spPr>
            <a:xfrm>
              <a:off x="-1049250" y="4639888"/>
              <a:ext cx="346350" cy="230900"/>
            </a:xfrm>
            <a:custGeom>
              <a:rect b="b" l="l" r="r" t="t"/>
              <a:pathLst>
                <a:path extrusionOk="0" h="9236" w="13854">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70" name="Google Shape;4570;p65"/>
          <p:cNvGrpSpPr/>
          <p:nvPr/>
        </p:nvGrpSpPr>
        <p:grpSpPr>
          <a:xfrm>
            <a:off x="1811225" y="2751675"/>
            <a:ext cx="714950" cy="378500"/>
            <a:chOff x="-1074225" y="4512538"/>
            <a:chExt cx="714950" cy="378500"/>
          </a:xfrm>
        </p:grpSpPr>
        <p:sp>
          <p:nvSpPr>
            <p:cNvPr id="4571" name="Google Shape;4571;p65"/>
            <p:cNvSpPr/>
            <p:nvPr/>
          </p:nvSpPr>
          <p:spPr>
            <a:xfrm>
              <a:off x="-962825" y="4548088"/>
              <a:ext cx="188375" cy="120175"/>
            </a:xfrm>
            <a:custGeom>
              <a:rect b="b" l="l" r="r" t="t"/>
              <a:pathLst>
                <a:path extrusionOk="0" h="4807" w="7535">
                  <a:moveTo>
                    <a:pt x="2269" y="0"/>
                  </a:moveTo>
                  <a:lnTo>
                    <a:pt x="0" y="2619"/>
                  </a:lnTo>
                  <a:lnTo>
                    <a:pt x="7534" y="4807"/>
                  </a:lnTo>
                  <a:lnTo>
                    <a:pt x="2269" y="0"/>
                  </a:ln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2" name="Google Shape;4572;p65"/>
            <p:cNvSpPr/>
            <p:nvPr/>
          </p:nvSpPr>
          <p:spPr>
            <a:xfrm>
              <a:off x="-1064100" y="4512538"/>
              <a:ext cx="642725" cy="266450"/>
            </a:xfrm>
            <a:custGeom>
              <a:rect b="b" l="l" r="r" t="t"/>
              <a:pathLst>
                <a:path extrusionOk="0" h="10658" w="25709">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3" name="Google Shape;4573;p65"/>
            <p:cNvSpPr/>
            <p:nvPr/>
          </p:nvSpPr>
          <p:spPr>
            <a:xfrm>
              <a:off x="-1053975" y="4564288"/>
              <a:ext cx="81050" cy="60775"/>
            </a:xfrm>
            <a:custGeom>
              <a:rect b="b" l="l" r="r" t="t"/>
              <a:pathLst>
                <a:path extrusionOk="0" h="2431" w="3242">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4" name="Google Shape;4574;p65"/>
            <p:cNvSpPr/>
            <p:nvPr/>
          </p:nvSpPr>
          <p:spPr>
            <a:xfrm>
              <a:off x="-997925" y="4570088"/>
              <a:ext cx="98575" cy="24600"/>
            </a:xfrm>
            <a:custGeom>
              <a:rect b="b" l="l" r="r" t="t"/>
              <a:pathLst>
                <a:path extrusionOk="0" h="984" w="3943">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5" name="Google Shape;4575;p65"/>
            <p:cNvSpPr/>
            <p:nvPr/>
          </p:nvSpPr>
          <p:spPr>
            <a:xfrm>
              <a:off x="-837950" y="4525788"/>
              <a:ext cx="162050" cy="93200"/>
            </a:xfrm>
            <a:custGeom>
              <a:rect b="b" l="l" r="r" t="t"/>
              <a:pathLst>
                <a:path extrusionOk="0" h="3728" w="6482">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6" name="Google Shape;4576;p65"/>
            <p:cNvSpPr/>
            <p:nvPr/>
          </p:nvSpPr>
          <p:spPr>
            <a:xfrm>
              <a:off x="-742750" y="4536413"/>
              <a:ext cx="151925" cy="23850"/>
            </a:xfrm>
            <a:custGeom>
              <a:rect b="b" l="l" r="r" t="t"/>
              <a:pathLst>
                <a:path extrusionOk="0" h="954" w="6077">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7" name="Google Shape;4577;p65"/>
            <p:cNvSpPr/>
            <p:nvPr/>
          </p:nvSpPr>
          <p:spPr>
            <a:xfrm>
              <a:off x="-877100" y="4605913"/>
              <a:ext cx="40525" cy="25475"/>
            </a:xfrm>
            <a:custGeom>
              <a:rect b="b" l="l" r="r" t="t"/>
              <a:pathLst>
                <a:path extrusionOk="0" h="1019" w="1621">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8" name="Google Shape;4578;p65"/>
            <p:cNvSpPr/>
            <p:nvPr/>
          </p:nvSpPr>
          <p:spPr>
            <a:xfrm>
              <a:off x="-1074225" y="4544038"/>
              <a:ext cx="714950" cy="347000"/>
            </a:xfrm>
            <a:custGeom>
              <a:rect b="b" l="l" r="r" t="t"/>
              <a:pathLst>
                <a:path extrusionOk="0" h="13880" w="28598">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9" name="Google Shape;4579;p65"/>
            <p:cNvSpPr/>
            <p:nvPr/>
          </p:nvSpPr>
          <p:spPr>
            <a:xfrm>
              <a:off x="-836575" y="4548088"/>
              <a:ext cx="382800" cy="253850"/>
            </a:xfrm>
            <a:custGeom>
              <a:rect b="b" l="l" r="r" t="t"/>
              <a:pathLst>
                <a:path extrusionOk="0" h="10154" w="15312">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0" name="Google Shape;4580;p65"/>
            <p:cNvSpPr/>
            <p:nvPr/>
          </p:nvSpPr>
          <p:spPr>
            <a:xfrm>
              <a:off x="-815650" y="4565638"/>
              <a:ext cx="407775" cy="318650"/>
            </a:xfrm>
            <a:custGeom>
              <a:rect b="b" l="l" r="r" t="t"/>
              <a:pathLst>
                <a:path extrusionOk="0" h="12746" w="16311">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1" name="Google Shape;4581;p65"/>
            <p:cNvSpPr/>
            <p:nvPr/>
          </p:nvSpPr>
          <p:spPr>
            <a:xfrm>
              <a:off x="-1074225" y="4627063"/>
              <a:ext cx="411150" cy="263975"/>
            </a:xfrm>
            <a:custGeom>
              <a:rect b="b" l="l" r="r" t="t"/>
              <a:pathLst>
                <a:path extrusionOk="0" h="10559" w="16446">
                  <a:moveTo>
                    <a:pt x="1" y="0"/>
                  </a:moveTo>
                  <a:lnTo>
                    <a:pt x="8237" y="9425"/>
                  </a:lnTo>
                  <a:lnTo>
                    <a:pt x="16446" y="10559"/>
                  </a:lnTo>
                  <a:lnTo>
                    <a:pt x="16446" y="10559"/>
                  </a:lnTo>
                  <a:lnTo>
                    <a:pt x="8426" y="135"/>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2" name="Google Shape;4582;p65"/>
            <p:cNvSpPr/>
            <p:nvPr/>
          </p:nvSpPr>
          <p:spPr>
            <a:xfrm>
              <a:off x="-1049250" y="4639888"/>
              <a:ext cx="346350" cy="230900"/>
            </a:xfrm>
            <a:custGeom>
              <a:rect b="b" l="l" r="r" t="t"/>
              <a:pathLst>
                <a:path extrusionOk="0" h="9236" w="13854">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3" name="Google Shape;4583;p65"/>
          <p:cNvGrpSpPr/>
          <p:nvPr/>
        </p:nvGrpSpPr>
        <p:grpSpPr>
          <a:xfrm>
            <a:off x="704716" y="859708"/>
            <a:ext cx="3268775" cy="380199"/>
            <a:chOff x="713263" y="859708"/>
            <a:chExt cx="3268775" cy="380199"/>
          </a:xfrm>
        </p:grpSpPr>
        <p:sp>
          <p:nvSpPr>
            <p:cNvPr id="4584" name="Google Shape;4584;p65"/>
            <p:cNvSpPr/>
            <p:nvPr/>
          </p:nvSpPr>
          <p:spPr>
            <a:xfrm>
              <a:off x="3796469" y="876794"/>
              <a:ext cx="59429" cy="28229"/>
            </a:xfrm>
            <a:custGeom>
              <a:rect b="b" l="l" r="r" t="t"/>
              <a:pathLst>
                <a:path extrusionOk="0" h="190" w="400">
                  <a:moveTo>
                    <a:pt x="1" y="1"/>
                  </a:moveTo>
                  <a:lnTo>
                    <a:pt x="1" y="189"/>
                  </a:lnTo>
                  <a:lnTo>
                    <a:pt x="399" y="189"/>
                  </a:lnTo>
                  <a:lnTo>
                    <a:pt x="389"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5" name="Google Shape;4585;p65"/>
            <p:cNvSpPr/>
            <p:nvPr/>
          </p:nvSpPr>
          <p:spPr>
            <a:xfrm>
              <a:off x="3911763" y="876794"/>
              <a:ext cx="62549" cy="28229"/>
            </a:xfrm>
            <a:custGeom>
              <a:rect b="b" l="l" r="r" t="t"/>
              <a:pathLst>
                <a:path extrusionOk="0" h="190" w="421">
                  <a:moveTo>
                    <a:pt x="1" y="1"/>
                  </a:moveTo>
                  <a:lnTo>
                    <a:pt x="11" y="189"/>
                  </a:lnTo>
                  <a:lnTo>
                    <a:pt x="420" y="189"/>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6" name="Google Shape;4586;p65"/>
            <p:cNvSpPr/>
            <p:nvPr/>
          </p:nvSpPr>
          <p:spPr>
            <a:xfrm>
              <a:off x="2525271" y="878428"/>
              <a:ext cx="37440" cy="18720"/>
            </a:xfrm>
            <a:custGeom>
              <a:rect b="b" l="l" r="r" t="t"/>
              <a:pathLst>
                <a:path extrusionOk="0" h="126" w="252">
                  <a:moveTo>
                    <a:pt x="0" y="0"/>
                  </a:moveTo>
                  <a:lnTo>
                    <a:pt x="10" y="126"/>
                  </a:lnTo>
                  <a:lnTo>
                    <a:pt x="252" y="126"/>
                  </a:lnTo>
                  <a:lnTo>
                    <a:pt x="252"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7" name="Google Shape;4587;p65"/>
            <p:cNvSpPr/>
            <p:nvPr/>
          </p:nvSpPr>
          <p:spPr>
            <a:xfrm>
              <a:off x="2607729" y="876794"/>
              <a:ext cx="65669" cy="28229"/>
            </a:xfrm>
            <a:custGeom>
              <a:rect b="b" l="l" r="r" t="t"/>
              <a:pathLst>
                <a:path extrusionOk="0" h="190" w="442">
                  <a:moveTo>
                    <a:pt x="1" y="1"/>
                  </a:moveTo>
                  <a:lnTo>
                    <a:pt x="1" y="189"/>
                  </a:lnTo>
                  <a:lnTo>
                    <a:pt x="441" y="189"/>
                  </a:lnTo>
                  <a:lnTo>
                    <a:pt x="431"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8" name="Google Shape;4588;p65"/>
            <p:cNvSpPr/>
            <p:nvPr/>
          </p:nvSpPr>
          <p:spPr>
            <a:xfrm>
              <a:off x="2737137" y="876794"/>
              <a:ext cx="68640" cy="28229"/>
            </a:xfrm>
            <a:custGeom>
              <a:rect b="b" l="l" r="r" t="t"/>
              <a:pathLst>
                <a:path extrusionOk="0" h="190" w="462">
                  <a:moveTo>
                    <a:pt x="0" y="1"/>
                  </a:moveTo>
                  <a:lnTo>
                    <a:pt x="0" y="189"/>
                  </a:lnTo>
                  <a:lnTo>
                    <a:pt x="462" y="189"/>
                  </a:lnTo>
                  <a:lnTo>
                    <a:pt x="46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9" name="Google Shape;4589;p65"/>
            <p:cNvSpPr/>
            <p:nvPr/>
          </p:nvSpPr>
          <p:spPr>
            <a:xfrm>
              <a:off x="3140664" y="878428"/>
              <a:ext cx="54675" cy="18720"/>
            </a:xfrm>
            <a:custGeom>
              <a:rect b="b" l="l" r="r" t="t"/>
              <a:pathLst>
                <a:path extrusionOk="0" h="126" w="368">
                  <a:moveTo>
                    <a:pt x="0" y="0"/>
                  </a:moveTo>
                  <a:lnTo>
                    <a:pt x="0" y="126"/>
                  </a:lnTo>
                  <a:lnTo>
                    <a:pt x="367" y="126"/>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0" name="Google Shape;4590;p65"/>
            <p:cNvSpPr/>
            <p:nvPr/>
          </p:nvSpPr>
          <p:spPr>
            <a:xfrm>
              <a:off x="3262197" y="876794"/>
              <a:ext cx="96721" cy="28229"/>
            </a:xfrm>
            <a:custGeom>
              <a:rect b="b" l="l" r="r" t="t"/>
              <a:pathLst>
                <a:path extrusionOk="0" h="190" w="651">
                  <a:moveTo>
                    <a:pt x="0" y="1"/>
                  </a:moveTo>
                  <a:lnTo>
                    <a:pt x="0" y="189"/>
                  </a:lnTo>
                  <a:lnTo>
                    <a:pt x="640" y="189"/>
                  </a:lnTo>
                  <a:lnTo>
                    <a:pt x="65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1" name="Google Shape;4591;p65"/>
            <p:cNvSpPr/>
            <p:nvPr/>
          </p:nvSpPr>
          <p:spPr>
            <a:xfrm>
              <a:off x="1833510" y="878428"/>
              <a:ext cx="54675" cy="18720"/>
            </a:xfrm>
            <a:custGeom>
              <a:rect b="b" l="l" r="r" t="t"/>
              <a:pathLst>
                <a:path extrusionOk="0" h="126" w="368">
                  <a:moveTo>
                    <a:pt x="0" y="0"/>
                  </a:moveTo>
                  <a:lnTo>
                    <a:pt x="0" y="126"/>
                  </a:lnTo>
                  <a:lnTo>
                    <a:pt x="367" y="126"/>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2" name="Google Shape;4592;p65"/>
            <p:cNvSpPr/>
            <p:nvPr/>
          </p:nvSpPr>
          <p:spPr>
            <a:xfrm>
              <a:off x="1955044" y="876794"/>
              <a:ext cx="96721" cy="28229"/>
            </a:xfrm>
            <a:custGeom>
              <a:rect b="b" l="l" r="r" t="t"/>
              <a:pathLst>
                <a:path extrusionOk="0" h="190" w="651">
                  <a:moveTo>
                    <a:pt x="0" y="1"/>
                  </a:moveTo>
                  <a:lnTo>
                    <a:pt x="0" y="189"/>
                  </a:lnTo>
                  <a:lnTo>
                    <a:pt x="650" y="189"/>
                  </a:lnTo>
                  <a:lnTo>
                    <a:pt x="65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3" name="Google Shape;4593;p65"/>
            <p:cNvSpPr/>
            <p:nvPr/>
          </p:nvSpPr>
          <p:spPr>
            <a:xfrm>
              <a:off x="2146556" y="876794"/>
              <a:ext cx="102961" cy="28229"/>
            </a:xfrm>
            <a:custGeom>
              <a:rect b="b" l="l" r="r" t="t"/>
              <a:pathLst>
                <a:path extrusionOk="0" h="190" w="693">
                  <a:moveTo>
                    <a:pt x="1" y="1"/>
                  </a:moveTo>
                  <a:lnTo>
                    <a:pt x="11" y="189"/>
                  </a:lnTo>
                  <a:lnTo>
                    <a:pt x="693" y="189"/>
                  </a:lnTo>
                  <a:lnTo>
                    <a:pt x="69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94" name="Google Shape;4594;p65"/>
            <p:cNvGrpSpPr/>
            <p:nvPr/>
          </p:nvGrpSpPr>
          <p:grpSpPr>
            <a:xfrm>
              <a:off x="713263" y="859708"/>
              <a:ext cx="3268775" cy="380199"/>
              <a:chOff x="975489" y="863689"/>
              <a:chExt cx="3268775" cy="380199"/>
            </a:xfrm>
          </p:grpSpPr>
          <p:sp>
            <p:nvSpPr>
              <p:cNvPr id="4595" name="Google Shape;4595;p65"/>
              <p:cNvSpPr/>
              <p:nvPr/>
            </p:nvSpPr>
            <p:spPr>
              <a:xfrm>
                <a:off x="2505355" y="905736"/>
                <a:ext cx="166847" cy="338151"/>
              </a:xfrm>
              <a:custGeom>
                <a:rect b="b" l="l" r="r" t="t"/>
                <a:pathLst>
                  <a:path extrusionOk="0" h="2276" w="1123">
                    <a:moveTo>
                      <a:pt x="588" y="0"/>
                    </a:moveTo>
                    <a:lnTo>
                      <a:pt x="1" y="2171"/>
                    </a:lnTo>
                    <a:lnTo>
                      <a:pt x="546" y="2276"/>
                    </a:lnTo>
                    <a:lnTo>
                      <a:pt x="1123" y="74"/>
                    </a:lnTo>
                    <a:lnTo>
                      <a:pt x="5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6" name="Google Shape;4596;p65"/>
              <p:cNvSpPr/>
              <p:nvPr/>
            </p:nvSpPr>
            <p:spPr>
              <a:xfrm>
                <a:off x="2536556" y="905736"/>
                <a:ext cx="135647" cy="207407"/>
              </a:xfrm>
              <a:custGeom>
                <a:rect b="b" l="l" r="r" t="t"/>
                <a:pathLst>
                  <a:path extrusionOk="0" h="1396" w="913">
                    <a:moveTo>
                      <a:pt x="378" y="0"/>
                    </a:moveTo>
                    <a:lnTo>
                      <a:pt x="1" y="1395"/>
                    </a:lnTo>
                    <a:cubicBezTo>
                      <a:pt x="200" y="1374"/>
                      <a:pt x="399" y="1332"/>
                      <a:pt x="598" y="1280"/>
                    </a:cubicBezTo>
                    <a:lnTo>
                      <a:pt x="913" y="74"/>
                    </a:lnTo>
                    <a:lnTo>
                      <a:pt x="3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7" name="Google Shape;4597;p65"/>
              <p:cNvSpPr/>
              <p:nvPr/>
            </p:nvSpPr>
            <p:spPr>
              <a:xfrm>
                <a:off x="2592717" y="930696"/>
                <a:ext cx="54675" cy="45315"/>
              </a:xfrm>
              <a:custGeom>
                <a:rect b="b" l="l" r="r" t="t"/>
                <a:pathLst>
                  <a:path extrusionOk="0" h="305" w="368">
                    <a:moveTo>
                      <a:pt x="74" y="0"/>
                    </a:moveTo>
                    <a:lnTo>
                      <a:pt x="0" y="294"/>
                    </a:lnTo>
                    <a:lnTo>
                      <a:pt x="283" y="304"/>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8" name="Google Shape;4598;p65"/>
              <p:cNvSpPr/>
              <p:nvPr/>
            </p:nvSpPr>
            <p:spPr>
              <a:xfrm>
                <a:off x="2525710" y="1186094"/>
                <a:ext cx="51555" cy="45463"/>
              </a:xfrm>
              <a:custGeom>
                <a:rect b="b" l="l" r="r" t="t"/>
                <a:pathLst>
                  <a:path extrusionOk="0" h="306" w="347">
                    <a:moveTo>
                      <a:pt x="63" y="1"/>
                    </a:moveTo>
                    <a:lnTo>
                      <a:pt x="0" y="232"/>
                    </a:lnTo>
                    <a:lnTo>
                      <a:pt x="283" y="305"/>
                    </a:lnTo>
                    <a:lnTo>
                      <a:pt x="346" y="64"/>
                    </a:lnTo>
                    <a:lnTo>
                      <a:pt x="6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9" name="Google Shape;4599;p65"/>
              <p:cNvSpPr/>
              <p:nvPr/>
            </p:nvSpPr>
            <p:spPr>
              <a:xfrm>
                <a:off x="2598957" y="986708"/>
                <a:ext cx="14114" cy="32835"/>
              </a:xfrm>
              <a:custGeom>
                <a:rect b="b" l="l" r="r" t="t"/>
                <a:pathLst>
                  <a:path extrusionOk="0" h="221" w="95">
                    <a:moveTo>
                      <a:pt x="53" y="1"/>
                    </a:moveTo>
                    <a:lnTo>
                      <a:pt x="0" y="221"/>
                    </a:lnTo>
                    <a:lnTo>
                      <a:pt x="42" y="221"/>
                    </a:lnTo>
                    <a:lnTo>
                      <a:pt x="95"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0" name="Google Shape;4600;p65"/>
              <p:cNvSpPr/>
              <p:nvPr/>
            </p:nvSpPr>
            <p:spPr>
              <a:xfrm>
                <a:off x="1664130" y="896376"/>
                <a:ext cx="115441" cy="346025"/>
              </a:xfrm>
              <a:custGeom>
                <a:rect b="b" l="l" r="r" t="t"/>
                <a:pathLst>
                  <a:path extrusionOk="0" h="2329" w="777">
                    <a:moveTo>
                      <a:pt x="0" y="0"/>
                    </a:moveTo>
                    <a:lnTo>
                      <a:pt x="32" y="2328"/>
                    </a:lnTo>
                    <a:lnTo>
                      <a:pt x="776" y="2328"/>
                    </a:lnTo>
                    <a:lnTo>
                      <a:pt x="60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1" name="Google Shape;4601;p65"/>
              <p:cNvSpPr/>
              <p:nvPr/>
            </p:nvSpPr>
            <p:spPr>
              <a:xfrm>
                <a:off x="975489" y="896376"/>
                <a:ext cx="151247" cy="346025"/>
              </a:xfrm>
              <a:custGeom>
                <a:rect b="b" l="l" r="r" t="t"/>
                <a:pathLst>
                  <a:path extrusionOk="0" h="2329" w="1018">
                    <a:moveTo>
                      <a:pt x="32" y="0"/>
                    </a:moveTo>
                    <a:lnTo>
                      <a:pt x="0" y="2328"/>
                    </a:lnTo>
                    <a:lnTo>
                      <a:pt x="923" y="2328"/>
                    </a:lnTo>
                    <a:lnTo>
                      <a:pt x="10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2" name="Google Shape;4602;p65"/>
              <p:cNvSpPr/>
              <p:nvPr/>
            </p:nvSpPr>
            <p:spPr>
              <a:xfrm>
                <a:off x="1385256" y="991463"/>
                <a:ext cx="109201" cy="250939"/>
              </a:xfrm>
              <a:custGeom>
                <a:rect b="b" l="l" r="r" t="t"/>
                <a:pathLst>
                  <a:path extrusionOk="0" h="1689" w="735">
                    <a:moveTo>
                      <a:pt x="42" y="0"/>
                    </a:moveTo>
                    <a:lnTo>
                      <a:pt x="0" y="1688"/>
                    </a:lnTo>
                    <a:lnTo>
                      <a:pt x="734" y="1688"/>
                    </a:lnTo>
                    <a:lnTo>
                      <a:pt x="6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3" name="Google Shape;4603;p65"/>
              <p:cNvSpPr/>
              <p:nvPr/>
            </p:nvSpPr>
            <p:spPr>
              <a:xfrm>
                <a:off x="1280809" y="896376"/>
                <a:ext cx="88995" cy="346025"/>
              </a:xfrm>
              <a:custGeom>
                <a:rect b="b" l="l" r="r" t="t"/>
                <a:pathLst>
                  <a:path extrusionOk="0" h="2329" w="599">
                    <a:moveTo>
                      <a:pt x="1" y="0"/>
                    </a:moveTo>
                    <a:lnTo>
                      <a:pt x="64" y="2328"/>
                    </a:lnTo>
                    <a:lnTo>
                      <a:pt x="598" y="2328"/>
                    </a:lnTo>
                    <a:lnTo>
                      <a:pt x="5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4" name="Google Shape;4604;p65"/>
              <p:cNvSpPr/>
              <p:nvPr/>
            </p:nvSpPr>
            <p:spPr>
              <a:xfrm>
                <a:off x="1126589" y="929062"/>
                <a:ext cx="146641" cy="313339"/>
              </a:xfrm>
              <a:custGeom>
                <a:rect b="b" l="l" r="r" t="t"/>
                <a:pathLst>
                  <a:path extrusionOk="0" h="2109" w="987">
                    <a:moveTo>
                      <a:pt x="84" y="1"/>
                    </a:moveTo>
                    <a:lnTo>
                      <a:pt x="1" y="2108"/>
                    </a:lnTo>
                    <a:lnTo>
                      <a:pt x="986" y="2108"/>
                    </a:lnTo>
                    <a:lnTo>
                      <a:pt x="902" y="64"/>
                    </a:lnTo>
                    <a:lnTo>
                      <a:pt x="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5" name="Google Shape;4605;p65"/>
              <p:cNvSpPr/>
              <p:nvPr/>
            </p:nvSpPr>
            <p:spPr>
              <a:xfrm>
                <a:off x="1502036" y="924456"/>
                <a:ext cx="151247" cy="317945"/>
              </a:xfrm>
              <a:custGeom>
                <a:rect b="b" l="l" r="r" t="t"/>
                <a:pathLst>
                  <a:path extrusionOk="0" h="2140" w="1018">
                    <a:moveTo>
                      <a:pt x="1" y="0"/>
                    </a:moveTo>
                    <a:lnTo>
                      <a:pt x="32" y="2139"/>
                    </a:lnTo>
                    <a:lnTo>
                      <a:pt x="1018" y="2139"/>
                    </a:lnTo>
                    <a:lnTo>
                      <a:pt x="913" y="32"/>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6" name="Google Shape;4606;p65"/>
              <p:cNvSpPr/>
              <p:nvPr/>
            </p:nvSpPr>
            <p:spPr>
              <a:xfrm>
                <a:off x="1667250" y="1116116"/>
                <a:ext cx="112321" cy="126287"/>
              </a:xfrm>
              <a:custGeom>
                <a:rect b="b" l="l" r="r" t="t"/>
                <a:pathLst>
                  <a:path extrusionOk="0" h="850" w="756">
                    <a:moveTo>
                      <a:pt x="0" y="0"/>
                    </a:moveTo>
                    <a:lnTo>
                      <a:pt x="11" y="839"/>
                    </a:lnTo>
                    <a:lnTo>
                      <a:pt x="755" y="849"/>
                    </a:lnTo>
                    <a:lnTo>
                      <a:pt x="713" y="315"/>
                    </a:lnTo>
                    <a:cubicBezTo>
                      <a:pt x="483" y="189"/>
                      <a:pt x="242" y="94"/>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7" name="Google Shape;4607;p65"/>
              <p:cNvSpPr/>
              <p:nvPr/>
            </p:nvSpPr>
            <p:spPr>
              <a:xfrm>
                <a:off x="975489" y="1031875"/>
                <a:ext cx="146641" cy="210527"/>
              </a:xfrm>
              <a:custGeom>
                <a:rect b="b" l="l" r="r" t="t"/>
                <a:pathLst>
                  <a:path extrusionOk="0" h="1417" w="987">
                    <a:moveTo>
                      <a:pt x="986" y="1"/>
                    </a:moveTo>
                    <a:lnTo>
                      <a:pt x="986" y="1"/>
                    </a:lnTo>
                    <a:cubicBezTo>
                      <a:pt x="651" y="11"/>
                      <a:pt x="325" y="43"/>
                      <a:pt x="21" y="74"/>
                    </a:cubicBezTo>
                    <a:lnTo>
                      <a:pt x="0" y="1416"/>
                    </a:lnTo>
                    <a:lnTo>
                      <a:pt x="923" y="1416"/>
                    </a:lnTo>
                    <a:lnTo>
                      <a:pt x="9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8" name="Google Shape;4608;p65"/>
              <p:cNvSpPr/>
              <p:nvPr/>
            </p:nvSpPr>
            <p:spPr>
              <a:xfrm>
                <a:off x="1385256" y="1049109"/>
                <a:ext cx="109201" cy="194779"/>
              </a:xfrm>
              <a:custGeom>
                <a:rect b="b" l="l" r="r" t="t"/>
                <a:pathLst>
                  <a:path extrusionOk="0" h="1311" w="735">
                    <a:moveTo>
                      <a:pt x="32" y="0"/>
                    </a:moveTo>
                    <a:lnTo>
                      <a:pt x="0" y="1311"/>
                    </a:lnTo>
                    <a:lnTo>
                      <a:pt x="734" y="1300"/>
                    </a:lnTo>
                    <a:lnTo>
                      <a:pt x="703" y="115"/>
                    </a:lnTo>
                    <a:cubicBezTo>
                      <a:pt x="483" y="74"/>
                      <a:pt x="262" y="32"/>
                      <a:pt x="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9" name="Google Shape;4609;p65"/>
              <p:cNvSpPr/>
              <p:nvPr/>
            </p:nvSpPr>
            <p:spPr>
              <a:xfrm>
                <a:off x="1283929" y="1036629"/>
                <a:ext cx="85875" cy="205773"/>
              </a:xfrm>
              <a:custGeom>
                <a:rect b="b" l="l" r="r" t="t"/>
                <a:pathLst>
                  <a:path extrusionOk="0" h="1385" w="578">
                    <a:moveTo>
                      <a:pt x="1" y="0"/>
                    </a:moveTo>
                    <a:lnTo>
                      <a:pt x="43" y="1384"/>
                    </a:lnTo>
                    <a:lnTo>
                      <a:pt x="577" y="1384"/>
                    </a:lnTo>
                    <a:lnTo>
                      <a:pt x="556" y="53"/>
                    </a:lnTo>
                    <a:cubicBezTo>
                      <a:pt x="378" y="32"/>
                      <a:pt x="189" y="1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0" name="Google Shape;4610;p65"/>
              <p:cNvSpPr/>
              <p:nvPr/>
            </p:nvSpPr>
            <p:spPr>
              <a:xfrm>
                <a:off x="1126589" y="1031875"/>
                <a:ext cx="146641" cy="210527"/>
              </a:xfrm>
              <a:custGeom>
                <a:rect b="b" l="l" r="r" t="t"/>
                <a:pathLst>
                  <a:path extrusionOk="0" h="1417" w="987">
                    <a:moveTo>
                      <a:pt x="63" y="1"/>
                    </a:moveTo>
                    <a:lnTo>
                      <a:pt x="1" y="1416"/>
                    </a:lnTo>
                    <a:lnTo>
                      <a:pt x="986" y="1416"/>
                    </a:lnTo>
                    <a:lnTo>
                      <a:pt x="934" y="22"/>
                    </a:lnTo>
                    <a:cubicBezTo>
                      <a:pt x="630" y="1"/>
                      <a:pt x="347" y="1"/>
                      <a:pt x="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1" name="Google Shape;4611;p65"/>
              <p:cNvSpPr/>
              <p:nvPr/>
            </p:nvSpPr>
            <p:spPr>
              <a:xfrm>
                <a:off x="1505156" y="1069315"/>
                <a:ext cx="148127" cy="173087"/>
              </a:xfrm>
              <a:custGeom>
                <a:rect b="b" l="l" r="r" t="t"/>
                <a:pathLst>
                  <a:path extrusionOk="0" h="1165" w="997">
                    <a:moveTo>
                      <a:pt x="1" y="0"/>
                    </a:moveTo>
                    <a:lnTo>
                      <a:pt x="11" y="1164"/>
                    </a:lnTo>
                    <a:lnTo>
                      <a:pt x="997" y="1164"/>
                    </a:lnTo>
                    <a:lnTo>
                      <a:pt x="955" y="263"/>
                    </a:lnTo>
                    <a:cubicBezTo>
                      <a:pt x="640" y="158"/>
                      <a:pt x="326" y="63"/>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2" name="Google Shape;4612;p65"/>
              <p:cNvSpPr/>
              <p:nvPr/>
            </p:nvSpPr>
            <p:spPr>
              <a:xfrm>
                <a:off x="995696" y="1203329"/>
                <a:ext cx="90481" cy="23474"/>
              </a:xfrm>
              <a:custGeom>
                <a:rect b="b" l="l" r="r" t="t"/>
                <a:pathLst>
                  <a:path extrusionOk="0" h="158" w="609">
                    <a:moveTo>
                      <a:pt x="11" y="0"/>
                    </a:moveTo>
                    <a:lnTo>
                      <a:pt x="1" y="158"/>
                    </a:lnTo>
                    <a:lnTo>
                      <a:pt x="609" y="158"/>
                    </a:lnTo>
                    <a:lnTo>
                      <a:pt x="609"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3" name="Google Shape;4613;p65"/>
              <p:cNvSpPr/>
              <p:nvPr/>
            </p:nvSpPr>
            <p:spPr>
              <a:xfrm>
                <a:off x="997330" y="1165888"/>
                <a:ext cx="90481" cy="21989"/>
              </a:xfrm>
              <a:custGeom>
                <a:rect b="b" l="l" r="r" t="t"/>
                <a:pathLst>
                  <a:path extrusionOk="0" h="148" w="609">
                    <a:moveTo>
                      <a:pt x="0" y="1"/>
                    </a:moveTo>
                    <a:lnTo>
                      <a:pt x="0" y="147"/>
                    </a:lnTo>
                    <a:lnTo>
                      <a:pt x="598" y="147"/>
                    </a:lnTo>
                    <a:lnTo>
                      <a:pt x="60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4" name="Google Shape;4614;p65"/>
              <p:cNvSpPr/>
              <p:nvPr/>
            </p:nvSpPr>
            <p:spPr>
              <a:xfrm>
                <a:off x="1156155" y="1193969"/>
                <a:ext cx="85875" cy="29715"/>
              </a:xfrm>
              <a:custGeom>
                <a:rect b="b" l="l" r="r" t="t"/>
                <a:pathLst>
                  <a:path extrusionOk="0" h="200" w="578">
                    <a:moveTo>
                      <a:pt x="1" y="0"/>
                    </a:moveTo>
                    <a:lnTo>
                      <a:pt x="1" y="200"/>
                    </a:lnTo>
                    <a:lnTo>
                      <a:pt x="578" y="200"/>
                    </a:lnTo>
                    <a:lnTo>
                      <a:pt x="578"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5" name="Google Shape;4615;p65"/>
              <p:cNvSpPr/>
              <p:nvPr/>
            </p:nvSpPr>
            <p:spPr>
              <a:xfrm>
                <a:off x="989455" y="910341"/>
                <a:ext cx="99841" cy="20503"/>
              </a:xfrm>
              <a:custGeom>
                <a:rect b="b" l="l" r="r" t="t"/>
                <a:pathLst>
                  <a:path extrusionOk="0" h="138" w="672">
                    <a:moveTo>
                      <a:pt x="1" y="1"/>
                    </a:moveTo>
                    <a:lnTo>
                      <a:pt x="1" y="137"/>
                    </a:lnTo>
                    <a:lnTo>
                      <a:pt x="672" y="137"/>
                    </a:lnTo>
                    <a:lnTo>
                      <a:pt x="67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6" name="Google Shape;4616;p65"/>
              <p:cNvSpPr/>
              <p:nvPr/>
            </p:nvSpPr>
            <p:spPr>
              <a:xfrm>
                <a:off x="1318695" y="916582"/>
                <a:ext cx="18423" cy="17383"/>
              </a:xfrm>
              <a:custGeom>
                <a:rect b="b" l="l" r="r" t="t"/>
                <a:pathLst>
                  <a:path extrusionOk="0" h="117" w="124">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7" name="Google Shape;4617;p65"/>
              <p:cNvSpPr/>
              <p:nvPr/>
            </p:nvSpPr>
            <p:spPr>
              <a:xfrm>
                <a:off x="1196122" y="1158163"/>
                <a:ext cx="16343" cy="11292"/>
              </a:xfrm>
              <a:custGeom>
                <a:rect b="b" l="l" r="r" t="t"/>
                <a:pathLst>
                  <a:path extrusionOk="0" h="76" w="11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8" name="Google Shape;4618;p65"/>
              <p:cNvSpPr/>
              <p:nvPr/>
            </p:nvSpPr>
            <p:spPr>
              <a:xfrm>
                <a:off x="1405462" y="1207935"/>
                <a:ext cx="67155" cy="18869"/>
              </a:xfrm>
              <a:custGeom>
                <a:rect b="b" l="l" r="r" t="t"/>
                <a:pathLst>
                  <a:path extrusionOk="0" h="127" w="452">
                    <a:moveTo>
                      <a:pt x="11" y="1"/>
                    </a:moveTo>
                    <a:lnTo>
                      <a:pt x="1" y="127"/>
                    </a:lnTo>
                    <a:lnTo>
                      <a:pt x="452" y="127"/>
                    </a:lnTo>
                    <a:lnTo>
                      <a:pt x="45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9" name="Google Shape;4619;p65"/>
              <p:cNvSpPr/>
              <p:nvPr/>
            </p:nvSpPr>
            <p:spPr>
              <a:xfrm>
                <a:off x="1304284" y="1187729"/>
                <a:ext cx="54675" cy="43829"/>
              </a:xfrm>
              <a:custGeom>
                <a:rect b="b" l="l" r="r" t="t"/>
                <a:pathLst>
                  <a:path extrusionOk="0" h="295" w="368">
                    <a:moveTo>
                      <a:pt x="367" y="0"/>
                    </a:moveTo>
                    <a:lnTo>
                      <a:pt x="0" y="11"/>
                    </a:lnTo>
                    <a:lnTo>
                      <a:pt x="0" y="294"/>
                    </a:lnTo>
                    <a:lnTo>
                      <a:pt x="357" y="273"/>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0" name="Google Shape;4620;p65"/>
              <p:cNvSpPr/>
              <p:nvPr/>
            </p:nvSpPr>
            <p:spPr>
              <a:xfrm>
                <a:off x="1534722" y="943176"/>
                <a:ext cx="78149" cy="34320"/>
              </a:xfrm>
              <a:custGeom>
                <a:rect b="b" l="l" r="r" t="t"/>
                <a:pathLst>
                  <a:path extrusionOk="0" h="231" w="526">
                    <a:moveTo>
                      <a:pt x="11" y="0"/>
                    </a:moveTo>
                    <a:lnTo>
                      <a:pt x="1" y="231"/>
                    </a:lnTo>
                    <a:lnTo>
                      <a:pt x="525" y="231"/>
                    </a:lnTo>
                    <a:lnTo>
                      <a:pt x="525"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1" name="Google Shape;4621;p65"/>
              <p:cNvSpPr/>
              <p:nvPr/>
            </p:nvSpPr>
            <p:spPr>
              <a:xfrm>
                <a:off x="1673490" y="913462"/>
                <a:ext cx="62400" cy="39075"/>
              </a:xfrm>
              <a:custGeom>
                <a:rect b="b" l="l" r="r" t="t"/>
                <a:pathLst>
                  <a:path extrusionOk="0" h="263" w="420">
                    <a:moveTo>
                      <a:pt x="11" y="1"/>
                    </a:moveTo>
                    <a:lnTo>
                      <a:pt x="0" y="242"/>
                    </a:lnTo>
                    <a:lnTo>
                      <a:pt x="420" y="263"/>
                    </a:lnTo>
                    <a:lnTo>
                      <a:pt x="420" y="22"/>
                    </a:lnTo>
                    <a:lnTo>
                      <a:pt x="11"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2" name="Google Shape;4622;p65"/>
              <p:cNvSpPr/>
              <p:nvPr/>
            </p:nvSpPr>
            <p:spPr>
              <a:xfrm>
                <a:off x="1523876" y="1200209"/>
                <a:ext cx="104595" cy="28229"/>
              </a:xfrm>
              <a:custGeom>
                <a:rect b="b" l="l" r="r" t="t"/>
                <a:pathLst>
                  <a:path extrusionOk="0" h="190" w="704">
                    <a:moveTo>
                      <a:pt x="1" y="0"/>
                    </a:moveTo>
                    <a:lnTo>
                      <a:pt x="11" y="189"/>
                    </a:lnTo>
                    <a:lnTo>
                      <a:pt x="703" y="189"/>
                    </a:lnTo>
                    <a:lnTo>
                      <a:pt x="69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3" name="Google Shape;4623;p65"/>
              <p:cNvSpPr/>
              <p:nvPr/>
            </p:nvSpPr>
            <p:spPr>
              <a:xfrm>
                <a:off x="1679730" y="1161283"/>
                <a:ext cx="78001" cy="71761"/>
              </a:xfrm>
              <a:custGeom>
                <a:rect b="b" l="l" r="r" t="t"/>
                <a:pathLst>
                  <a:path extrusionOk="0" h="483" w="525">
                    <a:moveTo>
                      <a:pt x="0" y="0"/>
                    </a:moveTo>
                    <a:lnTo>
                      <a:pt x="11" y="483"/>
                    </a:lnTo>
                    <a:lnTo>
                      <a:pt x="525" y="483"/>
                    </a:lnTo>
                    <a:lnTo>
                      <a:pt x="514"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4" name="Google Shape;4624;p65"/>
              <p:cNvSpPr/>
              <p:nvPr/>
            </p:nvSpPr>
            <p:spPr>
              <a:xfrm>
                <a:off x="1327610" y="1144048"/>
                <a:ext cx="7874" cy="32983"/>
              </a:xfrm>
              <a:custGeom>
                <a:rect b="b" l="l" r="r" t="t"/>
                <a:pathLst>
                  <a:path extrusionOk="0" h="222" w="53">
                    <a:moveTo>
                      <a:pt x="53" y="1"/>
                    </a:moveTo>
                    <a:lnTo>
                      <a:pt x="0" y="11"/>
                    </a:lnTo>
                    <a:lnTo>
                      <a:pt x="0" y="221"/>
                    </a:lnTo>
                    <a:lnTo>
                      <a:pt x="53" y="221"/>
                    </a:lnTo>
                    <a:lnTo>
                      <a:pt x="5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5" name="Google Shape;4625;p65"/>
              <p:cNvSpPr/>
              <p:nvPr/>
            </p:nvSpPr>
            <p:spPr>
              <a:xfrm>
                <a:off x="1424183" y="1008252"/>
                <a:ext cx="26297" cy="21394"/>
              </a:xfrm>
              <a:custGeom>
                <a:rect b="b" l="l" r="r" t="t"/>
                <a:pathLst>
                  <a:path extrusionOk="0" h="144" w="177">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6" name="Google Shape;4626;p65"/>
              <p:cNvSpPr/>
              <p:nvPr/>
            </p:nvSpPr>
            <p:spPr>
              <a:xfrm>
                <a:off x="2778137" y="863689"/>
                <a:ext cx="74881" cy="378711"/>
              </a:xfrm>
              <a:custGeom>
                <a:rect b="b" l="l" r="r" t="t"/>
                <a:pathLst>
                  <a:path extrusionOk="0" h="2549" w="504">
                    <a:moveTo>
                      <a:pt x="0" y="0"/>
                    </a:moveTo>
                    <a:lnTo>
                      <a:pt x="21" y="2548"/>
                    </a:lnTo>
                    <a:lnTo>
                      <a:pt x="503" y="2548"/>
                    </a:lnTo>
                    <a:lnTo>
                      <a:pt x="3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7" name="Google Shape;4627;p65"/>
              <p:cNvSpPr/>
              <p:nvPr/>
            </p:nvSpPr>
            <p:spPr>
              <a:xfrm>
                <a:off x="3683250" y="925942"/>
                <a:ext cx="113955" cy="316459"/>
              </a:xfrm>
              <a:custGeom>
                <a:rect b="b" l="l" r="r" t="t"/>
                <a:pathLst>
                  <a:path extrusionOk="0" h="2130" w="767">
                    <a:moveTo>
                      <a:pt x="1" y="1"/>
                    </a:moveTo>
                    <a:lnTo>
                      <a:pt x="32" y="2129"/>
                    </a:lnTo>
                    <a:lnTo>
                      <a:pt x="766" y="2129"/>
                    </a:lnTo>
                    <a:lnTo>
                      <a:pt x="6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8" name="Google Shape;4628;p65"/>
              <p:cNvSpPr/>
              <p:nvPr/>
            </p:nvSpPr>
            <p:spPr>
              <a:xfrm>
                <a:off x="3801663" y="925942"/>
                <a:ext cx="98355" cy="316459"/>
              </a:xfrm>
              <a:custGeom>
                <a:rect b="b" l="l" r="r" t="t"/>
                <a:pathLst>
                  <a:path extrusionOk="0" h="2130" w="662">
                    <a:moveTo>
                      <a:pt x="22" y="1"/>
                    </a:moveTo>
                    <a:lnTo>
                      <a:pt x="1" y="2129"/>
                    </a:lnTo>
                    <a:lnTo>
                      <a:pt x="598" y="2129"/>
                    </a:lnTo>
                    <a:lnTo>
                      <a:pt x="6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9" name="Google Shape;4629;p65"/>
              <p:cNvSpPr/>
              <p:nvPr/>
            </p:nvSpPr>
            <p:spPr>
              <a:xfrm>
                <a:off x="3683250" y="925942"/>
                <a:ext cx="106081" cy="223007"/>
              </a:xfrm>
              <a:custGeom>
                <a:rect b="b" l="l" r="r" t="t"/>
                <a:pathLst>
                  <a:path extrusionOk="0" h="1501" w="714">
                    <a:moveTo>
                      <a:pt x="1" y="1"/>
                    </a:moveTo>
                    <a:lnTo>
                      <a:pt x="22" y="1500"/>
                    </a:lnTo>
                    <a:lnTo>
                      <a:pt x="74" y="1500"/>
                    </a:lnTo>
                    <a:cubicBezTo>
                      <a:pt x="294" y="1500"/>
                      <a:pt x="504" y="1490"/>
                      <a:pt x="714" y="1479"/>
                    </a:cubicBezTo>
                    <a:lnTo>
                      <a:pt x="6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0" name="Google Shape;4630;p65"/>
              <p:cNvSpPr/>
              <p:nvPr/>
            </p:nvSpPr>
            <p:spPr>
              <a:xfrm>
                <a:off x="3801663" y="925942"/>
                <a:ext cx="98355" cy="218253"/>
              </a:xfrm>
              <a:custGeom>
                <a:rect b="b" l="l" r="r" t="t"/>
                <a:pathLst>
                  <a:path extrusionOk="0" h="1469" w="662">
                    <a:moveTo>
                      <a:pt x="22" y="1"/>
                    </a:moveTo>
                    <a:lnTo>
                      <a:pt x="1" y="1469"/>
                    </a:lnTo>
                    <a:cubicBezTo>
                      <a:pt x="221" y="1448"/>
                      <a:pt x="431" y="1416"/>
                      <a:pt x="619" y="1385"/>
                    </a:cubicBezTo>
                    <a:lnTo>
                      <a:pt x="6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1" name="Google Shape;4631;p65"/>
              <p:cNvSpPr/>
              <p:nvPr/>
            </p:nvSpPr>
            <p:spPr>
              <a:xfrm>
                <a:off x="3692610" y="940056"/>
                <a:ext cx="67155" cy="24960"/>
              </a:xfrm>
              <a:custGeom>
                <a:rect b="b" l="l" r="r" t="t"/>
                <a:pathLst>
                  <a:path extrusionOk="0" h="168" w="452">
                    <a:moveTo>
                      <a:pt x="1" y="0"/>
                    </a:moveTo>
                    <a:lnTo>
                      <a:pt x="11" y="168"/>
                    </a:lnTo>
                    <a:lnTo>
                      <a:pt x="451" y="168"/>
                    </a:lnTo>
                    <a:lnTo>
                      <a:pt x="441"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2" name="Google Shape;4632;p65"/>
              <p:cNvSpPr/>
              <p:nvPr/>
            </p:nvSpPr>
            <p:spPr>
              <a:xfrm>
                <a:off x="3817263" y="1189214"/>
                <a:ext cx="57795" cy="36103"/>
              </a:xfrm>
              <a:custGeom>
                <a:rect b="b" l="l" r="r" t="t"/>
                <a:pathLst>
                  <a:path extrusionOk="0" h="243" w="389">
                    <a:moveTo>
                      <a:pt x="0" y="1"/>
                    </a:moveTo>
                    <a:lnTo>
                      <a:pt x="11" y="242"/>
                    </a:lnTo>
                    <a:lnTo>
                      <a:pt x="388" y="242"/>
                    </a:lnTo>
                    <a:lnTo>
                      <a:pt x="38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3" name="Google Shape;4633;p65"/>
              <p:cNvSpPr/>
              <p:nvPr/>
            </p:nvSpPr>
            <p:spPr>
              <a:xfrm>
                <a:off x="3821869" y="941542"/>
                <a:ext cx="70275" cy="21989"/>
              </a:xfrm>
              <a:custGeom>
                <a:rect b="b" l="l" r="r" t="t"/>
                <a:pathLst>
                  <a:path extrusionOk="0" h="148" w="473">
                    <a:moveTo>
                      <a:pt x="1" y="1"/>
                    </a:moveTo>
                    <a:lnTo>
                      <a:pt x="11" y="147"/>
                    </a:lnTo>
                    <a:lnTo>
                      <a:pt x="473" y="147"/>
                    </a:lnTo>
                    <a:lnTo>
                      <a:pt x="47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4" name="Google Shape;4634;p65"/>
              <p:cNvSpPr/>
              <p:nvPr/>
            </p:nvSpPr>
            <p:spPr>
              <a:xfrm>
                <a:off x="3734656" y="1203329"/>
                <a:ext cx="11143" cy="14114"/>
              </a:xfrm>
              <a:custGeom>
                <a:rect b="b" l="l" r="r" t="t"/>
                <a:pathLst>
                  <a:path extrusionOk="0" h="95" w="75">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5" name="Google Shape;4635;p65"/>
              <p:cNvSpPr/>
              <p:nvPr/>
            </p:nvSpPr>
            <p:spPr>
              <a:xfrm>
                <a:off x="3723810" y="985223"/>
                <a:ext cx="10994" cy="14114"/>
              </a:xfrm>
              <a:custGeom>
                <a:rect b="b" l="l" r="r" t="t"/>
                <a:pathLst>
                  <a:path extrusionOk="0" h="95" w="74">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6" name="Google Shape;4636;p65"/>
              <p:cNvSpPr/>
              <p:nvPr/>
            </p:nvSpPr>
            <p:spPr>
              <a:xfrm>
                <a:off x="3839104" y="1156528"/>
                <a:ext cx="12629" cy="17383"/>
              </a:xfrm>
              <a:custGeom>
                <a:rect b="b" l="l" r="r" t="t"/>
                <a:pathLst>
                  <a:path extrusionOk="0" h="117" w="85">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7" name="Google Shape;4637;p65"/>
              <p:cNvSpPr/>
              <p:nvPr/>
            </p:nvSpPr>
            <p:spPr>
              <a:xfrm>
                <a:off x="3918591" y="1013155"/>
                <a:ext cx="112321" cy="229247"/>
              </a:xfrm>
              <a:custGeom>
                <a:rect b="b" l="l" r="r" t="t"/>
                <a:pathLst>
                  <a:path extrusionOk="0" h="1543" w="756">
                    <a:moveTo>
                      <a:pt x="0" y="1"/>
                    </a:moveTo>
                    <a:lnTo>
                      <a:pt x="0" y="1542"/>
                    </a:lnTo>
                    <a:lnTo>
                      <a:pt x="713" y="1542"/>
                    </a:lnTo>
                    <a:lnTo>
                      <a:pt x="7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8" name="Google Shape;4638;p65"/>
              <p:cNvSpPr/>
              <p:nvPr/>
            </p:nvSpPr>
            <p:spPr>
              <a:xfrm>
                <a:off x="3918591" y="1013155"/>
                <a:ext cx="112321" cy="117075"/>
              </a:xfrm>
              <a:custGeom>
                <a:rect b="b" l="l" r="r" t="t"/>
                <a:pathLst>
                  <a:path extrusionOk="0" h="788" w="756">
                    <a:moveTo>
                      <a:pt x="0" y="1"/>
                    </a:moveTo>
                    <a:lnTo>
                      <a:pt x="0" y="662"/>
                    </a:lnTo>
                    <a:cubicBezTo>
                      <a:pt x="220" y="704"/>
                      <a:pt x="472" y="745"/>
                      <a:pt x="734" y="787"/>
                    </a:cubicBezTo>
                    <a:lnTo>
                      <a:pt x="7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9" name="Google Shape;4639;p65"/>
              <p:cNvSpPr/>
              <p:nvPr/>
            </p:nvSpPr>
            <p:spPr>
              <a:xfrm>
                <a:off x="3929437" y="1025635"/>
                <a:ext cx="76515" cy="32983"/>
              </a:xfrm>
              <a:custGeom>
                <a:rect b="b" l="l" r="r" t="t"/>
                <a:pathLst>
                  <a:path extrusionOk="0" h="222" w="515">
                    <a:moveTo>
                      <a:pt x="514" y="1"/>
                    </a:moveTo>
                    <a:lnTo>
                      <a:pt x="11" y="22"/>
                    </a:lnTo>
                    <a:lnTo>
                      <a:pt x="0" y="221"/>
                    </a:lnTo>
                    <a:lnTo>
                      <a:pt x="504" y="200"/>
                    </a:lnTo>
                    <a:lnTo>
                      <a:pt x="51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0" name="Google Shape;4640;p65"/>
              <p:cNvSpPr/>
              <p:nvPr/>
            </p:nvSpPr>
            <p:spPr>
              <a:xfrm>
                <a:off x="3930922" y="1203329"/>
                <a:ext cx="71909" cy="32835"/>
              </a:xfrm>
              <a:custGeom>
                <a:rect b="b" l="l" r="r" t="t"/>
                <a:pathLst>
                  <a:path extrusionOk="0" h="221" w="484">
                    <a:moveTo>
                      <a:pt x="483" y="0"/>
                    </a:moveTo>
                    <a:lnTo>
                      <a:pt x="11" y="21"/>
                    </a:lnTo>
                    <a:lnTo>
                      <a:pt x="1" y="220"/>
                    </a:lnTo>
                    <a:lnTo>
                      <a:pt x="473" y="200"/>
                    </a:lnTo>
                    <a:lnTo>
                      <a:pt x="48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1" name="Google Shape;4641;p65"/>
              <p:cNvSpPr/>
              <p:nvPr/>
            </p:nvSpPr>
            <p:spPr>
              <a:xfrm>
                <a:off x="4049336" y="863689"/>
                <a:ext cx="101475" cy="378711"/>
              </a:xfrm>
              <a:custGeom>
                <a:rect b="b" l="l" r="r" t="t"/>
                <a:pathLst>
                  <a:path extrusionOk="0" h="2549" w="683">
                    <a:moveTo>
                      <a:pt x="1" y="0"/>
                    </a:moveTo>
                    <a:lnTo>
                      <a:pt x="32" y="2548"/>
                    </a:lnTo>
                    <a:lnTo>
                      <a:pt x="683" y="2548"/>
                    </a:lnTo>
                    <a:lnTo>
                      <a:pt x="5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2" name="Google Shape;4642;p65"/>
              <p:cNvSpPr/>
              <p:nvPr/>
            </p:nvSpPr>
            <p:spPr>
              <a:xfrm>
                <a:off x="4155269" y="863689"/>
                <a:ext cx="88995" cy="378711"/>
              </a:xfrm>
              <a:custGeom>
                <a:rect b="b" l="l" r="r" t="t"/>
                <a:pathLst>
                  <a:path extrusionOk="0" h="2549" w="599">
                    <a:moveTo>
                      <a:pt x="22" y="0"/>
                    </a:moveTo>
                    <a:lnTo>
                      <a:pt x="1" y="2548"/>
                    </a:lnTo>
                    <a:lnTo>
                      <a:pt x="536" y="2548"/>
                    </a:lnTo>
                    <a:lnTo>
                      <a:pt x="5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3" name="Google Shape;4643;p65"/>
              <p:cNvSpPr/>
              <p:nvPr/>
            </p:nvSpPr>
            <p:spPr>
              <a:xfrm>
                <a:off x="4049336" y="863689"/>
                <a:ext cx="95235" cy="268025"/>
              </a:xfrm>
              <a:custGeom>
                <a:rect b="b" l="l" r="r" t="t"/>
                <a:pathLst>
                  <a:path extrusionOk="0" h="1804" w="641">
                    <a:moveTo>
                      <a:pt x="1" y="0"/>
                    </a:moveTo>
                    <a:lnTo>
                      <a:pt x="22" y="1804"/>
                    </a:lnTo>
                    <a:lnTo>
                      <a:pt x="64" y="1804"/>
                    </a:lnTo>
                    <a:cubicBezTo>
                      <a:pt x="263" y="1793"/>
                      <a:pt x="452" y="1783"/>
                      <a:pt x="641" y="1772"/>
                    </a:cubicBezTo>
                    <a:lnTo>
                      <a:pt x="5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4" name="Google Shape;4644;p65"/>
              <p:cNvSpPr/>
              <p:nvPr/>
            </p:nvSpPr>
            <p:spPr>
              <a:xfrm>
                <a:off x="4156903" y="863689"/>
                <a:ext cx="87361" cy="261785"/>
              </a:xfrm>
              <a:custGeom>
                <a:rect b="b" l="l" r="r" t="t"/>
                <a:pathLst>
                  <a:path extrusionOk="0" h="1762" w="588">
                    <a:moveTo>
                      <a:pt x="21" y="0"/>
                    </a:moveTo>
                    <a:lnTo>
                      <a:pt x="0" y="1762"/>
                    </a:lnTo>
                    <a:cubicBezTo>
                      <a:pt x="189" y="1730"/>
                      <a:pt x="368" y="1699"/>
                      <a:pt x="556" y="1657"/>
                    </a:cubicBezTo>
                    <a:lnTo>
                      <a:pt x="5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5" name="Google Shape;4645;p65"/>
              <p:cNvSpPr/>
              <p:nvPr/>
            </p:nvSpPr>
            <p:spPr>
              <a:xfrm>
                <a:off x="4169384" y="1179854"/>
                <a:ext cx="53040" cy="42343"/>
              </a:xfrm>
              <a:custGeom>
                <a:rect b="b" l="l" r="r" t="t"/>
                <a:pathLst>
                  <a:path extrusionOk="0" h="285" w="357">
                    <a:moveTo>
                      <a:pt x="0" y="1"/>
                    </a:moveTo>
                    <a:lnTo>
                      <a:pt x="11" y="284"/>
                    </a:lnTo>
                    <a:lnTo>
                      <a:pt x="357" y="284"/>
                    </a:lnTo>
                    <a:lnTo>
                      <a:pt x="346"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6" name="Google Shape;4646;p65"/>
              <p:cNvSpPr/>
              <p:nvPr/>
            </p:nvSpPr>
            <p:spPr>
              <a:xfrm>
                <a:off x="4096137" y="1195455"/>
                <a:ext cx="9509" cy="17383"/>
              </a:xfrm>
              <a:custGeom>
                <a:rect b="b" l="l" r="r" t="t"/>
                <a:pathLst>
                  <a:path extrusionOk="0" h="117" w="64">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7" name="Google Shape;4647;p65"/>
              <p:cNvSpPr/>
              <p:nvPr/>
            </p:nvSpPr>
            <p:spPr>
              <a:xfrm>
                <a:off x="4086777" y="935302"/>
                <a:ext cx="9509" cy="15749"/>
              </a:xfrm>
              <a:custGeom>
                <a:rect b="b" l="l" r="r" t="t"/>
                <a:pathLst>
                  <a:path extrusionOk="0" h="106" w="64">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8" name="Google Shape;4648;p65"/>
              <p:cNvSpPr/>
              <p:nvPr/>
            </p:nvSpPr>
            <p:spPr>
              <a:xfrm>
                <a:off x="4189590" y="1140928"/>
                <a:ext cx="11143" cy="18869"/>
              </a:xfrm>
              <a:custGeom>
                <a:rect b="b" l="l" r="r" t="t"/>
                <a:pathLst>
                  <a:path extrusionOk="0" h="127" w="75">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9" name="Google Shape;4649;p65"/>
              <p:cNvSpPr/>
              <p:nvPr/>
            </p:nvSpPr>
            <p:spPr>
              <a:xfrm>
                <a:off x="2860596" y="863689"/>
                <a:ext cx="112321" cy="378711"/>
              </a:xfrm>
              <a:custGeom>
                <a:rect b="b" l="l" r="r" t="t"/>
                <a:pathLst>
                  <a:path extrusionOk="0" h="2549" w="756">
                    <a:moveTo>
                      <a:pt x="1" y="0"/>
                    </a:moveTo>
                    <a:lnTo>
                      <a:pt x="22" y="2548"/>
                    </a:lnTo>
                    <a:lnTo>
                      <a:pt x="756" y="2548"/>
                    </a:lnTo>
                    <a:lnTo>
                      <a:pt x="5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0" name="Google Shape;4650;p65"/>
              <p:cNvSpPr/>
              <p:nvPr/>
            </p:nvSpPr>
            <p:spPr>
              <a:xfrm>
                <a:off x="2977523" y="863689"/>
                <a:ext cx="98206" cy="378711"/>
              </a:xfrm>
              <a:custGeom>
                <a:rect b="b" l="l" r="r" t="t"/>
                <a:pathLst>
                  <a:path extrusionOk="0" h="2549" w="661">
                    <a:moveTo>
                      <a:pt x="21" y="0"/>
                    </a:moveTo>
                    <a:lnTo>
                      <a:pt x="0" y="2548"/>
                    </a:lnTo>
                    <a:lnTo>
                      <a:pt x="598" y="2548"/>
                    </a:lnTo>
                    <a:lnTo>
                      <a:pt x="66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1" name="Google Shape;4651;p65"/>
              <p:cNvSpPr/>
              <p:nvPr/>
            </p:nvSpPr>
            <p:spPr>
              <a:xfrm>
                <a:off x="2673690" y="894741"/>
                <a:ext cx="96721" cy="347660"/>
              </a:xfrm>
              <a:custGeom>
                <a:rect b="b" l="l" r="r" t="t"/>
                <a:pathLst>
                  <a:path extrusionOk="0" h="2340" w="651">
                    <a:moveTo>
                      <a:pt x="1" y="1"/>
                    </a:moveTo>
                    <a:lnTo>
                      <a:pt x="11" y="2339"/>
                    </a:lnTo>
                    <a:lnTo>
                      <a:pt x="651" y="2339"/>
                    </a:lnTo>
                    <a:lnTo>
                      <a:pt x="588" y="3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2" name="Google Shape;4652;p65"/>
              <p:cNvSpPr/>
              <p:nvPr/>
            </p:nvSpPr>
            <p:spPr>
              <a:xfrm>
                <a:off x="2778137" y="863689"/>
                <a:ext cx="70126" cy="266539"/>
              </a:xfrm>
              <a:custGeom>
                <a:rect b="b" l="l" r="r" t="t"/>
                <a:pathLst>
                  <a:path extrusionOk="0" h="1794" w="472">
                    <a:moveTo>
                      <a:pt x="0" y="0"/>
                    </a:moveTo>
                    <a:lnTo>
                      <a:pt x="11" y="1772"/>
                    </a:lnTo>
                    <a:cubicBezTo>
                      <a:pt x="157" y="1783"/>
                      <a:pt x="315" y="1793"/>
                      <a:pt x="472" y="1793"/>
                    </a:cubicBezTo>
                    <a:lnTo>
                      <a:pt x="3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3" name="Google Shape;4653;p65"/>
              <p:cNvSpPr/>
              <p:nvPr/>
            </p:nvSpPr>
            <p:spPr>
              <a:xfrm>
                <a:off x="2860596" y="863689"/>
                <a:ext cx="104595" cy="268025"/>
              </a:xfrm>
              <a:custGeom>
                <a:rect b="b" l="l" r="r" t="t"/>
                <a:pathLst>
                  <a:path extrusionOk="0" h="1804" w="704">
                    <a:moveTo>
                      <a:pt x="1" y="0"/>
                    </a:moveTo>
                    <a:lnTo>
                      <a:pt x="22" y="1804"/>
                    </a:lnTo>
                    <a:lnTo>
                      <a:pt x="64" y="1804"/>
                    </a:lnTo>
                    <a:cubicBezTo>
                      <a:pt x="284" y="1804"/>
                      <a:pt x="504" y="1783"/>
                      <a:pt x="703" y="1772"/>
                    </a:cubicBezTo>
                    <a:lnTo>
                      <a:pt x="5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4" name="Google Shape;4654;p65"/>
              <p:cNvSpPr/>
              <p:nvPr/>
            </p:nvSpPr>
            <p:spPr>
              <a:xfrm>
                <a:off x="2979009" y="863689"/>
                <a:ext cx="96721" cy="261785"/>
              </a:xfrm>
              <a:custGeom>
                <a:rect b="b" l="l" r="r" t="t"/>
                <a:pathLst>
                  <a:path extrusionOk="0" h="1762" w="651">
                    <a:moveTo>
                      <a:pt x="11" y="0"/>
                    </a:moveTo>
                    <a:lnTo>
                      <a:pt x="1" y="1762"/>
                    </a:lnTo>
                    <a:cubicBezTo>
                      <a:pt x="211" y="1730"/>
                      <a:pt x="410" y="1699"/>
                      <a:pt x="609" y="1657"/>
                    </a:cubicBezTo>
                    <a:lnTo>
                      <a:pt x="6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5" name="Google Shape;4655;p65"/>
              <p:cNvSpPr/>
              <p:nvPr/>
            </p:nvSpPr>
            <p:spPr>
              <a:xfrm>
                <a:off x="2673690" y="894741"/>
                <a:ext cx="93601" cy="230733"/>
              </a:xfrm>
              <a:custGeom>
                <a:rect b="b" l="l" r="r" t="t"/>
                <a:pathLst>
                  <a:path extrusionOk="0" h="1553" w="630">
                    <a:moveTo>
                      <a:pt x="1" y="1"/>
                    </a:moveTo>
                    <a:lnTo>
                      <a:pt x="11" y="1448"/>
                    </a:lnTo>
                    <a:cubicBezTo>
                      <a:pt x="210" y="1501"/>
                      <a:pt x="420" y="1532"/>
                      <a:pt x="630" y="1553"/>
                    </a:cubicBezTo>
                    <a:lnTo>
                      <a:pt x="588" y="3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6" name="Google Shape;4656;p65"/>
              <p:cNvSpPr/>
              <p:nvPr/>
            </p:nvSpPr>
            <p:spPr>
              <a:xfrm>
                <a:off x="2686170" y="913462"/>
                <a:ext cx="64035" cy="23623"/>
              </a:xfrm>
              <a:custGeom>
                <a:rect b="b" l="l" r="r" t="t"/>
                <a:pathLst>
                  <a:path extrusionOk="0" h="159" w="431">
                    <a:moveTo>
                      <a:pt x="0" y="1"/>
                    </a:moveTo>
                    <a:lnTo>
                      <a:pt x="0" y="158"/>
                    </a:lnTo>
                    <a:lnTo>
                      <a:pt x="430" y="158"/>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7" name="Google Shape;4657;p65"/>
              <p:cNvSpPr/>
              <p:nvPr/>
            </p:nvSpPr>
            <p:spPr>
              <a:xfrm>
                <a:off x="2687656" y="952388"/>
                <a:ext cx="62549" cy="23623"/>
              </a:xfrm>
              <a:custGeom>
                <a:rect b="b" l="l" r="r" t="t"/>
                <a:pathLst>
                  <a:path extrusionOk="0" h="159" w="421">
                    <a:moveTo>
                      <a:pt x="1" y="1"/>
                    </a:moveTo>
                    <a:lnTo>
                      <a:pt x="1" y="158"/>
                    </a:lnTo>
                    <a:lnTo>
                      <a:pt x="420" y="158"/>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8" name="Google Shape;4658;p65"/>
              <p:cNvSpPr/>
              <p:nvPr/>
            </p:nvSpPr>
            <p:spPr>
              <a:xfrm>
                <a:off x="2684536" y="1201695"/>
                <a:ext cx="70275" cy="20503"/>
              </a:xfrm>
              <a:custGeom>
                <a:rect b="b" l="l" r="r" t="t"/>
                <a:pathLst>
                  <a:path extrusionOk="0" h="138" w="473">
                    <a:moveTo>
                      <a:pt x="1" y="1"/>
                    </a:moveTo>
                    <a:lnTo>
                      <a:pt x="1" y="137"/>
                    </a:lnTo>
                    <a:lnTo>
                      <a:pt x="473" y="137"/>
                    </a:lnTo>
                    <a:lnTo>
                      <a:pt x="47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9" name="Google Shape;4659;p65"/>
              <p:cNvSpPr/>
              <p:nvPr/>
            </p:nvSpPr>
            <p:spPr>
              <a:xfrm>
                <a:off x="2807703" y="1198575"/>
                <a:ext cx="10994" cy="17383"/>
              </a:xfrm>
              <a:custGeom>
                <a:rect b="b" l="l" r="r" t="t"/>
                <a:pathLst>
                  <a:path extrusionOk="0" h="117" w="74">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0" name="Google Shape;4660;p65"/>
              <p:cNvSpPr/>
              <p:nvPr/>
            </p:nvSpPr>
            <p:spPr>
              <a:xfrm>
                <a:off x="2993124" y="1179854"/>
                <a:ext cx="59280" cy="42343"/>
              </a:xfrm>
              <a:custGeom>
                <a:rect b="b" l="l" r="r" t="t"/>
                <a:pathLst>
                  <a:path extrusionOk="0" h="285" w="399">
                    <a:moveTo>
                      <a:pt x="0" y="1"/>
                    </a:moveTo>
                    <a:lnTo>
                      <a:pt x="11" y="284"/>
                    </a:lnTo>
                    <a:lnTo>
                      <a:pt x="399" y="284"/>
                    </a:lnTo>
                    <a:lnTo>
                      <a:pt x="38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1" name="Google Shape;4661;p65"/>
              <p:cNvSpPr/>
              <p:nvPr/>
            </p:nvSpPr>
            <p:spPr>
              <a:xfrm>
                <a:off x="2910517" y="1195455"/>
                <a:ext cx="10994" cy="17383"/>
              </a:xfrm>
              <a:custGeom>
                <a:rect b="b" l="l" r="r" t="t"/>
                <a:pathLst>
                  <a:path extrusionOk="0" h="117" w="74">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2" name="Google Shape;4662;p65"/>
              <p:cNvSpPr/>
              <p:nvPr/>
            </p:nvSpPr>
            <p:spPr>
              <a:xfrm>
                <a:off x="2901156" y="935302"/>
                <a:ext cx="12629" cy="15749"/>
              </a:xfrm>
              <a:custGeom>
                <a:rect b="b" l="l" r="r" t="t"/>
                <a:pathLst>
                  <a:path extrusionOk="0" h="106" w="85">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3" name="Google Shape;4663;p65"/>
              <p:cNvSpPr/>
              <p:nvPr/>
            </p:nvSpPr>
            <p:spPr>
              <a:xfrm>
                <a:off x="3014964" y="1140928"/>
                <a:ext cx="14114" cy="18869"/>
              </a:xfrm>
              <a:custGeom>
                <a:rect b="b" l="l" r="r" t="t"/>
                <a:pathLst>
                  <a:path extrusionOk="0" h="127" w="95">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4" name="Google Shape;4664;p65"/>
              <p:cNvSpPr/>
              <p:nvPr/>
            </p:nvSpPr>
            <p:spPr>
              <a:xfrm>
                <a:off x="3376296" y="863689"/>
                <a:ext cx="106081" cy="378711"/>
              </a:xfrm>
              <a:custGeom>
                <a:rect b="b" l="l" r="r" t="t"/>
                <a:pathLst>
                  <a:path extrusionOk="0" h="2549" w="714">
                    <a:moveTo>
                      <a:pt x="85" y="0"/>
                    </a:moveTo>
                    <a:lnTo>
                      <a:pt x="1" y="2548"/>
                    </a:lnTo>
                    <a:lnTo>
                      <a:pt x="714" y="2548"/>
                    </a:lnTo>
                    <a:lnTo>
                      <a:pt x="6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5" name="Google Shape;4665;p65"/>
              <p:cNvSpPr/>
              <p:nvPr/>
            </p:nvSpPr>
            <p:spPr>
              <a:xfrm>
                <a:off x="3094303" y="967988"/>
                <a:ext cx="112321" cy="274413"/>
              </a:xfrm>
              <a:custGeom>
                <a:rect b="b" l="l" r="r" t="t"/>
                <a:pathLst>
                  <a:path extrusionOk="0" h="1847" w="756">
                    <a:moveTo>
                      <a:pt x="1" y="1"/>
                    </a:moveTo>
                    <a:lnTo>
                      <a:pt x="1" y="1846"/>
                    </a:lnTo>
                    <a:lnTo>
                      <a:pt x="714" y="1846"/>
                    </a:lnTo>
                    <a:lnTo>
                      <a:pt x="7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6" name="Google Shape;4666;p65"/>
              <p:cNvSpPr/>
              <p:nvPr/>
            </p:nvSpPr>
            <p:spPr>
              <a:xfrm>
                <a:off x="3500949" y="863689"/>
                <a:ext cx="160607" cy="378711"/>
              </a:xfrm>
              <a:custGeom>
                <a:rect b="b" l="l" r="r" t="t"/>
                <a:pathLst>
                  <a:path extrusionOk="0" h="2549" w="1081">
                    <a:moveTo>
                      <a:pt x="64" y="0"/>
                    </a:moveTo>
                    <a:lnTo>
                      <a:pt x="1" y="2548"/>
                    </a:lnTo>
                    <a:lnTo>
                      <a:pt x="1081" y="2548"/>
                    </a:lnTo>
                    <a:lnTo>
                      <a:pt x="9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7" name="Google Shape;4667;p65"/>
              <p:cNvSpPr/>
              <p:nvPr/>
            </p:nvSpPr>
            <p:spPr>
              <a:xfrm>
                <a:off x="3220590" y="894741"/>
                <a:ext cx="141887" cy="347660"/>
              </a:xfrm>
              <a:custGeom>
                <a:rect b="b" l="l" r="r" t="t"/>
                <a:pathLst>
                  <a:path extrusionOk="0" h="2340" w="955">
                    <a:moveTo>
                      <a:pt x="74" y="1"/>
                    </a:moveTo>
                    <a:lnTo>
                      <a:pt x="0" y="2339"/>
                    </a:lnTo>
                    <a:lnTo>
                      <a:pt x="954" y="2339"/>
                    </a:lnTo>
                    <a:lnTo>
                      <a:pt x="944" y="32"/>
                    </a:lnTo>
                    <a:lnTo>
                      <a:pt x="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8" name="Google Shape;4668;p65"/>
              <p:cNvSpPr/>
              <p:nvPr/>
            </p:nvSpPr>
            <p:spPr>
              <a:xfrm>
                <a:off x="3381050" y="863689"/>
                <a:ext cx="99841" cy="266539"/>
              </a:xfrm>
              <a:custGeom>
                <a:rect b="b" l="l" r="r" t="t"/>
                <a:pathLst>
                  <a:path extrusionOk="0" h="1794" w="672">
                    <a:moveTo>
                      <a:pt x="53" y="0"/>
                    </a:moveTo>
                    <a:lnTo>
                      <a:pt x="0" y="1772"/>
                    </a:lnTo>
                    <a:cubicBezTo>
                      <a:pt x="210" y="1783"/>
                      <a:pt x="441" y="1793"/>
                      <a:pt x="671" y="1793"/>
                    </a:cubicBezTo>
                    <a:lnTo>
                      <a:pt x="6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9" name="Google Shape;4669;p65"/>
              <p:cNvSpPr/>
              <p:nvPr/>
            </p:nvSpPr>
            <p:spPr>
              <a:xfrm>
                <a:off x="3094303" y="967988"/>
                <a:ext cx="112321" cy="140401"/>
              </a:xfrm>
              <a:custGeom>
                <a:rect b="b" l="l" r="r" t="t"/>
                <a:pathLst>
                  <a:path extrusionOk="0" h="945" w="756">
                    <a:moveTo>
                      <a:pt x="1" y="1"/>
                    </a:moveTo>
                    <a:lnTo>
                      <a:pt x="1" y="787"/>
                    </a:lnTo>
                    <a:cubicBezTo>
                      <a:pt x="232" y="850"/>
                      <a:pt x="473" y="903"/>
                      <a:pt x="735" y="945"/>
                    </a:cubicBezTo>
                    <a:lnTo>
                      <a:pt x="7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0" name="Google Shape;4670;p65"/>
              <p:cNvSpPr/>
              <p:nvPr/>
            </p:nvSpPr>
            <p:spPr>
              <a:xfrm>
                <a:off x="3504070" y="863689"/>
                <a:ext cx="151247" cy="268025"/>
              </a:xfrm>
              <a:custGeom>
                <a:rect b="b" l="l" r="r" t="t"/>
                <a:pathLst>
                  <a:path extrusionOk="0" h="1804" w="1018">
                    <a:moveTo>
                      <a:pt x="43" y="0"/>
                    </a:moveTo>
                    <a:lnTo>
                      <a:pt x="1" y="1804"/>
                    </a:lnTo>
                    <a:lnTo>
                      <a:pt x="74" y="1804"/>
                    </a:lnTo>
                    <a:cubicBezTo>
                      <a:pt x="399" y="1804"/>
                      <a:pt x="714" y="1783"/>
                      <a:pt x="1018" y="1772"/>
                    </a:cubicBezTo>
                    <a:lnTo>
                      <a:pt x="9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1" name="Google Shape;4671;p65"/>
              <p:cNvSpPr/>
              <p:nvPr/>
            </p:nvSpPr>
            <p:spPr>
              <a:xfrm>
                <a:off x="3225196" y="894741"/>
                <a:ext cx="135647" cy="230733"/>
              </a:xfrm>
              <a:custGeom>
                <a:rect b="b" l="l" r="r" t="t"/>
                <a:pathLst>
                  <a:path extrusionOk="0" h="1553" w="913">
                    <a:moveTo>
                      <a:pt x="43" y="1"/>
                    </a:moveTo>
                    <a:lnTo>
                      <a:pt x="1" y="1448"/>
                    </a:lnTo>
                    <a:cubicBezTo>
                      <a:pt x="284" y="1501"/>
                      <a:pt x="588" y="1532"/>
                      <a:pt x="913" y="1553"/>
                    </a:cubicBezTo>
                    <a:lnTo>
                      <a:pt x="913" y="32"/>
                    </a:lnTo>
                    <a:lnTo>
                      <a:pt x="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2" name="Google Shape;4672;p65"/>
              <p:cNvSpPr/>
              <p:nvPr/>
            </p:nvSpPr>
            <p:spPr>
              <a:xfrm>
                <a:off x="3250157" y="913462"/>
                <a:ext cx="93601" cy="23623"/>
              </a:xfrm>
              <a:custGeom>
                <a:rect b="b" l="l" r="r" t="t"/>
                <a:pathLst>
                  <a:path extrusionOk="0" h="159" w="630">
                    <a:moveTo>
                      <a:pt x="0" y="1"/>
                    </a:moveTo>
                    <a:lnTo>
                      <a:pt x="0" y="158"/>
                    </a:lnTo>
                    <a:lnTo>
                      <a:pt x="630" y="158"/>
                    </a:lnTo>
                    <a:lnTo>
                      <a:pt x="63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3" name="Google Shape;4673;p65"/>
              <p:cNvSpPr/>
              <p:nvPr/>
            </p:nvSpPr>
            <p:spPr>
              <a:xfrm>
                <a:off x="3250157" y="952388"/>
                <a:ext cx="93601" cy="23623"/>
              </a:xfrm>
              <a:custGeom>
                <a:rect b="b" l="l" r="r" t="t"/>
                <a:pathLst>
                  <a:path extrusionOk="0" h="159" w="630">
                    <a:moveTo>
                      <a:pt x="0" y="1"/>
                    </a:moveTo>
                    <a:lnTo>
                      <a:pt x="0" y="158"/>
                    </a:lnTo>
                    <a:lnTo>
                      <a:pt x="619" y="158"/>
                    </a:lnTo>
                    <a:lnTo>
                      <a:pt x="63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4" name="Google Shape;4674;p65"/>
              <p:cNvSpPr/>
              <p:nvPr/>
            </p:nvSpPr>
            <p:spPr>
              <a:xfrm>
                <a:off x="3234556" y="1201695"/>
                <a:ext cx="106081" cy="20503"/>
              </a:xfrm>
              <a:custGeom>
                <a:rect b="b" l="l" r="r" t="t"/>
                <a:pathLst>
                  <a:path extrusionOk="0" h="138" w="714">
                    <a:moveTo>
                      <a:pt x="1" y="1"/>
                    </a:moveTo>
                    <a:lnTo>
                      <a:pt x="1" y="137"/>
                    </a:lnTo>
                    <a:lnTo>
                      <a:pt x="703" y="137"/>
                    </a:lnTo>
                    <a:lnTo>
                      <a:pt x="71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5" name="Google Shape;4675;p65"/>
              <p:cNvSpPr/>
              <p:nvPr/>
            </p:nvSpPr>
            <p:spPr>
              <a:xfrm>
                <a:off x="3416857" y="1198575"/>
                <a:ext cx="17234" cy="17383"/>
              </a:xfrm>
              <a:custGeom>
                <a:rect b="b" l="l" r="r" t="t"/>
                <a:pathLst>
                  <a:path extrusionOk="0" h="117" w="116">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6" name="Google Shape;4676;p65"/>
              <p:cNvSpPr/>
              <p:nvPr/>
            </p:nvSpPr>
            <p:spPr>
              <a:xfrm>
                <a:off x="3105297" y="982103"/>
                <a:ext cx="76515" cy="39075"/>
              </a:xfrm>
              <a:custGeom>
                <a:rect b="b" l="l" r="r" t="t"/>
                <a:pathLst>
                  <a:path extrusionOk="0" h="263" w="515">
                    <a:moveTo>
                      <a:pt x="514" y="0"/>
                    </a:moveTo>
                    <a:lnTo>
                      <a:pt x="11" y="21"/>
                    </a:lnTo>
                    <a:lnTo>
                      <a:pt x="0" y="262"/>
                    </a:lnTo>
                    <a:lnTo>
                      <a:pt x="514" y="241"/>
                    </a:lnTo>
                    <a:lnTo>
                      <a:pt x="514"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7" name="Google Shape;4677;p65"/>
              <p:cNvSpPr/>
              <p:nvPr/>
            </p:nvSpPr>
            <p:spPr>
              <a:xfrm>
                <a:off x="3106783" y="1195455"/>
                <a:ext cx="71909" cy="39223"/>
              </a:xfrm>
              <a:custGeom>
                <a:rect b="b" l="l" r="r" t="t"/>
                <a:pathLst>
                  <a:path extrusionOk="0" h="264" w="484">
                    <a:moveTo>
                      <a:pt x="483" y="1"/>
                    </a:moveTo>
                    <a:lnTo>
                      <a:pt x="11" y="22"/>
                    </a:lnTo>
                    <a:lnTo>
                      <a:pt x="1" y="263"/>
                    </a:lnTo>
                    <a:lnTo>
                      <a:pt x="483" y="242"/>
                    </a:lnTo>
                    <a:lnTo>
                      <a:pt x="48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8" name="Google Shape;4678;p65"/>
              <p:cNvSpPr/>
              <p:nvPr/>
            </p:nvSpPr>
            <p:spPr>
              <a:xfrm>
                <a:off x="3571076" y="1195455"/>
                <a:ext cx="17234" cy="17383"/>
              </a:xfrm>
              <a:custGeom>
                <a:rect b="b" l="l" r="r" t="t"/>
                <a:pathLst>
                  <a:path extrusionOk="0" h="117" w="116">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9" name="Google Shape;4679;p65"/>
              <p:cNvSpPr/>
              <p:nvPr/>
            </p:nvSpPr>
            <p:spPr>
              <a:xfrm>
                <a:off x="3566471" y="935302"/>
                <a:ext cx="17234" cy="15749"/>
              </a:xfrm>
              <a:custGeom>
                <a:rect b="b" l="l" r="r" t="t"/>
                <a:pathLst>
                  <a:path extrusionOk="0" h="106" w="116">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0" name="Google Shape;4680;p65"/>
              <p:cNvSpPr/>
              <p:nvPr/>
            </p:nvSpPr>
            <p:spPr>
              <a:xfrm>
                <a:off x="2080137" y="863689"/>
                <a:ext cx="110687" cy="378711"/>
              </a:xfrm>
              <a:custGeom>
                <a:rect b="b" l="l" r="r" t="t"/>
                <a:pathLst>
                  <a:path extrusionOk="0" h="2549" w="745">
                    <a:moveTo>
                      <a:pt x="0" y="0"/>
                    </a:moveTo>
                    <a:lnTo>
                      <a:pt x="32" y="2548"/>
                    </a:lnTo>
                    <a:lnTo>
                      <a:pt x="745" y="2548"/>
                    </a:lnTo>
                    <a:lnTo>
                      <a:pt x="5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1" name="Google Shape;4681;p65"/>
              <p:cNvSpPr/>
              <p:nvPr/>
            </p:nvSpPr>
            <p:spPr>
              <a:xfrm>
                <a:off x="1790269" y="967988"/>
                <a:ext cx="118561" cy="274413"/>
              </a:xfrm>
              <a:custGeom>
                <a:rect b="b" l="l" r="r" t="t"/>
                <a:pathLst>
                  <a:path extrusionOk="0" h="1847" w="798">
                    <a:moveTo>
                      <a:pt x="1" y="1"/>
                    </a:moveTo>
                    <a:lnTo>
                      <a:pt x="85" y="1846"/>
                    </a:lnTo>
                    <a:lnTo>
                      <a:pt x="798" y="1846"/>
                    </a:lnTo>
                    <a:lnTo>
                      <a:pt x="7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2" name="Google Shape;4682;p65"/>
              <p:cNvSpPr/>
              <p:nvPr/>
            </p:nvSpPr>
            <p:spPr>
              <a:xfrm>
                <a:off x="2203156" y="863689"/>
                <a:ext cx="166847" cy="378711"/>
              </a:xfrm>
              <a:custGeom>
                <a:rect b="b" l="l" r="r" t="t"/>
                <a:pathLst>
                  <a:path extrusionOk="0" h="2549" w="1123">
                    <a:moveTo>
                      <a:pt x="1" y="0"/>
                    </a:moveTo>
                    <a:lnTo>
                      <a:pt x="43" y="2548"/>
                    </a:lnTo>
                    <a:lnTo>
                      <a:pt x="1123" y="2548"/>
                    </a:lnTo>
                    <a:lnTo>
                      <a:pt x="8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3" name="Google Shape;4683;p65"/>
              <p:cNvSpPr/>
              <p:nvPr/>
            </p:nvSpPr>
            <p:spPr>
              <a:xfrm>
                <a:off x="2377730" y="863689"/>
                <a:ext cx="145007" cy="378711"/>
              </a:xfrm>
              <a:custGeom>
                <a:rect b="b" l="l" r="r" t="t"/>
                <a:pathLst>
                  <a:path extrusionOk="0" h="2549" w="976">
                    <a:moveTo>
                      <a:pt x="32" y="0"/>
                    </a:moveTo>
                    <a:lnTo>
                      <a:pt x="0" y="2548"/>
                    </a:lnTo>
                    <a:lnTo>
                      <a:pt x="891" y="2548"/>
                    </a:lnTo>
                    <a:lnTo>
                      <a:pt x="97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4" name="Google Shape;4684;p65"/>
              <p:cNvSpPr/>
              <p:nvPr/>
            </p:nvSpPr>
            <p:spPr>
              <a:xfrm>
                <a:off x="1924283" y="894741"/>
                <a:ext cx="146641" cy="347660"/>
              </a:xfrm>
              <a:custGeom>
                <a:rect b="b" l="l" r="r" t="t"/>
                <a:pathLst>
                  <a:path extrusionOk="0" h="2340" w="987">
                    <a:moveTo>
                      <a:pt x="1" y="1"/>
                    </a:moveTo>
                    <a:lnTo>
                      <a:pt x="32" y="2339"/>
                    </a:lnTo>
                    <a:lnTo>
                      <a:pt x="986" y="2339"/>
                    </a:lnTo>
                    <a:lnTo>
                      <a:pt x="881" y="32"/>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5" name="Google Shape;4685;p65"/>
              <p:cNvSpPr/>
              <p:nvPr/>
            </p:nvSpPr>
            <p:spPr>
              <a:xfrm>
                <a:off x="2080137" y="863689"/>
                <a:ext cx="104446" cy="266539"/>
              </a:xfrm>
              <a:custGeom>
                <a:rect b="b" l="l" r="r" t="t"/>
                <a:pathLst>
                  <a:path extrusionOk="0" h="1794" w="703">
                    <a:moveTo>
                      <a:pt x="0" y="0"/>
                    </a:moveTo>
                    <a:lnTo>
                      <a:pt x="21" y="1772"/>
                    </a:lnTo>
                    <a:cubicBezTo>
                      <a:pt x="241" y="1783"/>
                      <a:pt x="472" y="1793"/>
                      <a:pt x="703" y="1793"/>
                    </a:cubicBezTo>
                    <a:lnTo>
                      <a:pt x="5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6" name="Google Shape;4686;p65"/>
              <p:cNvSpPr/>
              <p:nvPr/>
            </p:nvSpPr>
            <p:spPr>
              <a:xfrm>
                <a:off x="1790269" y="967988"/>
                <a:ext cx="115441" cy="140401"/>
              </a:xfrm>
              <a:custGeom>
                <a:rect b="b" l="l" r="r" t="t"/>
                <a:pathLst>
                  <a:path extrusionOk="0" h="945" w="777">
                    <a:moveTo>
                      <a:pt x="1" y="1"/>
                    </a:moveTo>
                    <a:lnTo>
                      <a:pt x="43" y="787"/>
                    </a:lnTo>
                    <a:cubicBezTo>
                      <a:pt x="263" y="850"/>
                      <a:pt x="515" y="903"/>
                      <a:pt x="777" y="945"/>
                    </a:cubicBezTo>
                    <a:lnTo>
                      <a:pt x="7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7" name="Google Shape;4687;p65"/>
              <p:cNvSpPr/>
              <p:nvPr/>
            </p:nvSpPr>
            <p:spPr>
              <a:xfrm>
                <a:off x="2203156" y="863689"/>
                <a:ext cx="156001" cy="268025"/>
              </a:xfrm>
              <a:custGeom>
                <a:rect b="b" l="l" r="r" t="t"/>
                <a:pathLst>
                  <a:path extrusionOk="0" h="1804" w="1050">
                    <a:moveTo>
                      <a:pt x="1" y="0"/>
                    </a:moveTo>
                    <a:lnTo>
                      <a:pt x="32" y="1804"/>
                    </a:lnTo>
                    <a:lnTo>
                      <a:pt x="105" y="1804"/>
                    </a:lnTo>
                    <a:cubicBezTo>
                      <a:pt x="431" y="1804"/>
                      <a:pt x="745" y="1783"/>
                      <a:pt x="1049" y="1772"/>
                    </a:cubicBezTo>
                    <a:lnTo>
                      <a:pt x="8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8" name="Google Shape;4688;p65"/>
              <p:cNvSpPr/>
              <p:nvPr/>
            </p:nvSpPr>
            <p:spPr>
              <a:xfrm>
                <a:off x="2379216" y="863689"/>
                <a:ext cx="145007" cy="261785"/>
              </a:xfrm>
              <a:custGeom>
                <a:rect b="b" l="l" r="r" t="t"/>
                <a:pathLst>
                  <a:path extrusionOk="0" h="1762" w="976">
                    <a:moveTo>
                      <a:pt x="22" y="0"/>
                    </a:moveTo>
                    <a:lnTo>
                      <a:pt x="1" y="1762"/>
                    </a:lnTo>
                    <a:cubicBezTo>
                      <a:pt x="315" y="1730"/>
                      <a:pt x="619" y="1699"/>
                      <a:pt x="913" y="1657"/>
                    </a:cubicBezTo>
                    <a:lnTo>
                      <a:pt x="9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9" name="Google Shape;4689;p65"/>
              <p:cNvSpPr/>
              <p:nvPr/>
            </p:nvSpPr>
            <p:spPr>
              <a:xfrm>
                <a:off x="1924283" y="894741"/>
                <a:ext cx="140401" cy="230733"/>
              </a:xfrm>
              <a:custGeom>
                <a:rect b="b" l="l" r="r" t="t"/>
                <a:pathLst>
                  <a:path extrusionOk="0" h="1553" w="945">
                    <a:moveTo>
                      <a:pt x="1" y="1"/>
                    </a:moveTo>
                    <a:lnTo>
                      <a:pt x="22" y="1448"/>
                    </a:lnTo>
                    <a:cubicBezTo>
                      <a:pt x="315" y="1501"/>
                      <a:pt x="619" y="1532"/>
                      <a:pt x="944" y="1553"/>
                    </a:cubicBezTo>
                    <a:lnTo>
                      <a:pt x="881" y="32"/>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0" name="Google Shape;4690;p65"/>
              <p:cNvSpPr/>
              <p:nvPr/>
            </p:nvSpPr>
            <p:spPr>
              <a:xfrm>
                <a:off x="1944489" y="913462"/>
                <a:ext cx="93749" cy="23623"/>
              </a:xfrm>
              <a:custGeom>
                <a:rect b="b" l="l" r="r" t="t"/>
                <a:pathLst>
                  <a:path extrusionOk="0" h="159" w="631">
                    <a:moveTo>
                      <a:pt x="1" y="1"/>
                    </a:moveTo>
                    <a:lnTo>
                      <a:pt x="1" y="158"/>
                    </a:lnTo>
                    <a:lnTo>
                      <a:pt x="630" y="158"/>
                    </a:lnTo>
                    <a:lnTo>
                      <a:pt x="6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1" name="Google Shape;4691;p65"/>
              <p:cNvSpPr/>
              <p:nvPr/>
            </p:nvSpPr>
            <p:spPr>
              <a:xfrm>
                <a:off x="1946123" y="952388"/>
                <a:ext cx="93601" cy="23623"/>
              </a:xfrm>
              <a:custGeom>
                <a:rect b="b" l="l" r="r" t="t"/>
                <a:pathLst>
                  <a:path extrusionOk="0" h="159" w="630">
                    <a:moveTo>
                      <a:pt x="0" y="1"/>
                    </a:moveTo>
                    <a:lnTo>
                      <a:pt x="0" y="158"/>
                    </a:lnTo>
                    <a:lnTo>
                      <a:pt x="630" y="158"/>
                    </a:lnTo>
                    <a:lnTo>
                      <a:pt x="619"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2" name="Google Shape;4692;p65"/>
              <p:cNvSpPr/>
              <p:nvPr/>
            </p:nvSpPr>
            <p:spPr>
              <a:xfrm>
                <a:off x="1941369" y="1201695"/>
                <a:ext cx="104595" cy="20503"/>
              </a:xfrm>
              <a:custGeom>
                <a:rect b="b" l="l" r="r" t="t"/>
                <a:pathLst>
                  <a:path extrusionOk="0" h="138" w="704">
                    <a:moveTo>
                      <a:pt x="1" y="1"/>
                    </a:moveTo>
                    <a:lnTo>
                      <a:pt x="1" y="137"/>
                    </a:lnTo>
                    <a:lnTo>
                      <a:pt x="704" y="137"/>
                    </a:lnTo>
                    <a:lnTo>
                      <a:pt x="70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3" name="Google Shape;4693;p65"/>
              <p:cNvSpPr/>
              <p:nvPr/>
            </p:nvSpPr>
            <p:spPr>
              <a:xfrm>
                <a:off x="2122480" y="1201695"/>
                <a:ext cx="18572" cy="14263"/>
              </a:xfrm>
              <a:custGeom>
                <a:rect b="b" l="l" r="r" t="t"/>
                <a:pathLst>
                  <a:path extrusionOk="0" h="96" w="125">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4" name="Google Shape;4694;p65"/>
              <p:cNvSpPr/>
              <p:nvPr/>
            </p:nvSpPr>
            <p:spPr>
              <a:xfrm>
                <a:off x="2401057" y="1179854"/>
                <a:ext cx="85875" cy="42343"/>
              </a:xfrm>
              <a:custGeom>
                <a:rect b="b" l="l" r="r" t="t"/>
                <a:pathLst>
                  <a:path extrusionOk="0" h="285" w="578">
                    <a:moveTo>
                      <a:pt x="0" y="1"/>
                    </a:moveTo>
                    <a:lnTo>
                      <a:pt x="11" y="284"/>
                    </a:lnTo>
                    <a:lnTo>
                      <a:pt x="577" y="284"/>
                    </a:lnTo>
                    <a:lnTo>
                      <a:pt x="577"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5" name="Google Shape;4695;p65"/>
              <p:cNvSpPr/>
              <p:nvPr/>
            </p:nvSpPr>
            <p:spPr>
              <a:xfrm>
                <a:off x="1804384" y="982103"/>
                <a:ext cx="74881" cy="39075"/>
              </a:xfrm>
              <a:custGeom>
                <a:rect b="b" l="l" r="r" t="t"/>
                <a:pathLst>
                  <a:path extrusionOk="0" h="263" w="504">
                    <a:moveTo>
                      <a:pt x="503" y="0"/>
                    </a:moveTo>
                    <a:lnTo>
                      <a:pt x="0" y="21"/>
                    </a:lnTo>
                    <a:lnTo>
                      <a:pt x="0" y="262"/>
                    </a:lnTo>
                    <a:lnTo>
                      <a:pt x="503" y="241"/>
                    </a:lnTo>
                    <a:lnTo>
                      <a:pt x="50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6" name="Google Shape;4696;p65"/>
              <p:cNvSpPr/>
              <p:nvPr/>
            </p:nvSpPr>
            <p:spPr>
              <a:xfrm>
                <a:off x="1815229" y="1195455"/>
                <a:ext cx="70275" cy="39223"/>
              </a:xfrm>
              <a:custGeom>
                <a:rect b="b" l="l" r="r" t="t"/>
                <a:pathLst>
                  <a:path extrusionOk="0" h="264" w="473">
                    <a:moveTo>
                      <a:pt x="472" y="1"/>
                    </a:moveTo>
                    <a:lnTo>
                      <a:pt x="1" y="22"/>
                    </a:lnTo>
                    <a:lnTo>
                      <a:pt x="1" y="263"/>
                    </a:lnTo>
                    <a:lnTo>
                      <a:pt x="472" y="242"/>
                    </a:lnTo>
                    <a:lnTo>
                      <a:pt x="47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7" name="Google Shape;4697;p65"/>
              <p:cNvSpPr/>
              <p:nvPr/>
            </p:nvSpPr>
            <p:spPr>
              <a:xfrm>
                <a:off x="2276403" y="1195455"/>
                <a:ext cx="18869" cy="17383"/>
              </a:xfrm>
              <a:custGeom>
                <a:rect b="b" l="l" r="r" t="t"/>
                <a:pathLst>
                  <a:path extrusionOk="0" h="117" w="127">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8" name="Google Shape;4698;p65"/>
              <p:cNvSpPr/>
              <p:nvPr/>
            </p:nvSpPr>
            <p:spPr>
              <a:xfrm>
                <a:off x="2261100" y="938422"/>
                <a:ext cx="18572" cy="12629"/>
              </a:xfrm>
              <a:custGeom>
                <a:rect b="b" l="l" r="r" t="t"/>
                <a:pathLst>
                  <a:path extrusionOk="0" h="85" w="125">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9" name="Google Shape;4699;p65"/>
              <p:cNvSpPr/>
              <p:nvPr/>
            </p:nvSpPr>
            <p:spPr>
              <a:xfrm>
                <a:off x="2433743" y="1140928"/>
                <a:ext cx="18869" cy="18869"/>
              </a:xfrm>
              <a:custGeom>
                <a:rect b="b" l="l" r="r" t="t"/>
                <a:pathLst>
                  <a:path extrusionOk="0" h="127" w="127">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0" name="Google Shape;4700;p65"/>
              <p:cNvSpPr/>
              <p:nvPr/>
            </p:nvSpPr>
            <p:spPr>
              <a:xfrm>
                <a:off x="2446966" y="939759"/>
                <a:ext cx="23177" cy="15897"/>
              </a:xfrm>
              <a:custGeom>
                <a:rect b="b" l="l" r="r" t="t"/>
                <a:pathLst>
                  <a:path extrusionOk="0" h="107" w="156">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701" name="Google Shape;4701;p65"/>
          <p:cNvGrpSpPr/>
          <p:nvPr/>
        </p:nvGrpSpPr>
        <p:grpSpPr>
          <a:xfrm>
            <a:off x="5153416" y="859708"/>
            <a:ext cx="3268775" cy="380199"/>
            <a:chOff x="5161963" y="859708"/>
            <a:chExt cx="3268775" cy="380199"/>
          </a:xfrm>
        </p:grpSpPr>
        <p:sp>
          <p:nvSpPr>
            <p:cNvPr id="4702" name="Google Shape;4702;p65"/>
            <p:cNvSpPr/>
            <p:nvPr/>
          </p:nvSpPr>
          <p:spPr>
            <a:xfrm flipH="1">
              <a:off x="5288102" y="876794"/>
              <a:ext cx="59429" cy="28229"/>
            </a:xfrm>
            <a:custGeom>
              <a:rect b="b" l="l" r="r" t="t"/>
              <a:pathLst>
                <a:path extrusionOk="0" h="190" w="400">
                  <a:moveTo>
                    <a:pt x="1" y="1"/>
                  </a:moveTo>
                  <a:lnTo>
                    <a:pt x="1" y="189"/>
                  </a:lnTo>
                  <a:lnTo>
                    <a:pt x="399" y="189"/>
                  </a:lnTo>
                  <a:lnTo>
                    <a:pt x="389"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3" name="Google Shape;4703;p65"/>
            <p:cNvSpPr/>
            <p:nvPr/>
          </p:nvSpPr>
          <p:spPr>
            <a:xfrm flipH="1">
              <a:off x="5169688" y="876794"/>
              <a:ext cx="62549" cy="28229"/>
            </a:xfrm>
            <a:custGeom>
              <a:rect b="b" l="l" r="r" t="t"/>
              <a:pathLst>
                <a:path extrusionOk="0" h="190" w="421">
                  <a:moveTo>
                    <a:pt x="1" y="1"/>
                  </a:moveTo>
                  <a:lnTo>
                    <a:pt x="11" y="189"/>
                  </a:lnTo>
                  <a:lnTo>
                    <a:pt x="420" y="189"/>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4" name="Google Shape;4704;p65"/>
            <p:cNvSpPr/>
            <p:nvPr/>
          </p:nvSpPr>
          <p:spPr>
            <a:xfrm flipH="1">
              <a:off x="6581289" y="878428"/>
              <a:ext cx="37440" cy="18720"/>
            </a:xfrm>
            <a:custGeom>
              <a:rect b="b" l="l" r="r" t="t"/>
              <a:pathLst>
                <a:path extrusionOk="0" h="126" w="252">
                  <a:moveTo>
                    <a:pt x="0" y="0"/>
                  </a:moveTo>
                  <a:lnTo>
                    <a:pt x="10" y="126"/>
                  </a:lnTo>
                  <a:lnTo>
                    <a:pt x="252" y="126"/>
                  </a:lnTo>
                  <a:lnTo>
                    <a:pt x="252"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5" name="Google Shape;4705;p65"/>
            <p:cNvSpPr/>
            <p:nvPr/>
          </p:nvSpPr>
          <p:spPr>
            <a:xfrm flipH="1">
              <a:off x="6470602" y="876794"/>
              <a:ext cx="65669" cy="28229"/>
            </a:xfrm>
            <a:custGeom>
              <a:rect b="b" l="l" r="r" t="t"/>
              <a:pathLst>
                <a:path extrusionOk="0" h="190" w="442">
                  <a:moveTo>
                    <a:pt x="1" y="1"/>
                  </a:moveTo>
                  <a:lnTo>
                    <a:pt x="1" y="189"/>
                  </a:lnTo>
                  <a:lnTo>
                    <a:pt x="441" y="189"/>
                  </a:lnTo>
                  <a:lnTo>
                    <a:pt x="431"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6" name="Google Shape;4706;p65"/>
            <p:cNvSpPr/>
            <p:nvPr/>
          </p:nvSpPr>
          <p:spPr>
            <a:xfrm flipH="1">
              <a:off x="6338222" y="876794"/>
              <a:ext cx="68640" cy="28229"/>
            </a:xfrm>
            <a:custGeom>
              <a:rect b="b" l="l" r="r" t="t"/>
              <a:pathLst>
                <a:path extrusionOk="0" h="190" w="462">
                  <a:moveTo>
                    <a:pt x="0" y="1"/>
                  </a:moveTo>
                  <a:lnTo>
                    <a:pt x="0" y="189"/>
                  </a:lnTo>
                  <a:lnTo>
                    <a:pt x="462" y="189"/>
                  </a:lnTo>
                  <a:lnTo>
                    <a:pt x="46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7" name="Google Shape;4707;p65"/>
            <p:cNvSpPr/>
            <p:nvPr/>
          </p:nvSpPr>
          <p:spPr>
            <a:xfrm flipH="1">
              <a:off x="5948661" y="878428"/>
              <a:ext cx="54675" cy="18720"/>
            </a:xfrm>
            <a:custGeom>
              <a:rect b="b" l="l" r="r" t="t"/>
              <a:pathLst>
                <a:path extrusionOk="0" h="126" w="368">
                  <a:moveTo>
                    <a:pt x="0" y="0"/>
                  </a:moveTo>
                  <a:lnTo>
                    <a:pt x="0" y="126"/>
                  </a:lnTo>
                  <a:lnTo>
                    <a:pt x="367" y="126"/>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8" name="Google Shape;4708;p65"/>
            <p:cNvSpPr/>
            <p:nvPr/>
          </p:nvSpPr>
          <p:spPr>
            <a:xfrm flipH="1">
              <a:off x="5785082" y="876794"/>
              <a:ext cx="96721" cy="28229"/>
            </a:xfrm>
            <a:custGeom>
              <a:rect b="b" l="l" r="r" t="t"/>
              <a:pathLst>
                <a:path extrusionOk="0" h="190" w="651">
                  <a:moveTo>
                    <a:pt x="0" y="1"/>
                  </a:moveTo>
                  <a:lnTo>
                    <a:pt x="0" y="189"/>
                  </a:lnTo>
                  <a:lnTo>
                    <a:pt x="640" y="189"/>
                  </a:lnTo>
                  <a:lnTo>
                    <a:pt x="65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9" name="Google Shape;4709;p65"/>
            <p:cNvSpPr/>
            <p:nvPr/>
          </p:nvSpPr>
          <p:spPr>
            <a:xfrm flipH="1">
              <a:off x="7255815" y="878428"/>
              <a:ext cx="54675" cy="18720"/>
            </a:xfrm>
            <a:custGeom>
              <a:rect b="b" l="l" r="r" t="t"/>
              <a:pathLst>
                <a:path extrusionOk="0" h="126" w="368">
                  <a:moveTo>
                    <a:pt x="0" y="0"/>
                  </a:moveTo>
                  <a:lnTo>
                    <a:pt x="0" y="126"/>
                  </a:lnTo>
                  <a:lnTo>
                    <a:pt x="367" y="126"/>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0" name="Google Shape;4710;p65"/>
            <p:cNvSpPr/>
            <p:nvPr/>
          </p:nvSpPr>
          <p:spPr>
            <a:xfrm flipH="1">
              <a:off x="7092236" y="876794"/>
              <a:ext cx="96721" cy="28229"/>
            </a:xfrm>
            <a:custGeom>
              <a:rect b="b" l="l" r="r" t="t"/>
              <a:pathLst>
                <a:path extrusionOk="0" h="190" w="651">
                  <a:moveTo>
                    <a:pt x="0" y="1"/>
                  </a:moveTo>
                  <a:lnTo>
                    <a:pt x="0" y="189"/>
                  </a:lnTo>
                  <a:lnTo>
                    <a:pt x="650" y="189"/>
                  </a:lnTo>
                  <a:lnTo>
                    <a:pt x="65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1" name="Google Shape;4711;p65"/>
            <p:cNvSpPr/>
            <p:nvPr/>
          </p:nvSpPr>
          <p:spPr>
            <a:xfrm flipH="1">
              <a:off x="6894484" y="876794"/>
              <a:ext cx="102961" cy="28229"/>
            </a:xfrm>
            <a:custGeom>
              <a:rect b="b" l="l" r="r" t="t"/>
              <a:pathLst>
                <a:path extrusionOk="0" h="190" w="693">
                  <a:moveTo>
                    <a:pt x="1" y="1"/>
                  </a:moveTo>
                  <a:lnTo>
                    <a:pt x="11" y="189"/>
                  </a:lnTo>
                  <a:lnTo>
                    <a:pt x="693" y="189"/>
                  </a:lnTo>
                  <a:lnTo>
                    <a:pt x="69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12" name="Google Shape;4712;p65"/>
            <p:cNvGrpSpPr/>
            <p:nvPr/>
          </p:nvGrpSpPr>
          <p:grpSpPr>
            <a:xfrm flipH="1">
              <a:off x="5161963" y="859708"/>
              <a:ext cx="3268775" cy="380199"/>
              <a:chOff x="975489" y="863689"/>
              <a:chExt cx="3268775" cy="380199"/>
            </a:xfrm>
          </p:grpSpPr>
          <p:sp>
            <p:nvSpPr>
              <p:cNvPr id="4713" name="Google Shape;4713;p65"/>
              <p:cNvSpPr/>
              <p:nvPr/>
            </p:nvSpPr>
            <p:spPr>
              <a:xfrm>
                <a:off x="2505355" y="905736"/>
                <a:ext cx="166847" cy="338151"/>
              </a:xfrm>
              <a:custGeom>
                <a:rect b="b" l="l" r="r" t="t"/>
                <a:pathLst>
                  <a:path extrusionOk="0" h="2276" w="1123">
                    <a:moveTo>
                      <a:pt x="588" y="0"/>
                    </a:moveTo>
                    <a:lnTo>
                      <a:pt x="1" y="2171"/>
                    </a:lnTo>
                    <a:lnTo>
                      <a:pt x="546" y="2276"/>
                    </a:lnTo>
                    <a:lnTo>
                      <a:pt x="1123" y="74"/>
                    </a:lnTo>
                    <a:lnTo>
                      <a:pt x="5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4" name="Google Shape;4714;p65"/>
              <p:cNvSpPr/>
              <p:nvPr/>
            </p:nvSpPr>
            <p:spPr>
              <a:xfrm>
                <a:off x="2536556" y="905736"/>
                <a:ext cx="135647" cy="207407"/>
              </a:xfrm>
              <a:custGeom>
                <a:rect b="b" l="l" r="r" t="t"/>
                <a:pathLst>
                  <a:path extrusionOk="0" h="1396" w="913">
                    <a:moveTo>
                      <a:pt x="378" y="0"/>
                    </a:moveTo>
                    <a:lnTo>
                      <a:pt x="1" y="1395"/>
                    </a:lnTo>
                    <a:cubicBezTo>
                      <a:pt x="200" y="1374"/>
                      <a:pt x="399" y="1332"/>
                      <a:pt x="598" y="1280"/>
                    </a:cubicBezTo>
                    <a:lnTo>
                      <a:pt x="913" y="74"/>
                    </a:lnTo>
                    <a:lnTo>
                      <a:pt x="3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5" name="Google Shape;4715;p65"/>
              <p:cNvSpPr/>
              <p:nvPr/>
            </p:nvSpPr>
            <p:spPr>
              <a:xfrm>
                <a:off x="2592717" y="930696"/>
                <a:ext cx="54675" cy="45315"/>
              </a:xfrm>
              <a:custGeom>
                <a:rect b="b" l="l" r="r" t="t"/>
                <a:pathLst>
                  <a:path extrusionOk="0" h="305" w="368">
                    <a:moveTo>
                      <a:pt x="74" y="0"/>
                    </a:moveTo>
                    <a:lnTo>
                      <a:pt x="0" y="294"/>
                    </a:lnTo>
                    <a:lnTo>
                      <a:pt x="283" y="304"/>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6" name="Google Shape;4716;p65"/>
              <p:cNvSpPr/>
              <p:nvPr/>
            </p:nvSpPr>
            <p:spPr>
              <a:xfrm>
                <a:off x="2525710" y="1186094"/>
                <a:ext cx="51555" cy="45463"/>
              </a:xfrm>
              <a:custGeom>
                <a:rect b="b" l="l" r="r" t="t"/>
                <a:pathLst>
                  <a:path extrusionOk="0" h="306" w="347">
                    <a:moveTo>
                      <a:pt x="63" y="1"/>
                    </a:moveTo>
                    <a:lnTo>
                      <a:pt x="0" y="232"/>
                    </a:lnTo>
                    <a:lnTo>
                      <a:pt x="283" y="305"/>
                    </a:lnTo>
                    <a:lnTo>
                      <a:pt x="346" y="64"/>
                    </a:lnTo>
                    <a:lnTo>
                      <a:pt x="6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7" name="Google Shape;4717;p65"/>
              <p:cNvSpPr/>
              <p:nvPr/>
            </p:nvSpPr>
            <p:spPr>
              <a:xfrm>
                <a:off x="2598957" y="986708"/>
                <a:ext cx="14114" cy="32835"/>
              </a:xfrm>
              <a:custGeom>
                <a:rect b="b" l="l" r="r" t="t"/>
                <a:pathLst>
                  <a:path extrusionOk="0" h="221" w="95">
                    <a:moveTo>
                      <a:pt x="53" y="1"/>
                    </a:moveTo>
                    <a:lnTo>
                      <a:pt x="0" y="221"/>
                    </a:lnTo>
                    <a:lnTo>
                      <a:pt x="42" y="221"/>
                    </a:lnTo>
                    <a:lnTo>
                      <a:pt x="95"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8" name="Google Shape;4718;p65"/>
              <p:cNvSpPr/>
              <p:nvPr/>
            </p:nvSpPr>
            <p:spPr>
              <a:xfrm>
                <a:off x="1664130" y="896376"/>
                <a:ext cx="115441" cy="346025"/>
              </a:xfrm>
              <a:custGeom>
                <a:rect b="b" l="l" r="r" t="t"/>
                <a:pathLst>
                  <a:path extrusionOk="0" h="2329" w="777">
                    <a:moveTo>
                      <a:pt x="0" y="0"/>
                    </a:moveTo>
                    <a:lnTo>
                      <a:pt x="32" y="2328"/>
                    </a:lnTo>
                    <a:lnTo>
                      <a:pt x="776" y="2328"/>
                    </a:lnTo>
                    <a:lnTo>
                      <a:pt x="60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9" name="Google Shape;4719;p65"/>
              <p:cNvSpPr/>
              <p:nvPr/>
            </p:nvSpPr>
            <p:spPr>
              <a:xfrm>
                <a:off x="975489" y="896376"/>
                <a:ext cx="151247" cy="346025"/>
              </a:xfrm>
              <a:custGeom>
                <a:rect b="b" l="l" r="r" t="t"/>
                <a:pathLst>
                  <a:path extrusionOk="0" h="2329" w="1018">
                    <a:moveTo>
                      <a:pt x="32" y="0"/>
                    </a:moveTo>
                    <a:lnTo>
                      <a:pt x="0" y="2328"/>
                    </a:lnTo>
                    <a:lnTo>
                      <a:pt x="923" y="2328"/>
                    </a:lnTo>
                    <a:lnTo>
                      <a:pt x="10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0" name="Google Shape;4720;p65"/>
              <p:cNvSpPr/>
              <p:nvPr/>
            </p:nvSpPr>
            <p:spPr>
              <a:xfrm>
                <a:off x="1385256" y="991463"/>
                <a:ext cx="109201" cy="250939"/>
              </a:xfrm>
              <a:custGeom>
                <a:rect b="b" l="l" r="r" t="t"/>
                <a:pathLst>
                  <a:path extrusionOk="0" h="1689" w="735">
                    <a:moveTo>
                      <a:pt x="42" y="0"/>
                    </a:moveTo>
                    <a:lnTo>
                      <a:pt x="0" y="1688"/>
                    </a:lnTo>
                    <a:lnTo>
                      <a:pt x="734" y="1688"/>
                    </a:lnTo>
                    <a:lnTo>
                      <a:pt x="6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1" name="Google Shape;4721;p65"/>
              <p:cNvSpPr/>
              <p:nvPr/>
            </p:nvSpPr>
            <p:spPr>
              <a:xfrm>
                <a:off x="1280809" y="896376"/>
                <a:ext cx="88995" cy="346025"/>
              </a:xfrm>
              <a:custGeom>
                <a:rect b="b" l="l" r="r" t="t"/>
                <a:pathLst>
                  <a:path extrusionOk="0" h="2329" w="599">
                    <a:moveTo>
                      <a:pt x="1" y="0"/>
                    </a:moveTo>
                    <a:lnTo>
                      <a:pt x="64" y="2328"/>
                    </a:lnTo>
                    <a:lnTo>
                      <a:pt x="598" y="2328"/>
                    </a:lnTo>
                    <a:lnTo>
                      <a:pt x="5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2" name="Google Shape;4722;p65"/>
              <p:cNvSpPr/>
              <p:nvPr/>
            </p:nvSpPr>
            <p:spPr>
              <a:xfrm>
                <a:off x="1126589" y="929062"/>
                <a:ext cx="146641" cy="313339"/>
              </a:xfrm>
              <a:custGeom>
                <a:rect b="b" l="l" r="r" t="t"/>
                <a:pathLst>
                  <a:path extrusionOk="0" h="2109" w="987">
                    <a:moveTo>
                      <a:pt x="84" y="1"/>
                    </a:moveTo>
                    <a:lnTo>
                      <a:pt x="1" y="2108"/>
                    </a:lnTo>
                    <a:lnTo>
                      <a:pt x="986" y="2108"/>
                    </a:lnTo>
                    <a:lnTo>
                      <a:pt x="902" y="64"/>
                    </a:lnTo>
                    <a:lnTo>
                      <a:pt x="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3" name="Google Shape;4723;p65"/>
              <p:cNvSpPr/>
              <p:nvPr/>
            </p:nvSpPr>
            <p:spPr>
              <a:xfrm>
                <a:off x="1502036" y="924456"/>
                <a:ext cx="151247" cy="317945"/>
              </a:xfrm>
              <a:custGeom>
                <a:rect b="b" l="l" r="r" t="t"/>
                <a:pathLst>
                  <a:path extrusionOk="0" h="2140" w="1018">
                    <a:moveTo>
                      <a:pt x="1" y="0"/>
                    </a:moveTo>
                    <a:lnTo>
                      <a:pt x="32" y="2139"/>
                    </a:lnTo>
                    <a:lnTo>
                      <a:pt x="1018" y="2139"/>
                    </a:lnTo>
                    <a:lnTo>
                      <a:pt x="913" y="32"/>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4" name="Google Shape;4724;p65"/>
              <p:cNvSpPr/>
              <p:nvPr/>
            </p:nvSpPr>
            <p:spPr>
              <a:xfrm>
                <a:off x="1667250" y="1116116"/>
                <a:ext cx="112321" cy="126287"/>
              </a:xfrm>
              <a:custGeom>
                <a:rect b="b" l="l" r="r" t="t"/>
                <a:pathLst>
                  <a:path extrusionOk="0" h="850" w="756">
                    <a:moveTo>
                      <a:pt x="0" y="0"/>
                    </a:moveTo>
                    <a:lnTo>
                      <a:pt x="11" y="839"/>
                    </a:lnTo>
                    <a:lnTo>
                      <a:pt x="755" y="849"/>
                    </a:lnTo>
                    <a:lnTo>
                      <a:pt x="713" y="315"/>
                    </a:lnTo>
                    <a:cubicBezTo>
                      <a:pt x="483" y="189"/>
                      <a:pt x="242" y="94"/>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5" name="Google Shape;4725;p65"/>
              <p:cNvSpPr/>
              <p:nvPr/>
            </p:nvSpPr>
            <p:spPr>
              <a:xfrm>
                <a:off x="975489" y="1031875"/>
                <a:ext cx="146641" cy="210527"/>
              </a:xfrm>
              <a:custGeom>
                <a:rect b="b" l="l" r="r" t="t"/>
                <a:pathLst>
                  <a:path extrusionOk="0" h="1417" w="987">
                    <a:moveTo>
                      <a:pt x="986" y="1"/>
                    </a:moveTo>
                    <a:lnTo>
                      <a:pt x="986" y="1"/>
                    </a:lnTo>
                    <a:cubicBezTo>
                      <a:pt x="651" y="11"/>
                      <a:pt x="325" y="43"/>
                      <a:pt x="21" y="74"/>
                    </a:cubicBezTo>
                    <a:lnTo>
                      <a:pt x="0" y="1416"/>
                    </a:lnTo>
                    <a:lnTo>
                      <a:pt x="923" y="1416"/>
                    </a:lnTo>
                    <a:lnTo>
                      <a:pt x="9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6" name="Google Shape;4726;p65"/>
              <p:cNvSpPr/>
              <p:nvPr/>
            </p:nvSpPr>
            <p:spPr>
              <a:xfrm>
                <a:off x="1385256" y="1049109"/>
                <a:ext cx="109201" cy="194779"/>
              </a:xfrm>
              <a:custGeom>
                <a:rect b="b" l="l" r="r" t="t"/>
                <a:pathLst>
                  <a:path extrusionOk="0" h="1311" w="735">
                    <a:moveTo>
                      <a:pt x="32" y="0"/>
                    </a:moveTo>
                    <a:lnTo>
                      <a:pt x="0" y="1311"/>
                    </a:lnTo>
                    <a:lnTo>
                      <a:pt x="734" y="1300"/>
                    </a:lnTo>
                    <a:lnTo>
                      <a:pt x="703" y="115"/>
                    </a:lnTo>
                    <a:cubicBezTo>
                      <a:pt x="483" y="74"/>
                      <a:pt x="262" y="32"/>
                      <a:pt x="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7" name="Google Shape;4727;p65"/>
              <p:cNvSpPr/>
              <p:nvPr/>
            </p:nvSpPr>
            <p:spPr>
              <a:xfrm>
                <a:off x="1283929" y="1036629"/>
                <a:ext cx="85875" cy="205773"/>
              </a:xfrm>
              <a:custGeom>
                <a:rect b="b" l="l" r="r" t="t"/>
                <a:pathLst>
                  <a:path extrusionOk="0" h="1385" w="578">
                    <a:moveTo>
                      <a:pt x="1" y="0"/>
                    </a:moveTo>
                    <a:lnTo>
                      <a:pt x="43" y="1384"/>
                    </a:lnTo>
                    <a:lnTo>
                      <a:pt x="577" y="1384"/>
                    </a:lnTo>
                    <a:lnTo>
                      <a:pt x="556" y="53"/>
                    </a:lnTo>
                    <a:cubicBezTo>
                      <a:pt x="378" y="32"/>
                      <a:pt x="189" y="1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8" name="Google Shape;4728;p65"/>
              <p:cNvSpPr/>
              <p:nvPr/>
            </p:nvSpPr>
            <p:spPr>
              <a:xfrm>
                <a:off x="1126589" y="1031875"/>
                <a:ext cx="146641" cy="210527"/>
              </a:xfrm>
              <a:custGeom>
                <a:rect b="b" l="l" r="r" t="t"/>
                <a:pathLst>
                  <a:path extrusionOk="0" h="1417" w="987">
                    <a:moveTo>
                      <a:pt x="63" y="1"/>
                    </a:moveTo>
                    <a:lnTo>
                      <a:pt x="1" y="1416"/>
                    </a:lnTo>
                    <a:lnTo>
                      <a:pt x="986" y="1416"/>
                    </a:lnTo>
                    <a:lnTo>
                      <a:pt x="934" y="22"/>
                    </a:lnTo>
                    <a:cubicBezTo>
                      <a:pt x="630" y="1"/>
                      <a:pt x="347" y="1"/>
                      <a:pt x="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9" name="Google Shape;4729;p65"/>
              <p:cNvSpPr/>
              <p:nvPr/>
            </p:nvSpPr>
            <p:spPr>
              <a:xfrm>
                <a:off x="1505156" y="1069315"/>
                <a:ext cx="148127" cy="173087"/>
              </a:xfrm>
              <a:custGeom>
                <a:rect b="b" l="l" r="r" t="t"/>
                <a:pathLst>
                  <a:path extrusionOk="0" h="1165" w="997">
                    <a:moveTo>
                      <a:pt x="1" y="0"/>
                    </a:moveTo>
                    <a:lnTo>
                      <a:pt x="11" y="1164"/>
                    </a:lnTo>
                    <a:lnTo>
                      <a:pt x="997" y="1164"/>
                    </a:lnTo>
                    <a:lnTo>
                      <a:pt x="955" y="263"/>
                    </a:lnTo>
                    <a:cubicBezTo>
                      <a:pt x="640" y="158"/>
                      <a:pt x="326" y="63"/>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0" name="Google Shape;4730;p65"/>
              <p:cNvSpPr/>
              <p:nvPr/>
            </p:nvSpPr>
            <p:spPr>
              <a:xfrm>
                <a:off x="995696" y="1203329"/>
                <a:ext cx="90481" cy="23474"/>
              </a:xfrm>
              <a:custGeom>
                <a:rect b="b" l="l" r="r" t="t"/>
                <a:pathLst>
                  <a:path extrusionOk="0" h="158" w="609">
                    <a:moveTo>
                      <a:pt x="11" y="0"/>
                    </a:moveTo>
                    <a:lnTo>
                      <a:pt x="1" y="158"/>
                    </a:lnTo>
                    <a:lnTo>
                      <a:pt x="609" y="158"/>
                    </a:lnTo>
                    <a:lnTo>
                      <a:pt x="609"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1" name="Google Shape;4731;p65"/>
              <p:cNvSpPr/>
              <p:nvPr/>
            </p:nvSpPr>
            <p:spPr>
              <a:xfrm>
                <a:off x="997330" y="1165888"/>
                <a:ext cx="90481" cy="21989"/>
              </a:xfrm>
              <a:custGeom>
                <a:rect b="b" l="l" r="r" t="t"/>
                <a:pathLst>
                  <a:path extrusionOk="0" h="148" w="609">
                    <a:moveTo>
                      <a:pt x="0" y="1"/>
                    </a:moveTo>
                    <a:lnTo>
                      <a:pt x="0" y="147"/>
                    </a:lnTo>
                    <a:lnTo>
                      <a:pt x="598" y="147"/>
                    </a:lnTo>
                    <a:lnTo>
                      <a:pt x="60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2" name="Google Shape;4732;p65"/>
              <p:cNvSpPr/>
              <p:nvPr/>
            </p:nvSpPr>
            <p:spPr>
              <a:xfrm>
                <a:off x="1156155" y="1193969"/>
                <a:ext cx="85875" cy="29715"/>
              </a:xfrm>
              <a:custGeom>
                <a:rect b="b" l="l" r="r" t="t"/>
                <a:pathLst>
                  <a:path extrusionOk="0" h="200" w="578">
                    <a:moveTo>
                      <a:pt x="1" y="0"/>
                    </a:moveTo>
                    <a:lnTo>
                      <a:pt x="1" y="200"/>
                    </a:lnTo>
                    <a:lnTo>
                      <a:pt x="578" y="200"/>
                    </a:lnTo>
                    <a:lnTo>
                      <a:pt x="578"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3" name="Google Shape;4733;p65"/>
              <p:cNvSpPr/>
              <p:nvPr/>
            </p:nvSpPr>
            <p:spPr>
              <a:xfrm>
                <a:off x="989455" y="910341"/>
                <a:ext cx="99841" cy="20503"/>
              </a:xfrm>
              <a:custGeom>
                <a:rect b="b" l="l" r="r" t="t"/>
                <a:pathLst>
                  <a:path extrusionOk="0" h="138" w="672">
                    <a:moveTo>
                      <a:pt x="1" y="1"/>
                    </a:moveTo>
                    <a:lnTo>
                      <a:pt x="1" y="137"/>
                    </a:lnTo>
                    <a:lnTo>
                      <a:pt x="672" y="137"/>
                    </a:lnTo>
                    <a:lnTo>
                      <a:pt x="67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4" name="Google Shape;4734;p65"/>
              <p:cNvSpPr/>
              <p:nvPr/>
            </p:nvSpPr>
            <p:spPr>
              <a:xfrm>
                <a:off x="1318695" y="916582"/>
                <a:ext cx="18423" cy="17383"/>
              </a:xfrm>
              <a:custGeom>
                <a:rect b="b" l="l" r="r" t="t"/>
                <a:pathLst>
                  <a:path extrusionOk="0" h="117" w="124">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5" name="Google Shape;4735;p65"/>
              <p:cNvSpPr/>
              <p:nvPr/>
            </p:nvSpPr>
            <p:spPr>
              <a:xfrm>
                <a:off x="1196122" y="1158163"/>
                <a:ext cx="16343" cy="11292"/>
              </a:xfrm>
              <a:custGeom>
                <a:rect b="b" l="l" r="r" t="t"/>
                <a:pathLst>
                  <a:path extrusionOk="0" h="76" w="11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6" name="Google Shape;4736;p65"/>
              <p:cNvSpPr/>
              <p:nvPr/>
            </p:nvSpPr>
            <p:spPr>
              <a:xfrm>
                <a:off x="1405462" y="1207935"/>
                <a:ext cx="67155" cy="18869"/>
              </a:xfrm>
              <a:custGeom>
                <a:rect b="b" l="l" r="r" t="t"/>
                <a:pathLst>
                  <a:path extrusionOk="0" h="127" w="452">
                    <a:moveTo>
                      <a:pt x="11" y="1"/>
                    </a:moveTo>
                    <a:lnTo>
                      <a:pt x="1" y="127"/>
                    </a:lnTo>
                    <a:lnTo>
                      <a:pt x="452" y="127"/>
                    </a:lnTo>
                    <a:lnTo>
                      <a:pt x="45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7" name="Google Shape;4737;p65"/>
              <p:cNvSpPr/>
              <p:nvPr/>
            </p:nvSpPr>
            <p:spPr>
              <a:xfrm>
                <a:off x="1304284" y="1187729"/>
                <a:ext cx="54675" cy="43829"/>
              </a:xfrm>
              <a:custGeom>
                <a:rect b="b" l="l" r="r" t="t"/>
                <a:pathLst>
                  <a:path extrusionOk="0" h="295" w="368">
                    <a:moveTo>
                      <a:pt x="367" y="0"/>
                    </a:moveTo>
                    <a:lnTo>
                      <a:pt x="0" y="11"/>
                    </a:lnTo>
                    <a:lnTo>
                      <a:pt x="0" y="294"/>
                    </a:lnTo>
                    <a:lnTo>
                      <a:pt x="357" y="273"/>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8" name="Google Shape;4738;p65"/>
              <p:cNvSpPr/>
              <p:nvPr/>
            </p:nvSpPr>
            <p:spPr>
              <a:xfrm>
                <a:off x="1534722" y="943176"/>
                <a:ext cx="78149" cy="34320"/>
              </a:xfrm>
              <a:custGeom>
                <a:rect b="b" l="l" r="r" t="t"/>
                <a:pathLst>
                  <a:path extrusionOk="0" h="231" w="526">
                    <a:moveTo>
                      <a:pt x="11" y="0"/>
                    </a:moveTo>
                    <a:lnTo>
                      <a:pt x="1" y="231"/>
                    </a:lnTo>
                    <a:lnTo>
                      <a:pt x="525" y="231"/>
                    </a:lnTo>
                    <a:lnTo>
                      <a:pt x="525"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9" name="Google Shape;4739;p65"/>
              <p:cNvSpPr/>
              <p:nvPr/>
            </p:nvSpPr>
            <p:spPr>
              <a:xfrm>
                <a:off x="1673490" y="913462"/>
                <a:ext cx="62400" cy="39075"/>
              </a:xfrm>
              <a:custGeom>
                <a:rect b="b" l="l" r="r" t="t"/>
                <a:pathLst>
                  <a:path extrusionOk="0" h="263" w="420">
                    <a:moveTo>
                      <a:pt x="11" y="1"/>
                    </a:moveTo>
                    <a:lnTo>
                      <a:pt x="0" y="242"/>
                    </a:lnTo>
                    <a:lnTo>
                      <a:pt x="420" y="263"/>
                    </a:lnTo>
                    <a:lnTo>
                      <a:pt x="420" y="22"/>
                    </a:lnTo>
                    <a:lnTo>
                      <a:pt x="11"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0" name="Google Shape;4740;p65"/>
              <p:cNvSpPr/>
              <p:nvPr/>
            </p:nvSpPr>
            <p:spPr>
              <a:xfrm>
                <a:off x="1523876" y="1200209"/>
                <a:ext cx="104595" cy="28229"/>
              </a:xfrm>
              <a:custGeom>
                <a:rect b="b" l="l" r="r" t="t"/>
                <a:pathLst>
                  <a:path extrusionOk="0" h="190" w="704">
                    <a:moveTo>
                      <a:pt x="1" y="0"/>
                    </a:moveTo>
                    <a:lnTo>
                      <a:pt x="11" y="189"/>
                    </a:lnTo>
                    <a:lnTo>
                      <a:pt x="703" y="189"/>
                    </a:lnTo>
                    <a:lnTo>
                      <a:pt x="69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1" name="Google Shape;4741;p65"/>
              <p:cNvSpPr/>
              <p:nvPr/>
            </p:nvSpPr>
            <p:spPr>
              <a:xfrm>
                <a:off x="1679730" y="1161283"/>
                <a:ext cx="78001" cy="71761"/>
              </a:xfrm>
              <a:custGeom>
                <a:rect b="b" l="l" r="r" t="t"/>
                <a:pathLst>
                  <a:path extrusionOk="0" h="483" w="525">
                    <a:moveTo>
                      <a:pt x="0" y="0"/>
                    </a:moveTo>
                    <a:lnTo>
                      <a:pt x="11" y="483"/>
                    </a:lnTo>
                    <a:lnTo>
                      <a:pt x="525" y="483"/>
                    </a:lnTo>
                    <a:lnTo>
                      <a:pt x="514"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2" name="Google Shape;4742;p65"/>
              <p:cNvSpPr/>
              <p:nvPr/>
            </p:nvSpPr>
            <p:spPr>
              <a:xfrm>
                <a:off x="1327610" y="1144048"/>
                <a:ext cx="7874" cy="32983"/>
              </a:xfrm>
              <a:custGeom>
                <a:rect b="b" l="l" r="r" t="t"/>
                <a:pathLst>
                  <a:path extrusionOk="0" h="222" w="53">
                    <a:moveTo>
                      <a:pt x="53" y="1"/>
                    </a:moveTo>
                    <a:lnTo>
                      <a:pt x="0" y="11"/>
                    </a:lnTo>
                    <a:lnTo>
                      <a:pt x="0" y="221"/>
                    </a:lnTo>
                    <a:lnTo>
                      <a:pt x="53" y="221"/>
                    </a:lnTo>
                    <a:lnTo>
                      <a:pt x="5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3" name="Google Shape;4743;p65"/>
              <p:cNvSpPr/>
              <p:nvPr/>
            </p:nvSpPr>
            <p:spPr>
              <a:xfrm>
                <a:off x="1424183" y="1008252"/>
                <a:ext cx="26297" cy="21394"/>
              </a:xfrm>
              <a:custGeom>
                <a:rect b="b" l="l" r="r" t="t"/>
                <a:pathLst>
                  <a:path extrusionOk="0" h="144" w="177">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4" name="Google Shape;4744;p65"/>
              <p:cNvSpPr/>
              <p:nvPr/>
            </p:nvSpPr>
            <p:spPr>
              <a:xfrm>
                <a:off x="2778137" y="863689"/>
                <a:ext cx="74881" cy="378711"/>
              </a:xfrm>
              <a:custGeom>
                <a:rect b="b" l="l" r="r" t="t"/>
                <a:pathLst>
                  <a:path extrusionOk="0" h="2549" w="504">
                    <a:moveTo>
                      <a:pt x="0" y="0"/>
                    </a:moveTo>
                    <a:lnTo>
                      <a:pt x="21" y="2548"/>
                    </a:lnTo>
                    <a:lnTo>
                      <a:pt x="503" y="2548"/>
                    </a:lnTo>
                    <a:lnTo>
                      <a:pt x="3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5" name="Google Shape;4745;p65"/>
              <p:cNvSpPr/>
              <p:nvPr/>
            </p:nvSpPr>
            <p:spPr>
              <a:xfrm>
                <a:off x="3683250" y="925942"/>
                <a:ext cx="113955" cy="316459"/>
              </a:xfrm>
              <a:custGeom>
                <a:rect b="b" l="l" r="r" t="t"/>
                <a:pathLst>
                  <a:path extrusionOk="0" h="2130" w="767">
                    <a:moveTo>
                      <a:pt x="1" y="1"/>
                    </a:moveTo>
                    <a:lnTo>
                      <a:pt x="32" y="2129"/>
                    </a:lnTo>
                    <a:lnTo>
                      <a:pt x="766" y="2129"/>
                    </a:lnTo>
                    <a:lnTo>
                      <a:pt x="6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6" name="Google Shape;4746;p65"/>
              <p:cNvSpPr/>
              <p:nvPr/>
            </p:nvSpPr>
            <p:spPr>
              <a:xfrm>
                <a:off x="3801663" y="925942"/>
                <a:ext cx="98355" cy="316459"/>
              </a:xfrm>
              <a:custGeom>
                <a:rect b="b" l="l" r="r" t="t"/>
                <a:pathLst>
                  <a:path extrusionOk="0" h="2130" w="662">
                    <a:moveTo>
                      <a:pt x="22" y="1"/>
                    </a:moveTo>
                    <a:lnTo>
                      <a:pt x="1" y="2129"/>
                    </a:lnTo>
                    <a:lnTo>
                      <a:pt x="598" y="2129"/>
                    </a:lnTo>
                    <a:lnTo>
                      <a:pt x="6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7" name="Google Shape;4747;p65"/>
              <p:cNvSpPr/>
              <p:nvPr/>
            </p:nvSpPr>
            <p:spPr>
              <a:xfrm>
                <a:off x="3683250" y="925942"/>
                <a:ext cx="106081" cy="223007"/>
              </a:xfrm>
              <a:custGeom>
                <a:rect b="b" l="l" r="r" t="t"/>
                <a:pathLst>
                  <a:path extrusionOk="0" h="1501" w="714">
                    <a:moveTo>
                      <a:pt x="1" y="1"/>
                    </a:moveTo>
                    <a:lnTo>
                      <a:pt x="22" y="1500"/>
                    </a:lnTo>
                    <a:lnTo>
                      <a:pt x="74" y="1500"/>
                    </a:lnTo>
                    <a:cubicBezTo>
                      <a:pt x="294" y="1500"/>
                      <a:pt x="504" y="1490"/>
                      <a:pt x="714" y="1479"/>
                    </a:cubicBezTo>
                    <a:lnTo>
                      <a:pt x="6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8" name="Google Shape;4748;p65"/>
              <p:cNvSpPr/>
              <p:nvPr/>
            </p:nvSpPr>
            <p:spPr>
              <a:xfrm>
                <a:off x="3801663" y="925942"/>
                <a:ext cx="98355" cy="218253"/>
              </a:xfrm>
              <a:custGeom>
                <a:rect b="b" l="l" r="r" t="t"/>
                <a:pathLst>
                  <a:path extrusionOk="0" h="1469" w="662">
                    <a:moveTo>
                      <a:pt x="22" y="1"/>
                    </a:moveTo>
                    <a:lnTo>
                      <a:pt x="1" y="1469"/>
                    </a:lnTo>
                    <a:cubicBezTo>
                      <a:pt x="221" y="1448"/>
                      <a:pt x="431" y="1416"/>
                      <a:pt x="619" y="1385"/>
                    </a:cubicBezTo>
                    <a:lnTo>
                      <a:pt x="6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9" name="Google Shape;4749;p65"/>
              <p:cNvSpPr/>
              <p:nvPr/>
            </p:nvSpPr>
            <p:spPr>
              <a:xfrm>
                <a:off x="3692610" y="940056"/>
                <a:ext cx="67155" cy="24960"/>
              </a:xfrm>
              <a:custGeom>
                <a:rect b="b" l="l" r="r" t="t"/>
                <a:pathLst>
                  <a:path extrusionOk="0" h="168" w="452">
                    <a:moveTo>
                      <a:pt x="1" y="0"/>
                    </a:moveTo>
                    <a:lnTo>
                      <a:pt x="11" y="168"/>
                    </a:lnTo>
                    <a:lnTo>
                      <a:pt x="451" y="168"/>
                    </a:lnTo>
                    <a:lnTo>
                      <a:pt x="441"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0" name="Google Shape;4750;p65"/>
              <p:cNvSpPr/>
              <p:nvPr/>
            </p:nvSpPr>
            <p:spPr>
              <a:xfrm>
                <a:off x="3817263" y="1189214"/>
                <a:ext cx="57795" cy="36103"/>
              </a:xfrm>
              <a:custGeom>
                <a:rect b="b" l="l" r="r" t="t"/>
                <a:pathLst>
                  <a:path extrusionOk="0" h="243" w="389">
                    <a:moveTo>
                      <a:pt x="0" y="1"/>
                    </a:moveTo>
                    <a:lnTo>
                      <a:pt x="11" y="242"/>
                    </a:lnTo>
                    <a:lnTo>
                      <a:pt x="388" y="242"/>
                    </a:lnTo>
                    <a:lnTo>
                      <a:pt x="38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1" name="Google Shape;4751;p65"/>
              <p:cNvSpPr/>
              <p:nvPr/>
            </p:nvSpPr>
            <p:spPr>
              <a:xfrm>
                <a:off x="3821869" y="941542"/>
                <a:ext cx="70275" cy="21989"/>
              </a:xfrm>
              <a:custGeom>
                <a:rect b="b" l="l" r="r" t="t"/>
                <a:pathLst>
                  <a:path extrusionOk="0" h="148" w="473">
                    <a:moveTo>
                      <a:pt x="1" y="1"/>
                    </a:moveTo>
                    <a:lnTo>
                      <a:pt x="11" y="147"/>
                    </a:lnTo>
                    <a:lnTo>
                      <a:pt x="473" y="147"/>
                    </a:lnTo>
                    <a:lnTo>
                      <a:pt x="47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2" name="Google Shape;4752;p65"/>
              <p:cNvSpPr/>
              <p:nvPr/>
            </p:nvSpPr>
            <p:spPr>
              <a:xfrm>
                <a:off x="3734656" y="1203329"/>
                <a:ext cx="11143" cy="14114"/>
              </a:xfrm>
              <a:custGeom>
                <a:rect b="b" l="l" r="r" t="t"/>
                <a:pathLst>
                  <a:path extrusionOk="0" h="95" w="75">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3" name="Google Shape;4753;p65"/>
              <p:cNvSpPr/>
              <p:nvPr/>
            </p:nvSpPr>
            <p:spPr>
              <a:xfrm>
                <a:off x="3723810" y="985223"/>
                <a:ext cx="10994" cy="14114"/>
              </a:xfrm>
              <a:custGeom>
                <a:rect b="b" l="l" r="r" t="t"/>
                <a:pathLst>
                  <a:path extrusionOk="0" h="95" w="74">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4" name="Google Shape;4754;p65"/>
              <p:cNvSpPr/>
              <p:nvPr/>
            </p:nvSpPr>
            <p:spPr>
              <a:xfrm>
                <a:off x="3839104" y="1156528"/>
                <a:ext cx="12629" cy="17383"/>
              </a:xfrm>
              <a:custGeom>
                <a:rect b="b" l="l" r="r" t="t"/>
                <a:pathLst>
                  <a:path extrusionOk="0" h="117" w="85">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5" name="Google Shape;4755;p65"/>
              <p:cNvSpPr/>
              <p:nvPr/>
            </p:nvSpPr>
            <p:spPr>
              <a:xfrm>
                <a:off x="3918591" y="1013155"/>
                <a:ext cx="112321" cy="229247"/>
              </a:xfrm>
              <a:custGeom>
                <a:rect b="b" l="l" r="r" t="t"/>
                <a:pathLst>
                  <a:path extrusionOk="0" h="1543" w="756">
                    <a:moveTo>
                      <a:pt x="0" y="1"/>
                    </a:moveTo>
                    <a:lnTo>
                      <a:pt x="0" y="1542"/>
                    </a:lnTo>
                    <a:lnTo>
                      <a:pt x="713" y="1542"/>
                    </a:lnTo>
                    <a:lnTo>
                      <a:pt x="7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6" name="Google Shape;4756;p65"/>
              <p:cNvSpPr/>
              <p:nvPr/>
            </p:nvSpPr>
            <p:spPr>
              <a:xfrm>
                <a:off x="3918591" y="1013155"/>
                <a:ext cx="112321" cy="117075"/>
              </a:xfrm>
              <a:custGeom>
                <a:rect b="b" l="l" r="r" t="t"/>
                <a:pathLst>
                  <a:path extrusionOk="0" h="788" w="756">
                    <a:moveTo>
                      <a:pt x="0" y="1"/>
                    </a:moveTo>
                    <a:lnTo>
                      <a:pt x="0" y="662"/>
                    </a:lnTo>
                    <a:cubicBezTo>
                      <a:pt x="220" y="704"/>
                      <a:pt x="472" y="745"/>
                      <a:pt x="734" y="787"/>
                    </a:cubicBezTo>
                    <a:lnTo>
                      <a:pt x="7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7" name="Google Shape;4757;p65"/>
              <p:cNvSpPr/>
              <p:nvPr/>
            </p:nvSpPr>
            <p:spPr>
              <a:xfrm>
                <a:off x="3929437" y="1025635"/>
                <a:ext cx="76515" cy="32983"/>
              </a:xfrm>
              <a:custGeom>
                <a:rect b="b" l="l" r="r" t="t"/>
                <a:pathLst>
                  <a:path extrusionOk="0" h="222" w="515">
                    <a:moveTo>
                      <a:pt x="514" y="1"/>
                    </a:moveTo>
                    <a:lnTo>
                      <a:pt x="11" y="22"/>
                    </a:lnTo>
                    <a:lnTo>
                      <a:pt x="0" y="221"/>
                    </a:lnTo>
                    <a:lnTo>
                      <a:pt x="504" y="200"/>
                    </a:lnTo>
                    <a:lnTo>
                      <a:pt x="51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8" name="Google Shape;4758;p65"/>
              <p:cNvSpPr/>
              <p:nvPr/>
            </p:nvSpPr>
            <p:spPr>
              <a:xfrm>
                <a:off x="3930922" y="1203329"/>
                <a:ext cx="71909" cy="32835"/>
              </a:xfrm>
              <a:custGeom>
                <a:rect b="b" l="l" r="r" t="t"/>
                <a:pathLst>
                  <a:path extrusionOk="0" h="221" w="484">
                    <a:moveTo>
                      <a:pt x="483" y="0"/>
                    </a:moveTo>
                    <a:lnTo>
                      <a:pt x="11" y="21"/>
                    </a:lnTo>
                    <a:lnTo>
                      <a:pt x="1" y="220"/>
                    </a:lnTo>
                    <a:lnTo>
                      <a:pt x="473" y="200"/>
                    </a:lnTo>
                    <a:lnTo>
                      <a:pt x="48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9" name="Google Shape;4759;p65"/>
              <p:cNvSpPr/>
              <p:nvPr/>
            </p:nvSpPr>
            <p:spPr>
              <a:xfrm>
                <a:off x="4049336" y="863689"/>
                <a:ext cx="101475" cy="378711"/>
              </a:xfrm>
              <a:custGeom>
                <a:rect b="b" l="l" r="r" t="t"/>
                <a:pathLst>
                  <a:path extrusionOk="0" h="2549" w="683">
                    <a:moveTo>
                      <a:pt x="1" y="0"/>
                    </a:moveTo>
                    <a:lnTo>
                      <a:pt x="32" y="2548"/>
                    </a:lnTo>
                    <a:lnTo>
                      <a:pt x="683" y="2548"/>
                    </a:lnTo>
                    <a:lnTo>
                      <a:pt x="5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0" name="Google Shape;4760;p65"/>
              <p:cNvSpPr/>
              <p:nvPr/>
            </p:nvSpPr>
            <p:spPr>
              <a:xfrm>
                <a:off x="4155269" y="863689"/>
                <a:ext cx="88995" cy="378711"/>
              </a:xfrm>
              <a:custGeom>
                <a:rect b="b" l="l" r="r" t="t"/>
                <a:pathLst>
                  <a:path extrusionOk="0" h="2549" w="599">
                    <a:moveTo>
                      <a:pt x="22" y="0"/>
                    </a:moveTo>
                    <a:lnTo>
                      <a:pt x="1" y="2548"/>
                    </a:lnTo>
                    <a:lnTo>
                      <a:pt x="536" y="2548"/>
                    </a:lnTo>
                    <a:lnTo>
                      <a:pt x="5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1" name="Google Shape;4761;p65"/>
              <p:cNvSpPr/>
              <p:nvPr/>
            </p:nvSpPr>
            <p:spPr>
              <a:xfrm>
                <a:off x="4049336" y="863689"/>
                <a:ext cx="95235" cy="268025"/>
              </a:xfrm>
              <a:custGeom>
                <a:rect b="b" l="l" r="r" t="t"/>
                <a:pathLst>
                  <a:path extrusionOk="0" h="1804" w="641">
                    <a:moveTo>
                      <a:pt x="1" y="0"/>
                    </a:moveTo>
                    <a:lnTo>
                      <a:pt x="22" y="1804"/>
                    </a:lnTo>
                    <a:lnTo>
                      <a:pt x="64" y="1804"/>
                    </a:lnTo>
                    <a:cubicBezTo>
                      <a:pt x="263" y="1793"/>
                      <a:pt x="452" y="1783"/>
                      <a:pt x="641" y="1772"/>
                    </a:cubicBezTo>
                    <a:lnTo>
                      <a:pt x="5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2" name="Google Shape;4762;p65"/>
              <p:cNvSpPr/>
              <p:nvPr/>
            </p:nvSpPr>
            <p:spPr>
              <a:xfrm>
                <a:off x="4156903" y="863689"/>
                <a:ext cx="87361" cy="261785"/>
              </a:xfrm>
              <a:custGeom>
                <a:rect b="b" l="l" r="r" t="t"/>
                <a:pathLst>
                  <a:path extrusionOk="0" h="1762" w="588">
                    <a:moveTo>
                      <a:pt x="21" y="0"/>
                    </a:moveTo>
                    <a:lnTo>
                      <a:pt x="0" y="1762"/>
                    </a:lnTo>
                    <a:cubicBezTo>
                      <a:pt x="189" y="1730"/>
                      <a:pt x="368" y="1699"/>
                      <a:pt x="556" y="1657"/>
                    </a:cubicBezTo>
                    <a:lnTo>
                      <a:pt x="5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3" name="Google Shape;4763;p65"/>
              <p:cNvSpPr/>
              <p:nvPr/>
            </p:nvSpPr>
            <p:spPr>
              <a:xfrm>
                <a:off x="4169384" y="1179854"/>
                <a:ext cx="53040" cy="42343"/>
              </a:xfrm>
              <a:custGeom>
                <a:rect b="b" l="l" r="r" t="t"/>
                <a:pathLst>
                  <a:path extrusionOk="0" h="285" w="357">
                    <a:moveTo>
                      <a:pt x="0" y="1"/>
                    </a:moveTo>
                    <a:lnTo>
                      <a:pt x="11" y="284"/>
                    </a:lnTo>
                    <a:lnTo>
                      <a:pt x="357" y="284"/>
                    </a:lnTo>
                    <a:lnTo>
                      <a:pt x="346"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4" name="Google Shape;4764;p65"/>
              <p:cNvSpPr/>
              <p:nvPr/>
            </p:nvSpPr>
            <p:spPr>
              <a:xfrm>
                <a:off x="4096137" y="1195455"/>
                <a:ext cx="9509" cy="17383"/>
              </a:xfrm>
              <a:custGeom>
                <a:rect b="b" l="l" r="r" t="t"/>
                <a:pathLst>
                  <a:path extrusionOk="0" h="117" w="64">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5" name="Google Shape;4765;p65"/>
              <p:cNvSpPr/>
              <p:nvPr/>
            </p:nvSpPr>
            <p:spPr>
              <a:xfrm>
                <a:off x="4086777" y="935302"/>
                <a:ext cx="9509" cy="15749"/>
              </a:xfrm>
              <a:custGeom>
                <a:rect b="b" l="l" r="r" t="t"/>
                <a:pathLst>
                  <a:path extrusionOk="0" h="106" w="64">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6" name="Google Shape;4766;p65"/>
              <p:cNvSpPr/>
              <p:nvPr/>
            </p:nvSpPr>
            <p:spPr>
              <a:xfrm>
                <a:off x="4189590" y="1140928"/>
                <a:ext cx="11143" cy="18869"/>
              </a:xfrm>
              <a:custGeom>
                <a:rect b="b" l="l" r="r" t="t"/>
                <a:pathLst>
                  <a:path extrusionOk="0" h="127" w="75">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7" name="Google Shape;4767;p65"/>
              <p:cNvSpPr/>
              <p:nvPr/>
            </p:nvSpPr>
            <p:spPr>
              <a:xfrm>
                <a:off x="2860596" y="863689"/>
                <a:ext cx="112321" cy="378711"/>
              </a:xfrm>
              <a:custGeom>
                <a:rect b="b" l="l" r="r" t="t"/>
                <a:pathLst>
                  <a:path extrusionOk="0" h="2549" w="756">
                    <a:moveTo>
                      <a:pt x="1" y="0"/>
                    </a:moveTo>
                    <a:lnTo>
                      <a:pt x="22" y="2548"/>
                    </a:lnTo>
                    <a:lnTo>
                      <a:pt x="756" y="2548"/>
                    </a:lnTo>
                    <a:lnTo>
                      <a:pt x="5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8" name="Google Shape;4768;p65"/>
              <p:cNvSpPr/>
              <p:nvPr/>
            </p:nvSpPr>
            <p:spPr>
              <a:xfrm>
                <a:off x="2977523" y="863689"/>
                <a:ext cx="98206" cy="378711"/>
              </a:xfrm>
              <a:custGeom>
                <a:rect b="b" l="l" r="r" t="t"/>
                <a:pathLst>
                  <a:path extrusionOk="0" h="2549" w="661">
                    <a:moveTo>
                      <a:pt x="21" y="0"/>
                    </a:moveTo>
                    <a:lnTo>
                      <a:pt x="0" y="2548"/>
                    </a:lnTo>
                    <a:lnTo>
                      <a:pt x="598" y="2548"/>
                    </a:lnTo>
                    <a:lnTo>
                      <a:pt x="66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9" name="Google Shape;4769;p65"/>
              <p:cNvSpPr/>
              <p:nvPr/>
            </p:nvSpPr>
            <p:spPr>
              <a:xfrm>
                <a:off x="2673690" y="894741"/>
                <a:ext cx="96721" cy="347660"/>
              </a:xfrm>
              <a:custGeom>
                <a:rect b="b" l="l" r="r" t="t"/>
                <a:pathLst>
                  <a:path extrusionOk="0" h="2340" w="651">
                    <a:moveTo>
                      <a:pt x="1" y="1"/>
                    </a:moveTo>
                    <a:lnTo>
                      <a:pt x="11" y="2339"/>
                    </a:lnTo>
                    <a:lnTo>
                      <a:pt x="651" y="2339"/>
                    </a:lnTo>
                    <a:lnTo>
                      <a:pt x="588" y="3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0" name="Google Shape;4770;p65"/>
              <p:cNvSpPr/>
              <p:nvPr/>
            </p:nvSpPr>
            <p:spPr>
              <a:xfrm>
                <a:off x="2778137" y="863689"/>
                <a:ext cx="70126" cy="266539"/>
              </a:xfrm>
              <a:custGeom>
                <a:rect b="b" l="l" r="r" t="t"/>
                <a:pathLst>
                  <a:path extrusionOk="0" h="1794" w="472">
                    <a:moveTo>
                      <a:pt x="0" y="0"/>
                    </a:moveTo>
                    <a:lnTo>
                      <a:pt x="11" y="1772"/>
                    </a:lnTo>
                    <a:cubicBezTo>
                      <a:pt x="157" y="1783"/>
                      <a:pt x="315" y="1793"/>
                      <a:pt x="472" y="1793"/>
                    </a:cubicBezTo>
                    <a:lnTo>
                      <a:pt x="3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1" name="Google Shape;4771;p65"/>
              <p:cNvSpPr/>
              <p:nvPr/>
            </p:nvSpPr>
            <p:spPr>
              <a:xfrm>
                <a:off x="2860596" y="863689"/>
                <a:ext cx="104595" cy="268025"/>
              </a:xfrm>
              <a:custGeom>
                <a:rect b="b" l="l" r="r" t="t"/>
                <a:pathLst>
                  <a:path extrusionOk="0" h="1804" w="704">
                    <a:moveTo>
                      <a:pt x="1" y="0"/>
                    </a:moveTo>
                    <a:lnTo>
                      <a:pt x="22" y="1804"/>
                    </a:lnTo>
                    <a:lnTo>
                      <a:pt x="64" y="1804"/>
                    </a:lnTo>
                    <a:cubicBezTo>
                      <a:pt x="284" y="1804"/>
                      <a:pt x="504" y="1783"/>
                      <a:pt x="703" y="1772"/>
                    </a:cubicBezTo>
                    <a:lnTo>
                      <a:pt x="5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2" name="Google Shape;4772;p65"/>
              <p:cNvSpPr/>
              <p:nvPr/>
            </p:nvSpPr>
            <p:spPr>
              <a:xfrm>
                <a:off x="2979009" y="863689"/>
                <a:ext cx="96721" cy="261785"/>
              </a:xfrm>
              <a:custGeom>
                <a:rect b="b" l="l" r="r" t="t"/>
                <a:pathLst>
                  <a:path extrusionOk="0" h="1762" w="651">
                    <a:moveTo>
                      <a:pt x="11" y="0"/>
                    </a:moveTo>
                    <a:lnTo>
                      <a:pt x="1" y="1762"/>
                    </a:lnTo>
                    <a:cubicBezTo>
                      <a:pt x="211" y="1730"/>
                      <a:pt x="410" y="1699"/>
                      <a:pt x="609" y="1657"/>
                    </a:cubicBezTo>
                    <a:lnTo>
                      <a:pt x="6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3" name="Google Shape;4773;p65"/>
              <p:cNvSpPr/>
              <p:nvPr/>
            </p:nvSpPr>
            <p:spPr>
              <a:xfrm>
                <a:off x="2673690" y="894741"/>
                <a:ext cx="93601" cy="230733"/>
              </a:xfrm>
              <a:custGeom>
                <a:rect b="b" l="l" r="r" t="t"/>
                <a:pathLst>
                  <a:path extrusionOk="0" h="1553" w="630">
                    <a:moveTo>
                      <a:pt x="1" y="1"/>
                    </a:moveTo>
                    <a:lnTo>
                      <a:pt x="11" y="1448"/>
                    </a:lnTo>
                    <a:cubicBezTo>
                      <a:pt x="210" y="1501"/>
                      <a:pt x="420" y="1532"/>
                      <a:pt x="630" y="1553"/>
                    </a:cubicBezTo>
                    <a:lnTo>
                      <a:pt x="588" y="3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4" name="Google Shape;4774;p65"/>
              <p:cNvSpPr/>
              <p:nvPr/>
            </p:nvSpPr>
            <p:spPr>
              <a:xfrm>
                <a:off x="2686170" y="913462"/>
                <a:ext cx="64035" cy="23623"/>
              </a:xfrm>
              <a:custGeom>
                <a:rect b="b" l="l" r="r" t="t"/>
                <a:pathLst>
                  <a:path extrusionOk="0" h="159" w="431">
                    <a:moveTo>
                      <a:pt x="0" y="1"/>
                    </a:moveTo>
                    <a:lnTo>
                      <a:pt x="0" y="158"/>
                    </a:lnTo>
                    <a:lnTo>
                      <a:pt x="430" y="158"/>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5" name="Google Shape;4775;p65"/>
              <p:cNvSpPr/>
              <p:nvPr/>
            </p:nvSpPr>
            <p:spPr>
              <a:xfrm>
                <a:off x="2687656" y="952388"/>
                <a:ext cx="62549" cy="23623"/>
              </a:xfrm>
              <a:custGeom>
                <a:rect b="b" l="l" r="r" t="t"/>
                <a:pathLst>
                  <a:path extrusionOk="0" h="159" w="421">
                    <a:moveTo>
                      <a:pt x="1" y="1"/>
                    </a:moveTo>
                    <a:lnTo>
                      <a:pt x="1" y="158"/>
                    </a:lnTo>
                    <a:lnTo>
                      <a:pt x="420" y="158"/>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6" name="Google Shape;4776;p65"/>
              <p:cNvSpPr/>
              <p:nvPr/>
            </p:nvSpPr>
            <p:spPr>
              <a:xfrm>
                <a:off x="2684536" y="1201695"/>
                <a:ext cx="70275" cy="20503"/>
              </a:xfrm>
              <a:custGeom>
                <a:rect b="b" l="l" r="r" t="t"/>
                <a:pathLst>
                  <a:path extrusionOk="0" h="138" w="473">
                    <a:moveTo>
                      <a:pt x="1" y="1"/>
                    </a:moveTo>
                    <a:lnTo>
                      <a:pt x="1" y="137"/>
                    </a:lnTo>
                    <a:lnTo>
                      <a:pt x="473" y="137"/>
                    </a:lnTo>
                    <a:lnTo>
                      <a:pt x="47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7" name="Google Shape;4777;p65"/>
              <p:cNvSpPr/>
              <p:nvPr/>
            </p:nvSpPr>
            <p:spPr>
              <a:xfrm>
                <a:off x="2807703" y="1198575"/>
                <a:ext cx="10994" cy="17383"/>
              </a:xfrm>
              <a:custGeom>
                <a:rect b="b" l="l" r="r" t="t"/>
                <a:pathLst>
                  <a:path extrusionOk="0" h="117" w="74">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8" name="Google Shape;4778;p65"/>
              <p:cNvSpPr/>
              <p:nvPr/>
            </p:nvSpPr>
            <p:spPr>
              <a:xfrm>
                <a:off x="2993124" y="1179854"/>
                <a:ext cx="59280" cy="42343"/>
              </a:xfrm>
              <a:custGeom>
                <a:rect b="b" l="l" r="r" t="t"/>
                <a:pathLst>
                  <a:path extrusionOk="0" h="285" w="399">
                    <a:moveTo>
                      <a:pt x="0" y="1"/>
                    </a:moveTo>
                    <a:lnTo>
                      <a:pt x="11" y="284"/>
                    </a:lnTo>
                    <a:lnTo>
                      <a:pt x="399" y="284"/>
                    </a:lnTo>
                    <a:lnTo>
                      <a:pt x="38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9" name="Google Shape;4779;p65"/>
              <p:cNvSpPr/>
              <p:nvPr/>
            </p:nvSpPr>
            <p:spPr>
              <a:xfrm>
                <a:off x="2910517" y="1195455"/>
                <a:ext cx="10994" cy="17383"/>
              </a:xfrm>
              <a:custGeom>
                <a:rect b="b" l="l" r="r" t="t"/>
                <a:pathLst>
                  <a:path extrusionOk="0" h="117" w="74">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0" name="Google Shape;4780;p65"/>
              <p:cNvSpPr/>
              <p:nvPr/>
            </p:nvSpPr>
            <p:spPr>
              <a:xfrm>
                <a:off x="2901156" y="935302"/>
                <a:ext cx="12629" cy="15749"/>
              </a:xfrm>
              <a:custGeom>
                <a:rect b="b" l="l" r="r" t="t"/>
                <a:pathLst>
                  <a:path extrusionOk="0" h="106" w="85">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1" name="Google Shape;4781;p65"/>
              <p:cNvSpPr/>
              <p:nvPr/>
            </p:nvSpPr>
            <p:spPr>
              <a:xfrm>
                <a:off x="3014964" y="1140928"/>
                <a:ext cx="14114" cy="18869"/>
              </a:xfrm>
              <a:custGeom>
                <a:rect b="b" l="l" r="r" t="t"/>
                <a:pathLst>
                  <a:path extrusionOk="0" h="127" w="95">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2" name="Google Shape;4782;p65"/>
              <p:cNvSpPr/>
              <p:nvPr/>
            </p:nvSpPr>
            <p:spPr>
              <a:xfrm>
                <a:off x="3376296" y="863689"/>
                <a:ext cx="106081" cy="378711"/>
              </a:xfrm>
              <a:custGeom>
                <a:rect b="b" l="l" r="r" t="t"/>
                <a:pathLst>
                  <a:path extrusionOk="0" h="2549" w="714">
                    <a:moveTo>
                      <a:pt x="85" y="0"/>
                    </a:moveTo>
                    <a:lnTo>
                      <a:pt x="1" y="2548"/>
                    </a:lnTo>
                    <a:lnTo>
                      <a:pt x="714" y="2548"/>
                    </a:lnTo>
                    <a:lnTo>
                      <a:pt x="6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3" name="Google Shape;4783;p65"/>
              <p:cNvSpPr/>
              <p:nvPr/>
            </p:nvSpPr>
            <p:spPr>
              <a:xfrm>
                <a:off x="3094303" y="967988"/>
                <a:ext cx="112321" cy="274413"/>
              </a:xfrm>
              <a:custGeom>
                <a:rect b="b" l="l" r="r" t="t"/>
                <a:pathLst>
                  <a:path extrusionOk="0" h="1847" w="756">
                    <a:moveTo>
                      <a:pt x="1" y="1"/>
                    </a:moveTo>
                    <a:lnTo>
                      <a:pt x="1" y="1846"/>
                    </a:lnTo>
                    <a:lnTo>
                      <a:pt x="714" y="1846"/>
                    </a:lnTo>
                    <a:lnTo>
                      <a:pt x="7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4" name="Google Shape;4784;p65"/>
              <p:cNvSpPr/>
              <p:nvPr/>
            </p:nvSpPr>
            <p:spPr>
              <a:xfrm>
                <a:off x="3500949" y="863689"/>
                <a:ext cx="160607" cy="378711"/>
              </a:xfrm>
              <a:custGeom>
                <a:rect b="b" l="l" r="r" t="t"/>
                <a:pathLst>
                  <a:path extrusionOk="0" h="2549" w="1081">
                    <a:moveTo>
                      <a:pt x="64" y="0"/>
                    </a:moveTo>
                    <a:lnTo>
                      <a:pt x="1" y="2548"/>
                    </a:lnTo>
                    <a:lnTo>
                      <a:pt x="1081" y="2548"/>
                    </a:lnTo>
                    <a:lnTo>
                      <a:pt x="9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5" name="Google Shape;4785;p65"/>
              <p:cNvSpPr/>
              <p:nvPr/>
            </p:nvSpPr>
            <p:spPr>
              <a:xfrm>
                <a:off x="3220590" y="894741"/>
                <a:ext cx="141887" cy="347660"/>
              </a:xfrm>
              <a:custGeom>
                <a:rect b="b" l="l" r="r" t="t"/>
                <a:pathLst>
                  <a:path extrusionOk="0" h="2340" w="955">
                    <a:moveTo>
                      <a:pt x="74" y="1"/>
                    </a:moveTo>
                    <a:lnTo>
                      <a:pt x="0" y="2339"/>
                    </a:lnTo>
                    <a:lnTo>
                      <a:pt x="954" y="2339"/>
                    </a:lnTo>
                    <a:lnTo>
                      <a:pt x="944" y="32"/>
                    </a:lnTo>
                    <a:lnTo>
                      <a:pt x="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6" name="Google Shape;4786;p65"/>
              <p:cNvSpPr/>
              <p:nvPr/>
            </p:nvSpPr>
            <p:spPr>
              <a:xfrm>
                <a:off x="3381050" y="863689"/>
                <a:ext cx="99841" cy="266539"/>
              </a:xfrm>
              <a:custGeom>
                <a:rect b="b" l="l" r="r" t="t"/>
                <a:pathLst>
                  <a:path extrusionOk="0" h="1794" w="672">
                    <a:moveTo>
                      <a:pt x="53" y="0"/>
                    </a:moveTo>
                    <a:lnTo>
                      <a:pt x="0" y="1772"/>
                    </a:lnTo>
                    <a:cubicBezTo>
                      <a:pt x="210" y="1783"/>
                      <a:pt x="441" y="1793"/>
                      <a:pt x="671" y="1793"/>
                    </a:cubicBezTo>
                    <a:lnTo>
                      <a:pt x="6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7" name="Google Shape;4787;p65"/>
              <p:cNvSpPr/>
              <p:nvPr/>
            </p:nvSpPr>
            <p:spPr>
              <a:xfrm>
                <a:off x="3094303" y="967988"/>
                <a:ext cx="112321" cy="140401"/>
              </a:xfrm>
              <a:custGeom>
                <a:rect b="b" l="l" r="r" t="t"/>
                <a:pathLst>
                  <a:path extrusionOk="0" h="945" w="756">
                    <a:moveTo>
                      <a:pt x="1" y="1"/>
                    </a:moveTo>
                    <a:lnTo>
                      <a:pt x="1" y="787"/>
                    </a:lnTo>
                    <a:cubicBezTo>
                      <a:pt x="232" y="850"/>
                      <a:pt x="473" y="903"/>
                      <a:pt x="735" y="945"/>
                    </a:cubicBezTo>
                    <a:lnTo>
                      <a:pt x="7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8" name="Google Shape;4788;p65"/>
              <p:cNvSpPr/>
              <p:nvPr/>
            </p:nvSpPr>
            <p:spPr>
              <a:xfrm>
                <a:off x="3504070" y="863689"/>
                <a:ext cx="151247" cy="268025"/>
              </a:xfrm>
              <a:custGeom>
                <a:rect b="b" l="l" r="r" t="t"/>
                <a:pathLst>
                  <a:path extrusionOk="0" h="1804" w="1018">
                    <a:moveTo>
                      <a:pt x="43" y="0"/>
                    </a:moveTo>
                    <a:lnTo>
                      <a:pt x="1" y="1804"/>
                    </a:lnTo>
                    <a:lnTo>
                      <a:pt x="74" y="1804"/>
                    </a:lnTo>
                    <a:cubicBezTo>
                      <a:pt x="399" y="1804"/>
                      <a:pt x="714" y="1783"/>
                      <a:pt x="1018" y="1772"/>
                    </a:cubicBezTo>
                    <a:lnTo>
                      <a:pt x="9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9" name="Google Shape;4789;p65"/>
              <p:cNvSpPr/>
              <p:nvPr/>
            </p:nvSpPr>
            <p:spPr>
              <a:xfrm>
                <a:off x="3225196" y="894741"/>
                <a:ext cx="135647" cy="230733"/>
              </a:xfrm>
              <a:custGeom>
                <a:rect b="b" l="l" r="r" t="t"/>
                <a:pathLst>
                  <a:path extrusionOk="0" h="1553" w="913">
                    <a:moveTo>
                      <a:pt x="43" y="1"/>
                    </a:moveTo>
                    <a:lnTo>
                      <a:pt x="1" y="1448"/>
                    </a:lnTo>
                    <a:cubicBezTo>
                      <a:pt x="284" y="1501"/>
                      <a:pt x="588" y="1532"/>
                      <a:pt x="913" y="1553"/>
                    </a:cubicBezTo>
                    <a:lnTo>
                      <a:pt x="913" y="32"/>
                    </a:lnTo>
                    <a:lnTo>
                      <a:pt x="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0" name="Google Shape;4790;p65"/>
              <p:cNvSpPr/>
              <p:nvPr/>
            </p:nvSpPr>
            <p:spPr>
              <a:xfrm>
                <a:off x="3250157" y="913462"/>
                <a:ext cx="93601" cy="23623"/>
              </a:xfrm>
              <a:custGeom>
                <a:rect b="b" l="l" r="r" t="t"/>
                <a:pathLst>
                  <a:path extrusionOk="0" h="159" w="630">
                    <a:moveTo>
                      <a:pt x="0" y="1"/>
                    </a:moveTo>
                    <a:lnTo>
                      <a:pt x="0" y="158"/>
                    </a:lnTo>
                    <a:lnTo>
                      <a:pt x="630" y="158"/>
                    </a:lnTo>
                    <a:lnTo>
                      <a:pt x="63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1" name="Google Shape;4791;p65"/>
              <p:cNvSpPr/>
              <p:nvPr/>
            </p:nvSpPr>
            <p:spPr>
              <a:xfrm>
                <a:off x="3250157" y="952388"/>
                <a:ext cx="93601" cy="23623"/>
              </a:xfrm>
              <a:custGeom>
                <a:rect b="b" l="l" r="r" t="t"/>
                <a:pathLst>
                  <a:path extrusionOk="0" h="159" w="630">
                    <a:moveTo>
                      <a:pt x="0" y="1"/>
                    </a:moveTo>
                    <a:lnTo>
                      <a:pt x="0" y="158"/>
                    </a:lnTo>
                    <a:lnTo>
                      <a:pt x="619" y="158"/>
                    </a:lnTo>
                    <a:lnTo>
                      <a:pt x="63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2" name="Google Shape;4792;p65"/>
              <p:cNvSpPr/>
              <p:nvPr/>
            </p:nvSpPr>
            <p:spPr>
              <a:xfrm>
                <a:off x="3234556" y="1201695"/>
                <a:ext cx="106081" cy="20503"/>
              </a:xfrm>
              <a:custGeom>
                <a:rect b="b" l="l" r="r" t="t"/>
                <a:pathLst>
                  <a:path extrusionOk="0" h="138" w="714">
                    <a:moveTo>
                      <a:pt x="1" y="1"/>
                    </a:moveTo>
                    <a:lnTo>
                      <a:pt x="1" y="137"/>
                    </a:lnTo>
                    <a:lnTo>
                      <a:pt x="703" y="137"/>
                    </a:lnTo>
                    <a:lnTo>
                      <a:pt x="71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3" name="Google Shape;4793;p65"/>
              <p:cNvSpPr/>
              <p:nvPr/>
            </p:nvSpPr>
            <p:spPr>
              <a:xfrm>
                <a:off x="3416857" y="1198575"/>
                <a:ext cx="17234" cy="17383"/>
              </a:xfrm>
              <a:custGeom>
                <a:rect b="b" l="l" r="r" t="t"/>
                <a:pathLst>
                  <a:path extrusionOk="0" h="117" w="116">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4" name="Google Shape;4794;p65"/>
              <p:cNvSpPr/>
              <p:nvPr/>
            </p:nvSpPr>
            <p:spPr>
              <a:xfrm>
                <a:off x="3105297" y="982103"/>
                <a:ext cx="76515" cy="39075"/>
              </a:xfrm>
              <a:custGeom>
                <a:rect b="b" l="l" r="r" t="t"/>
                <a:pathLst>
                  <a:path extrusionOk="0" h="263" w="515">
                    <a:moveTo>
                      <a:pt x="514" y="0"/>
                    </a:moveTo>
                    <a:lnTo>
                      <a:pt x="11" y="21"/>
                    </a:lnTo>
                    <a:lnTo>
                      <a:pt x="0" y="262"/>
                    </a:lnTo>
                    <a:lnTo>
                      <a:pt x="514" y="241"/>
                    </a:lnTo>
                    <a:lnTo>
                      <a:pt x="514"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5" name="Google Shape;4795;p65"/>
              <p:cNvSpPr/>
              <p:nvPr/>
            </p:nvSpPr>
            <p:spPr>
              <a:xfrm>
                <a:off x="3106783" y="1195455"/>
                <a:ext cx="71909" cy="39223"/>
              </a:xfrm>
              <a:custGeom>
                <a:rect b="b" l="l" r="r" t="t"/>
                <a:pathLst>
                  <a:path extrusionOk="0" h="264" w="484">
                    <a:moveTo>
                      <a:pt x="483" y="1"/>
                    </a:moveTo>
                    <a:lnTo>
                      <a:pt x="11" y="22"/>
                    </a:lnTo>
                    <a:lnTo>
                      <a:pt x="1" y="263"/>
                    </a:lnTo>
                    <a:lnTo>
                      <a:pt x="483" y="242"/>
                    </a:lnTo>
                    <a:lnTo>
                      <a:pt x="48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6" name="Google Shape;4796;p65"/>
              <p:cNvSpPr/>
              <p:nvPr/>
            </p:nvSpPr>
            <p:spPr>
              <a:xfrm>
                <a:off x="3571076" y="1195455"/>
                <a:ext cx="17234" cy="17383"/>
              </a:xfrm>
              <a:custGeom>
                <a:rect b="b" l="l" r="r" t="t"/>
                <a:pathLst>
                  <a:path extrusionOk="0" h="117" w="116">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7" name="Google Shape;4797;p65"/>
              <p:cNvSpPr/>
              <p:nvPr/>
            </p:nvSpPr>
            <p:spPr>
              <a:xfrm>
                <a:off x="3566471" y="935302"/>
                <a:ext cx="17234" cy="15749"/>
              </a:xfrm>
              <a:custGeom>
                <a:rect b="b" l="l" r="r" t="t"/>
                <a:pathLst>
                  <a:path extrusionOk="0" h="106" w="116">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8" name="Google Shape;4798;p65"/>
              <p:cNvSpPr/>
              <p:nvPr/>
            </p:nvSpPr>
            <p:spPr>
              <a:xfrm>
                <a:off x="2080137" y="863689"/>
                <a:ext cx="110687" cy="378711"/>
              </a:xfrm>
              <a:custGeom>
                <a:rect b="b" l="l" r="r" t="t"/>
                <a:pathLst>
                  <a:path extrusionOk="0" h="2549" w="745">
                    <a:moveTo>
                      <a:pt x="0" y="0"/>
                    </a:moveTo>
                    <a:lnTo>
                      <a:pt x="32" y="2548"/>
                    </a:lnTo>
                    <a:lnTo>
                      <a:pt x="745" y="2548"/>
                    </a:lnTo>
                    <a:lnTo>
                      <a:pt x="5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9" name="Google Shape;4799;p65"/>
              <p:cNvSpPr/>
              <p:nvPr/>
            </p:nvSpPr>
            <p:spPr>
              <a:xfrm>
                <a:off x="1790269" y="967988"/>
                <a:ext cx="118561" cy="274413"/>
              </a:xfrm>
              <a:custGeom>
                <a:rect b="b" l="l" r="r" t="t"/>
                <a:pathLst>
                  <a:path extrusionOk="0" h="1847" w="798">
                    <a:moveTo>
                      <a:pt x="1" y="1"/>
                    </a:moveTo>
                    <a:lnTo>
                      <a:pt x="85" y="1846"/>
                    </a:lnTo>
                    <a:lnTo>
                      <a:pt x="798" y="1846"/>
                    </a:lnTo>
                    <a:lnTo>
                      <a:pt x="7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0" name="Google Shape;4800;p65"/>
              <p:cNvSpPr/>
              <p:nvPr/>
            </p:nvSpPr>
            <p:spPr>
              <a:xfrm>
                <a:off x="2203156" y="863689"/>
                <a:ext cx="166847" cy="378711"/>
              </a:xfrm>
              <a:custGeom>
                <a:rect b="b" l="l" r="r" t="t"/>
                <a:pathLst>
                  <a:path extrusionOk="0" h="2549" w="1123">
                    <a:moveTo>
                      <a:pt x="1" y="0"/>
                    </a:moveTo>
                    <a:lnTo>
                      <a:pt x="43" y="2548"/>
                    </a:lnTo>
                    <a:lnTo>
                      <a:pt x="1123" y="2548"/>
                    </a:lnTo>
                    <a:lnTo>
                      <a:pt x="8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1" name="Google Shape;4801;p65"/>
              <p:cNvSpPr/>
              <p:nvPr/>
            </p:nvSpPr>
            <p:spPr>
              <a:xfrm>
                <a:off x="2377730" y="863689"/>
                <a:ext cx="145007" cy="378711"/>
              </a:xfrm>
              <a:custGeom>
                <a:rect b="b" l="l" r="r" t="t"/>
                <a:pathLst>
                  <a:path extrusionOk="0" h="2549" w="976">
                    <a:moveTo>
                      <a:pt x="32" y="0"/>
                    </a:moveTo>
                    <a:lnTo>
                      <a:pt x="0" y="2548"/>
                    </a:lnTo>
                    <a:lnTo>
                      <a:pt x="891" y="2548"/>
                    </a:lnTo>
                    <a:lnTo>
                      <a:pt x="97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2" name="Google Shape;4802;p65"/>
              <p:cNvSpPr/>
              <p:nvPr/>
            </p:nvSpPr>
            <p:spPr>
              <a:xfrm>
                <a:off x="1924283" y="894741"/>
                <a:ext cx="146641" cy="347660"/>
              </a:xfrm>
              <a:custGeom>
                <a:rect b="b" l="l" r="r" t="t"/>
                <a:pathLst>
                  <a:path extrusionOk="0" h="2340" w="987">
                    <a:moveTo>
                      <a:pt x="1" y="1"/>
                    </a:moveTo>
                    <a:lnTo>
                      <a:pt x="32" y="2339"/>
                    </a:lnTo>
                    <a:lnTo>
                      <a:pt x="986" y="2339"/>
                    </a:lnTo>
                    <a:lnTo>
                      <a:pt x="881" y="32"/>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3" name="Google Shape;4803;p65"/>
              <p:cNvSpPr/>
              <p:nvPr/>
            </p:nvSpPr>
            <p:spPr>
              <a:xfrm>
                <a:off x="2080137" y="863689"/>
                <a:ext cx="104446" cy="266539"/>
              </a:xfrm>
              <a:custGeom>
                <a:rect b="b" l="l" r="r" t="t"/>
                <a:pathLst>
                  <a:path extrusionOk="0" h="1794" w="703">
                    <a:moveTo>
                      <a:pt x="0" y="0"/>
                    </a:moveTo>
                    <a:lnTo>
                      <a:pt x="21" y="1772"/>
                    </a:lnTo>
                    <a:cubicBezTo>
                      <a:pt x="241" y="1783"/>
                      <a:pt x="472" y="1793"/>
                      <a:pt x="703" y="1793"/>
                    </a:cubicBezTo>
                    <a:lnTo>
                      <a:pt x="5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4" name="Google Shape;4804;p65"/>
              <p:cNvSpPr/>
              <p:nvPr/>
            </p:nvSpPr>
            <p:spPr>
              <a:xfrm>
                <a:off x="1790269" y="967988"/>
                <a:ext cx="115441" cy="140401"/>
              </a:xfrm>
              <a:custGeom>
                <a:rect b="b" l="l" r="r" t="t"/>
                <a:pathLst>
                  <a:path extrusionOk="0" h="945" w="777">
                    <a:moveTo>
                      <a:pt x="1" y="1"/>
                    </a:moveTo>
                    <a:lnTo>
                      <a:pt x="43" y="787"/>
                    </a:lnTo>
                    <a:cubicBezTo>
                      <a:pt x="263" y="850"/>
                      <a:pt x="515" y="903"/>
                      <a:pt x="777" y="945"/>
                    </a:cubicBezTo>
                    <a:lnTo>
                      <a:pt x="7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5" name="Google Shape;4805;p65"/>
              <p:cNvSpPr/>
              <p:nvPr/>
            </p:nvSpPr>
            <p:spPr>
              <a:xfrm>
                <a:off x="2203156" y="863689"/>
                <a:ext cx="156001" cy="268025"/>
              </a:xfrm>
              <a:custGeom>
                <a:rect b="b" l="l" r="r" t="t"/>
                <a:pathLst>
                  <a:path extrusionOk="0" h="1804" w="1050">
                    <a:moveTo>
                      <a:pt x="1" y="0"/>
                    </a:moveTo>
                    <a:lnTo>
                      <a:pt x="32" y="1804"/>
                    </a:lnTo>
                    <a:lnTo>
                      <a:pt x="105" y="1804"/>
                    </a:lnTo>
                    <a:cubicBezTo>
                      <a:pt x="431" y="1804"/>
                      <a:pt x="745" y="1783"/>
                      <a:pt x="1049" y="1772"/>
                    </a:cubicBezTo>
                    <a:lnTo>
                      <a:pt x="8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6" name="Google Shape;4806;p65"/>
              <p:cNvSpPr/>
              <p:nvPr/>
            </p:nvSpPr>
            <p:spPr>
              <a:xfrm>
                <a:off x="2379216" y="863689"/>
                <a:ext cx="145007" cy="261785"/>
              </a:xfrm>
              <a:custGeom>
                <a:rect b="b" l="l" r="r" t="t"/>
                <a:pathLst>
                  <a:path extrusionOk="0" h="1762" w="976">
                    <a:moveTo>
                      <a:pt x="22" y="0"/>
                    </a:moveTo>
                    <a:lnTo>
                      <a:pt x="1" y="1762"/>
                    </a:lnTo>
                    <a:cubicBezTo>
                      <a:pt x="315" y="1730"/>
                      <a:pt x="619" y="1699"/>
                      <a:pt x="913" y="1657"/>
                    </a:cubicBezTo>
                    <a:lnTo>
                      <a:pt x="9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7" name="Google Shape;4807;p65"/>
              <p:cNvSpPr/>
              <p:nvPr/>
            </p:nvSpPr>
            <p:spPr>
              <a:xfrm>
                <a:off x="1924283" y="894741"/>
                <a:ext cx="140401" cy="230733"/>
              </a:xfrm>
              <a:custGeom>
                <a:rect b="b" l="l" r="r" t="t"/>
                <a:pathLst>
                  <a:path extrusionOk="0" h="1553" w="945">
                    <a:moveTo>
                      <a:pt x="1" y="1"/>
                    </a:moveTo>
                    <a:lnTo>
                      <a:pt x="22" y="1448"/>
                    </a:lnTo>
                    <a:cubicBezTo>
                      <a:pt x="315" y="1501"/>
                      <a:pt x="619" y="1532"/>
                      <a:pt x="944" y="1553"/>
                    </a:cubicBezTo>
                    <a:lnTo>
                      <a:pt x="881" y="32"/>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8" name="Google Shape;4808;p65"/>
              <p:cNvSpPr/>
              <p:nvPr/>
            </p:nvSpPr>
            <p:spPr>
              <a:xfrm>
                <a:off x="1944489" y="913462"/>
                <a:ext cx="93749" cy="23623"/>
              </a:xfrm>
              <a:custGeom>
                <a:rect b="b" l="l" r="r" t="t"/>
                <a:pathLst>
                  <a:path extrusionOk="0" h="159" w="631">
                    <a:moveTo>
                      <a:pt x="1" y="1"/>
                    </a:moveTo>
                    <a:lnTo>
                      <a:pt x="1" y="158"/>
                    </a:lnTo>
                    <a:lnTo>
                      <a:pt x="630" y="158"/>
                    </a:lnTo>
                    <a:lnTo>
                      <a:pt x="6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9" name="Google Shape;4809;p65"/>
              <p:cNvSpPr/>
              <p:nvPr/>
            </p:nvSpPr>
            <p:spPr>
              <a:xfrm>
                <a:off x="1946123" y="952388"/>
                <a:ext cx="93601" cy="23623"/>
              </a:xfrm>
              <a:custGeom>
                <a:rect b="b" l="l" r="r" t="t"/>
                <a:pathLst>
                  <a:path extrusionOk="0" h="159" w="630">
                    <a:moveTo>
                      <a:pt x="0" y="1"/>
                    </a:moveTo>
                    <a:lnTo>
                      <a:pt x="0" y="158"/>
                    </a:lnTo>
                    <a:lnTo>
                      <a:pt x="630" y="158"/>
                    </a:lnTo>
                    <a:lnTo>
                      <a:pt x="619"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0" name="Google Shape;4810;p65"/>
              <p:cNvSpPr/>
              <p:nvPr/>
            </p:nvSpPr>
            <p:spPr>
              <a:xfrm>
                <a:off x="1941369" y="1201695"/>
                <a:ext cx="104595" cy="20503"/>
              </a:xfrm>
              <a:custGeom>
                <a:rect b="b" l="l" r="r" t="t"/>
                <a:pathLst>
                  <a:path extrusionOk="0" h="138" w="704">
                    <a:moveTo>
                      <a:pt x="1" y="1"/>
                    </a:moveTo>
                    <a:lnTo>
                      <a:pt x="1" y="137"/>
                    </a:lnTo>
                    <a:lnTo>
                      <a:pt x="704" y="137"/>
                    </a:lnTo>
                    <a:lnTo>
                      <a:pt x="70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1" name="Google Shape;4811;p65"/>
              <p:cNvSpPr/>
              <p:nvPr/>
            </p:nvSpPr>
            <p:spPr>
              <a:xfrm>
                <a:off x="2122480" y="1201695"/>
                <a:ext cx="18572" cy="14263"/>
              </a:xfrm>
              <a:custGeom>
                <a:rect b="b" l="l" r="r" t="t"/>
                <a:pathLst>
                  <a:path extrusionOk="0" h="96" w="125">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2" name="Google Shape;4812;p65"/>
              <p:cNvSpPr/>
              <p:nvPr/>
            </p:nvSpPr>
            <p:spPr>
              <a:xfrm>
                <a:off x="2401057" y="1179854"/>
                <a:ext cx="85875" cy="42343"/>
              </a:xfrm>
              <a:custGeom>
                <a:rect b="b" l="l" r="r" t="t"/>
                <a:pathLst>
                  <a:path extrusionOk="0" h="285" w="578">
                    <a:moveTo>
                      <a:pt x="0" y="1"/>
                    </a:moveTo>
                    <a:lnTo>
                      <a:pt x="11" y="284"/>
                    </a:lnTo>
                    <a:lnTo>
                      <a:pt x="577" y="284"/>
                    </a:lnTo>
                    <a:lnTo>
                      <a:pt x="577"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3" name="Google Shape;4813;p65"/>
              <p:cNvSpPr/>
              <p:nvPr/>
            </p:nvSpPr>
            <p:spPr>
              <a:xfrm>
                <a:off x="1804384" y="982103"/>
                <a:ext cx="74881" cy="39075"/>
              </a:xfrm>
              <a:custGeom>
                <a:rect b="b" l="l" r="r" t="t"/>
                <a:pathLst>
                  <a:path extrusionOk="0" h="263" w="504">
                    <a:moveTo>
                      <a:pt x="503" y="0"/>
                    </a:moveTo>
                    <a:lnTo>
                      <a:pt x="0" y="21"/>
                    </a:lnTo>
                    <a:lnTo>
                      <a:pt x="0" y="262"/>
                    </a:lnTo>
                    <a:lnTo>
                      <a:pt x="503" y="241"/>
                    </a:lnTo>
                    <a:lnTo>
                      <a:pt x="50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4" name="Google Shape;4814;p65"/>
              <p:cNvSpPr/>
              <p:nvPr/>
            </p:nvSpPr>
            <p:spPr>
              <a:xfrm>
                <a:off x="1815229" y="1195455"/>
                <a:ext cx="70275" cy="39223"/>
              </a:xfrm>
              <a:custGeom>
                <a:rect b="b" l="l" r="r" t="t"/>
                <a:pathLst>
                  <a:path extrusionOk="0" h="264" w="473">
                    <a:moveTo>
                      <a:pt x="472" y="1"/>
                    </a:moveTo>
                    <a:lnTo>
                      <a:pt x="1" y="22"/>
                    </a:lnTo>
                    <a:lnTo>
                      <a:pt x="1" y="263"/>
                    </a:lnTo>
                    <a:lnTo>
                      <a:pt x="472" y="242"/>
                    </a:lnTo>
                    <a:lnTo>
                      <a:pt x="47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5" name="Google Shape;4815;p65"/>
              <p:cNvSpPr/>
              <p:nvPr/>
            </p:nvSpPr>
            <p:spPr>
              <a:xfrm>
                <a:off x="2276403" y="1195455"/>
                <a:ext cx="18869" cy="17383"/>
              </a:xfrm>
              <a:custGeom>
                <a:rect b="b" l="l" r="r" t="t"/>
                <a:pathLst>
                  <a:path extrusionOk="0" h="117" w="127">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6" name="Google Shape;4816;p65"/>
              <p:cNvSpPr/>
              <p:nvPr/>
            </p:nvSpPr>
            <p:spPr>
              <a:xfrm>
                <a:off x="2261100" y="938422"/>
                <a:ext cx="18572" cy="12629"/>
              </a:xfrm>
              <a:custGeom>
                <a:rect b="b" l="l" r="r" t="t"/>
                <a:pathLst>
                  <a:path extrusionOk="0" h="85" w="125">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7" name="Google Shape;4817;p65"/>
              <p:cNvSpPr/>
              <p:nvPr/>
            </p:nvSpPr>
            <p:spPr>
              <a:xfrm>
                <a:off x="2433743" y="1140928"/>
                <a:ext cx="18869" cy="18869"/>
              </a:xfrm>
              <a:custGeom>
                <a:rect b="b" l="l" r="r" t="t"/>
                <a:pathLst>
                  <a:path extrusionOk="0" h="127" w="127">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8" name="Google Shape;4818;p65"/>
              <p:cNvSpPr/>
              <p:nvPr/>
            </p:nvSpPr>
            <p:spPr>
              <a:xfrm>
                <a:off x="2446966" y="939759"/>
                <a:ext cx="23177" cy="15897"/>
              </a:xfrm>
              <a:custGeom>
                <a:rect b="b" l="l" r="r" t="t"/>
                <a:pathLst>
                  <a:path extrusionOk="0" h="107" w="156">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819" name="Google Shape;4819;p65"/>
          <p:cNvSpPr/>
          <p:nvPr/>
        </p:nvSpPr>
        <p:spPr>
          <a:xfrm>
            <a:off x="4" y="1229775"/>
            <a:ext cx="9143992" cy="78001"/>
          </a:xfrm>
          <a:custGeom>
            <a:rect b="b" l="l" r="r" t="t"/>
            <a:pathLst>
              <a:path extrusionOk="0" h="525" w="27171">
                <a:moveTo>
                  <a:pt x="1" y="1"/>
                </a:moveTo>
                <a:lnTo>
                  <a:pt x="1" y="525"/>
                </a:lnTo>
                <a:lnTo>
                  <a:pt x="27171" y="525"/>
                </a:lnTo>
                <a:lnTo>
                  <a:pt x="271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03" name="Shape 2203"/>
        <p:cNvGrpSpPr/>
        <p:nvPr/>
      </p:nvGrpSpPr>
      <p:grpSpPr>
        <a:xfrm>
          <a:off x="0" y="0"/>
          <a:ext cx="0" cy="0"/>
          <a:chOff x="0" y="0"/>
          <a:chExt cx="0" cy="0"/>
        </a:xfrm>
      </p:grpSpPr>
      <p:sp>
        <p:nvSpPr>
          <p:cNvPr id="2204" name="Google Shape;2204;p56"/>
          <p:cNvSpPr/>
          <p:nvPr/>
        </p:nvSpPr>
        <p:spPr>
          <a:xfrm>
            <a:off x="745801" y="1210130"/>
            <a:ext cx="529739" cy="529973"/>
          </a:xfrm>
          <a:custGeom>
            <a:rect b="b" l="l" r="r" t="t"/>
            <a:pathLst>
              <a:path extrusionOk="0" h="91296" w="91295">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FF6DB">
                  <a:alpha val="21910"/>
                </a:srgbClr>
              </a:gs>
              <a:gs pos="100000">
                <a:srgbClr val="FAD25C">
                  <a:alpha val="2191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56"/>
          <p:cNvSpPr/>
          <p:nvPr/>
        </p:nvSpPr>
        <p:spPr>
          <a:xfrm>
            <a:off x="745801" y="2448605"/>
            <a:ext cx="529739" cy="529973"/>
          </a:xfrm>
          <a:custGeom>
            <a:rect b="b" l="l" r="r" t="t"/>
            <a:pathLst>
              <a:path extrusionOk="0" h="91296" w="91295">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FF6DB">
                  <a:alpha val="21910"/>
                </a:srgbClr>
              </a:gs>
              <a:gs pos="100000">
                <a:srgbClr val="FAD25C">
                  <a:alpha val="2191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56"/>
          <p:cNvSpPr/>
          <p:nvPr/>
        </p:nvSpPr>
        <p:spPr>
          <a:xfrm>
            <a:off x="745801" y="3687080"/>
            <a:ext cx="529739" cy="529973"/>
          </a:xfrm>
          <a:custGeom>
            <a:rect b="b" l="l" r="r" t="t"/>
            <a:pathLst>
              <a:path extrusionOk="0" h="91296" w="91295">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FF6DB">
                  <a:alpha val="21910"/>
                </a:srgbClr>
              </a:gs>
              <a:gs pos="100000">
                <a:srgbClr val="FAD25C">
                  <a:alpha val="2191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56"/>
          <p:cNvSpPr/>
          <p:nvPr/>
        </p:nvSpPr>
        <p:spPr>
          <a:xfrm>
            <a:off x="3809451" y="1210130"/>
            <a:ext cx="529739" cy="529973"/>
          </a:xfrm>
          <a:custGeom>
            <a:rect b="b" l="l" r="r" t="t"/>
            <a:pathLst>
              <a:path extrusionOk="0" h="91296" w="91295">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FF6DB">
                  <a:alpha val="21910"/>
                </a:srgbClr>
              </a:gs>
              <a:gs pos="100000">
                <a:srgbClr val="FAD25C">
                  <a:alpha val="2191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56"/>
          <p:cNvSpPr/>
          <p:nvPr/>
        </p:nvSpPr>
        <p:spPr>
          <a:xfrm>
            <a:off x="3809451" y="2448605"/>
            <a:ext cx="529739" cy="529973"/>
          </a:xfrm>
          <a:custGeom>
            <a:rect b="b" l="l" r="r" t="t"/>
            <a:pathLst>
              <a:path extrusionOk="0" h="91296" w="91295">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FF6DB">
                  <a:alpha val="21910"/>
                </a:srgbClr>
              </a:gs>
              <a:gs pos="100000">
                <a:srgbClr val="FAD25C">
                  <a:alpha val="2191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56"/>
          <p:cNvSpPr txBox="1"/>
          <p:nvPr>
            <p:ph idx="2" type="title"/>
          </p:nvPr>
        </p:nvSpPr>
        <p:spPr>
          <a:xfrm>
            <a:off x="710475" y="1245886"/>
            <a:ext cx="5841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210" name="Google Shape;2210;p56"/>
          <p:cNvSpPr txBox="1"/>
          <p:nvPr>
            <p:ph idx="5" type="title"/>
          </p:nvPr>
        </p:nvSpPr>
        <p:spPr>
          <a:xfrm>
            <a:off x="710475" y="3733711"/>
            <a:ext cx="5841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211" name="Google Shape;2211;p56"/>
          <p:cNvSpPr txBox="1"/>
          <p:nvPr>
            <p:ph idx="8" type="title"/>
          </p:nvPr>
        </p:nvSpPr>
        <p:spPr>
          <a:xfrm>
            <a:off x="710475" y="2489799"/>
            <a:ext cx="5841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212" name="Google Shape;2212;p56"/>
          <p:cNvSpPr txBox="1"/>
          <p:nvPr>
            <p:ph idx="14" type="title"/>
          </p:nvPr>
        </p:nvSpPr>
        <p:spPr>
          <a:xfrm>
            <a:off x="3782275" y="1245886"/>
            <a:ext cx="5841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213" name="Google Shape;2213;p56"/>
          <p:cNvSpPr txBox="1"/>
          <p:nvPr>
            <p:ph idx="20" type="title"/>
          </p:nvPr>
        </p:nvSpPr>
        <p:spPr>
          <a:xfrm>
            <a:off x="3782275" y="2489799"/>
            <a:ext cx="5841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214" name="Google Shape;2214;p56"/>
          <p:cNvSpPr txBox="1"/>
          <p:nvPr>
            <p:ph idx="21" type="title"/>
          </p:nvPr>
        </p:nvSpPr>
        <p:spPr>
          <a:xfrm>
            <a:off x="-217475" y="607850"/>
            <a:ext cx="7704000" cy="47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5 PHASES OF SOFTWARE DEVELOPMENT</a:t>
            </a:r>
            <a:endParaRPr sz="2800"/>
          </a:p>
        </p:txBody>
      </p:sp>
      <p:sp>
        <p:nvSpPr>
          <p:cNvPr id="2215" name="Google Shape;2215;p56"/>
          <p:cNvSpPr txBox="1"/>
          <p:nvPr>
            <p:ph type="title"/>
          </p:nvPr>
        </p:nvSpPr>
        <p:spPr>
          <a:xfrm>
            <a:off x="1254725" y="1315925"/>
            <a:ext cx="2247600" cy="31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Idea</a:t>
            </a:r>
            <a:endParaRPr/>
          </a:p>
        </p:txBody>
      </p:sp>
      <p:sp>
        <p:nvSpPr>
          <p:cNvPr id="2216" name="Google Shape;2216;p56"/>
          <p:cNvSpPr txBox="1"/>
          <p:nvPr>
            <p:ph idx="1" type="subTitle"/>
          </p:nvPr>
        </p:nvSpPr>
        <p:spPr>
          <a:xfrm>
            <a:off x="1254725" y="1635950"/>
            <a:ext cx="22476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description and functional requirements</a:t>
            </a:r>
            <a:endParaRPr/>
          </a:p>
        </p:txBody>
      </p:sp>
      <p:sp>
        <p:nvSpPr>
          <p:cNvPr id="2217" name="Google Shape;2217;p56"/>
          <p:cNvSpPr txBox="1"/>
          <p:nvPr>
            <p:ph idx="3" type="title"/>
          </p:nvPr>
        </p:nvSpPr>
        <p:spPr>
          <a:xfrm>
            <a:off x="1254725" y="3803750"/>
            <a:ext cx="2247600" cy="31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Coding</a:t>
            </a:r>
            <a:endParaRPr/>
          </a:p>
        </p:txBody>
      </p:sp>
      <p:sp>
        <p:nvSpPr>
          <p:cNvPr id="2218" name="Google Shape;2218;p56"/>
          <p:cNvSpPr txBox="1"/>
          <p:nvPr>
            <p:ph idx="4" type="subTitle"/>
          </p:nvPr>
        </p:nvSpPr>
        <p:spPr>
          <a:xfrm>
            <a:off x="1254725" y="4123775"/>
            <a:ext cx="22476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Coding and Debugging</a:t>
            </a:r>
            <a:endParaRPr/>
          </a:p>
        </p:txBody>
      </p:sp>
      <p:sp>
        <p:nvSpPr>
          <p:cNvPr id="2219" name="Google Shape;2219;p56"/>
          <p:cNvSpPr txBox="1"/>
          <p:nvPr>
            <p:ph idx="6" type="title"/>
          </p:nvPr>
        </p:nvSpPr>
        <p:spPr>
          <a:xfrm>
            <a:off x="1254725" y="2559838"/>
            <a:ext cx="2247600" cy="31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Solution</a:t>
            </a:r>
            <a:endParaRPr/>
          </a:p>
        </p:txBody>
      </p:sp>
      <p:sp>
        <p:nvSpPr>
          <p:cNvPr id="2220" name="Google Shape;2220;p56"/>
          <p:cNvSpPr txBox="1"/>
          <p:nvPr>
            <p:ph idx="7" type="subTitle"/>
          </p:nvPr>
        </p:nvSpPr>
        <p:spPr>
          <a:xfrm>
            <a:off x="1254725" y="2879863"/>
            <a:ext cx="22476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 the solution (logical and physical design)</a:t>
            </a:r>
            <a:endParaRPr/>
          </a:p>
          <a:p>
            <a:pPr indent="0" lvl="0" marL="0" rtl="0" algn="l">
              <a:spcBef>
                <a:spcPts val="0"/>
              </a:spcBef>
              <a:spcAft>
                <a:spcPts val="0"/>
              </a:spcAft>
              <a:buNone/>
            </a:pPr>
            <a:r>
              <a:t/>
            </a:r>
            <a:endParaRPr/>
          </a:p>
        </p:txBody>
      </p:sp>
      <p:sp>
        <p:nvSpPr>
          <p:cNvPr id="2221" name="Google Shape;2221;p56"/>
          <p:cNvSpPr txBox="1"/>
          <p:nvPr>
            <p:ph idx="9" type="title"/>
          </p:nvPr>
        </p:nvSpPr>
        <p:spPr>
          <a:xfrm>
            <a:off x="4326525" y="1315925"/>
            <a:ext cx="2247600" cy="31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Testing</a:t>
            </a:r>
            <a:endParaRPr/>
          </a:p>
        </p:txBody>
      </p:sp>
      <p:sp>
        <p:nvSpPr>
          <p:cNvPr id="2222" name="Google Shape;2222;p56"/>
          <p:cNvSpPr txBox="1"/>
          <p:nvPr>
            <p:ph idx="13" type="subTitle"/>
          </p:nvPr>
        </p:nvSpPr>
        <p:spPr>
          <a:xfrm>
            <a:off x="4326525" y="1635950"/>
            <a:ext cx="22476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and Deploying</a:t>
            </a:r>
            <a:endParaRPr/>
          </a:p>
        </p:txBody>
      </p:sp>
      <p:sp>
        <p:nvSpPr>
          <p:cNvPr id="2223" name="Google Shape;2223;p56"/>
          <p:cNvSpPr txBox="1"/>
          <p:nvPr>
            <p:ph idx="18" type="title"/>
          </p:nvPr>
        </p:nvSpPr>
        <p:spPr>
          <a:xfrm>
            <a:off x="4326525" y="2559838"/>
            <a:ext cx="2247600" cy="31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Maintenance</a:t>
            </a:r>
            <a:endParaRPr/>
          </a:p>
        </p:txBody>
      </p:sp>
      <p:sp>
        <p:nvSpPr>
          <p:cNvPr id="2224" name="Google Shape;2224;p56"/>
          <p:cNvSpPr txBox="1"/>
          <p:nvPr>
            <p:ph idx="19" type="subTitle"/>
          </p:nvPr>
        </p:nvSpPr>
        <p:spPr>
          <a:xfrm>
            <a:off x="4326525" y="2879863"/>
            <a:ext cx="22476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Upkeep and Maintenance</a:t>
            </a:r>
            <a:endParaRPr/>
          </a:p>
          <a:p>
            <a:pPr indent="0" lvl="0" marL="0" rtl="0" algn="l">
              <a:spcBef>
                <a:spcPts val="0"/>
              </a:spcBef>
              <a:spcAft>
                <a:spcPts val="0"/>
              </a:spcAft>
              <a:buNone/>
            </a:pPr>
            <a:r>
              <a:t/>
            </a:r>
            <a:endParaRPr/>
          </a:p>
        </p:txBody>
      </p:sp>
      <p:grpSp>
        <p:nvGrpSpPr>
          <p:cNvPr id="2225" name="Google Shape;2225;p56"/>
          <p:cNvGrpSpPr/>
          <p:nvPr/>
        </p:nvGrpSpPr>
        <p:grpSpPr>
          <a:xfrm>
            <a:off x="6750591" y="607857"/>
            <a:ext cx="1916494" cy="5028825"/>
            <a:chOff x="11317416" y="448182"/>
            <a:chExt cx="1916494" cy="5028825"/>
          </a:xfrm>
        </p:grpSpPr>
        <p:sp>
          <p:nvSpPr>
            <p:cNvPr id="2226" name="Google Shape;2226;p56"/>
            <p:cNvSpPr/>
            <p:nvPr/>
          </p:nvSpPr>
          <p:spPr>
            <a:xfrm>
              <a:off x="12055208" y="448182"/>
              <a:ext cx="440921" cy="398781"/>
            </a:xfrm>
            <a:custGeom>
              <a:rect b="b" l="l" r="r" t="t"/>
              <a:pathLst>
                <a:path extrusionOk="0" h="2962" w="3275">
                  <a:moveTo>
                    <a:pt x="1641" y="0"/>
                  </a:moveTo>
                  <a:cubicBezTo>
                    <a:pt x="1514" y="0"/>
                    <a:pt x="1384" y="17"/>
                    <a:pt x="1256" y="51"/>
                  </a:cubicBezTo>
                  <a:cubicBezTo>
                    <a:pt x="467" y="264"/>
                    <a:pt x="0" y="1078"/>
                    <a:pt x="212" y="1867"/>
                  </a:cubicBezTo>
                  <a:cubicBezTo>
                    <a:pt x="390" y="2527"/>
                    <a:pt x="983" y="2961"/>
                    <a:pt x="1634" y="2961"/>
                  </a:cubicBezTo>
                  <a:cubicBezTo>
                    <a:pt x="1761" y="2961"/>
                    <a:pt x="1890" y="2945"/>
                    <a:pt x="2019" y="2910"/>
                  </a:cubicBezTo>
                  <a:cubicBezTo>
                    <a:pt x="2808" y="2698"/>
                    <a:pt x="3275" y="1884"/>
                    <a:pt x="3062" y="1095"/>
                  </a:cubicBezTo>
                  <a:cubicBezTo>
                    <a:pt x="2885" y="435"/>
                    <a:pt x="2292" y="0"/>
                    <a:pt x="164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56"/>
            <p:cNvSpPr/>
            <p:nvPr/>
          </p:nvSpPr>
          <p:spPr>
            <a:xfrm>
              <a:off x="12092905" y="472416"/>
              <a:ext cx="365527" cy="330119"/>
            </a:xfrm>
            <a:custGeom>
              <a:rect b="b" l="l" r="r" t="t"/>
              <a:pathLst>
                <a:path extrusionOk="0" h="2452" w="2715">
                  <a:moveTo>
                    <a:pt x="1357" y="1"/>
                  </a:moveTo>
                  <a:cubicBezTo>
                    <a:pt x="1253" y="1"/>
                    <a:pt x="1148" y="14"/>
                    <a:pt x="1043" y="41"/>
                  </a:cubicBezTo>
                  <a:cubicBezTo>
                    <a:pt x="390" y="219"/>
                    <a:pt x="0" y="889"/>
                    <a:pt x="178" y="1543"/>
                  </a:cubicBezTo>
                  <a:cubicBezTo>
                    <a:pt x="327" y="2089"/>
                    <a:pt x="820" y="2451"/>
                    <a:pt x="1354" y="2451"/>
                  </a:cubicBezTo>
                  <a:cubicBezTo>
                    <a:pt x="1459" y="2451"/>
                    <a:pt x="1566" y="2437"/>
                    <a:pt x="1671" y="2408"/>
                  </a:cubicBezTo>
                  <a:cubicBezTo>
                    <a:pt x="2324" y="2230"/>
                    <a:pt x="2715" y="1560"/>
                    <a:pt x="2536" y="906"/>
                  </a:cubicBezTo>
                  <a:cubicBezTo>
                    <a:pt x="2394" y="358"/>
                    <a:pt x="1899" y="1"/>
                    <a:pt x="13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56"/>
            <p:cNvSpPr/>
            <p:nvPr/>
          </p:nvSpPr>
          <p:spPr>
            <a:xfrm>
              <a:off x="12154567" y="501900"/>
              <a:ext cx="242204" cy="241127"/>
            </a:xfrm>
            <a:custGeom>
              <a:rect b="b" l="l" r="r" t="t"/>
              <a:pathLst>
                <a:path extrusionOk="0" h="1791" w="1799">
                  <a:moveTo>
                    <a:pt x="899" y="0"/>
                  </a:moveTo>
                  <a:cubicBezTo>
                    <a:pt x="407" y="0"/>
                    <a:pt x="0" y="399"/>
                    <a:pt x="0" y="891"/>
                  </a:cubicBezTo>
                  <a:cubicBezTo>
                    <a:pt x="0" y="1391"/>
                    <a:pt x="407" y="1790"/>
                    <a:pt x="899" y="1790"/>
                  </a:cubicBezTo>
                  <a:cubicBezTo>
                    <a:pt x="1400" y="1790"/>
                    <a:pt x="1799" y="1391"/>
                    <a:pt x="1799" y="891"/>
                  </a:cubicBezTo>
                  <a:cubicBezTo>
                    <a:pt x="1799" y="399"/>
                    <a:pt x="1400" y="0"/>
                    <a:pt x="89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56"/>
            <p:cNvSpPr/>
            <p:nvPr/>
          </p:nvSpPr>
          <p:spPr>
            <a:xfrm>
              <a:off x="12219595" y="523576"/>
              <a:ext cx="112149" cy="112014"/>
            </a:xfrm>
            <a:custGeom>
              <a:rect b="b" l="l" r="r" t="t"/>
              <a:pathLst>
                <a:path extrusionOk="0" h="832" w="833">
                  <a:moveTo>
                    <a:pt x="416" y="0"/>
                  </a:moveTo>
                  <a:cubicBezTo>
                    <a:pt x="187" y="0"/>
                    <a:pt x="1" y="187"/>
                    <a:pt x="1" y="416"/>
                  </a:cubicBezTo>
                  <a:cubicBezTo>
                    <a:pt x="1" y="645"/>
                    <a:pt x="187" y="832"/>
                    <a:pt x="416" y="832"/>
                  </a:cubicBezTo>
                  <a:cubicBezTo>
                    <a:pt x="645" y="832"/>
                    <a:pt x="832" y="645"/>
                    <a:pt x="832" y="416"/>
                  </a:cubicBezTo>
                  <a:cubicBezTo>
                    <a:pt x="832" y="187"/>
                    <a:pt x="645" y="0"/>
                    <a:pt x="4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56"/>
            <p:cNvSpPr/>
            <p:nvPr/>
          </p:nvSpPr>
          <p:spPr>
            <a:xfrm>
              <a:off x="11382444" y="627244"/>
              <a:ext cx="1787516" cy="781542"/>
            </a:xfrm>
            <a:custGeom>
              <a:rect b="b" l="l" r="r" t="t"/>
              <a:pathLst>
                <a:path extrusionOk="0" h="5805" w="13277">
                  <a:moveTo>
                    <a:pt x="9" y="5804"/>
                  </a:moveTo>
                  <a:lnTo>
                    <a:pt x="1" y="5805"/>
                  </a:lnTo>
                  <a:lnTo>
                    <a:pt x="9" y="5805"/>
                  </a:lnTo>
                  <a:cubicBezTo>
                    <a:pt x="9" y="5804"/>
                    <a:pt x="9" y="5804"/>
                    <a:pt x="9" y="5804"/>
                  </a:cubicBezTo>
                  <a:close/>
                  <a:moveTo>
                    <a:pt x="5303" y="1"/>
                  </a:moveTo>
                  <a:cubicBezTo>
                    <a:pt x="4677" y="1"/>
                    <a:pt x="4007" y="259"/>
                    <a:pt x="3725" y="774"/>
                  </a:cubicBezTo>
                  <a:cubicBezTo>
                    <a:pt x="3614" y="978"/>
                    <a:pt x="3538" y="1190"/>
                    <a:pt x="3496" y="1385"/>
                  </a:cubicBezTo>
                  <a:cubicBezTo>
                    <a:pt x="3402" y="1775"/>
                    <a:pt x="3428" y="2098"/>
                    <a:pt x="3436" y="2216"/>
                  </a:cubicBezTo>
                  <a:lnTo>
                    <a:pt x="3436" y="2225"/>
                  </a:lnTo>
                  <a:cubicBezTo>
                    <a:pt x="3436" y="2233"/>
                    <a:pt x="3436" y="2233"/>
                    <a:pt x="3436" y="2242"/>
                  </a:cubicBezTo>
                  <a:cubicBezTo>
                    <a:pt x="3436" y="2242"/>
                    <a:pt x="3436" y="2250"/>
                    <a:pt x="3445" y="2250"/>
                  </a:cubicBezTo>
                  <a:cubicBezTo>
                    <a:pt x="3445" y="2250"/>
                    <a:pt x="3445" y="2259"/>
                    <a:pt x="3445" y="2259"/>
                  </a:cubicBezTo>
                  <a:lnTo>
                    <a:pt x="3445" y="2267"/>
                  </a:lnTo>
                  <a:cubicBezTo>
                    <a:pt x="3445" y="2267"/>
                    <a:pt x="3203" y="1704"/>
                    <a:pt x="2582" y="1704"/>
                  </a:cubicBezTo>
                  <a:cubicBezTo>
                    <a:pt x="2449" y="1704"/>
                    <a:pt x="2299" y="1729"/>
                    <a:pt x="2130" y="1792"/>
                  </a:cubicBezTo>
                  <a:cubicBezTo>
                    <a:pt x="1595" y="1987"/>
                    <a:pt x="1383" y="2369"/>
                    <a:pt x="1307" y="2658"/>
                  </a:cubicBezTo>
                  <a:cubicBezTo>
                    <a:pt x="1299" y="2692"/>
                    <a:pt x="1299" y="2717"/>
                    <a:pt x="1290" y="2751"/>
                  </a:cubicBezTo>
                  <a:cubicBezTo>
                    <a:pt x="1290" y="2751"/>
                    <a:pt x="1290" y="2759"/>
                    <a:pt x="1290" y="2768"/>
                  </a:cubicBezTo>
                  <a:cubicBezTo>
                    <a:pt x="1282" y="2785"/>
                    <a:pt x="1282" y="2810"/>
                    <a:pt x="1282" y="2827"/>
                  </a:cubicBezTo>
                  <a:cubicBezTo>
                    <a:pt x="1282" y="2836"/>
                    <a:pt x="1282" y="2844"/>
                    <a:pt x="1282" y="2853"/>
                  </a:cubicBezTo>
                  <a:cubicBezTo>
                    <a:pt x="1282" y="2870"/>
                    <a:pt x="1282" y="2887"/>
                    <a:pt x="1282" y="2904"/>
                  </a:cubicBezTo>
                  <a:lnTo>
                    <a:pt x="1282" y="2921"/>
                  </a:lnTo>
                  <a:cubicBezTo>
                    <a:pt x="1282" y="2938"/>
                    <a:pt x="1282" y="2954"/>
                    <a:pt x="1282" y="2971"/>
                  </a:cubicBezTo>
                  <a:cubicBezTo>
                    <a:pt x="1282" y="2954"/>
                    <a:pt x="1273" y="2929"/>
                    <a:pt x="1273" y="2904"/>
                  </a:cubicBezTo>
                  <a:cubicBezTo>
                    <a:pt x="1273" y="2904"/>
                    <a:pt x="1265" y="2895"/>
                    <a:pt x="1265" y="2895"/>
                  </a:cubicBezTo>
                  <a:cubicBezTo>
                    <a:pt x="1265" y="2870"/>
                    <a:pt x="1256" y="2844"/>
                    <a:pt x="1248" y="2819"/>
                  </a:cubicBezTo>
                  <a:cubicBezTo>
                    <a:pt x="1248" y="2819"/>
                    <a:pt x="1248" y="2810"/>
                    <a:pt x="1248" y="2810"/>
                  </a:cubicBezTo>
                  <a:cubicBezTo>
                    <a:pt x="1239" y="2785"/>
                    <a:pt x="1231" y="2751"/>
                    <a:pt x="1222" y="2725"/>
                  </a:cubicBezTo>
                  <a:cubicBezTo>
                    <a:pt x="1222" y="2717"/>
                    <a:pt x="1222" y="2717"/>
                    <a:pt x="1222" y="2717"/>
                  </a:cubicBezTo>
                  <a:cubicBezTo>
                    <a:pt x="1129" y="2335"/>
                    <a:pt x="925" y="1767"/>
                    <a:pt x="603" y="1767"/>
                  </a:cubicBezTo>
                  <a:cubicBezTo>
                    <a:pt x="145" y="1767"/>
                    <a:pt x="18" y="3090"/>
                    <a:pt x="9" y="5304"/>
                  </a:cubicBezTo>
                  <a:lnTo>
                    <a:pt x="9" y="5338"/>
                  </a:lnTo>
                  <a:cubicBezTo>
                    <a:pt x="9" y="5491"/>
                    <a:pt x="9" y="5643"/>
                    <a:pt x="9" y="5804"/>
                  </a:cubicBezTo>
                  <a:lnTo>
                    <a:pt x="9" y="5804"/>
                  </a:lnTo>
                  <a:lnTo>
                    <a:pt x="6626" y="5050"/>
                  </a:lnTo>
                  <a:lnTo>
                    <a:pt x="13277" y="5805"/>
                  </a:lnTo>
                  <a:cubicBezTo>
                    <a:pt x="13277" y="5644"/>
                    <a:pt x="13277" y="5491"/>
                    <a:pt x="13277" y="5338"/>
                  </a:cubicBezTo>
                  <a:lnTo>
                    <a:pt x="13277" y="5296"/>
                  </a:lnTo>
                  <a:cubicBezTo>
                    <a:pt x="13277" y="5160"/>
                    <a:pt x="13268" y="5024"/>
                    <a:pt x="13268" y="4889"/>
                  </a:cubicBezTo>
                  <a:lnTo>
                    <a:pt x="13268" y="4872"/>
                  </a:lnTo>
                  <a:cubicBezTo>
                    <a:pt x="13243" y="2921"/>
                    <a:pt x="13107" y="1767"/>
                    <a:pt x="12674" y="1767"/>
                  </a:cubicBezTo>
                  <a:cubicBezTo>
                    <a:pt x="12377" y="1767"/>
                    <a:pt x="12191" y="2233"/>
                    <a:pt x="12080" y="2607"/>
                  </a:cubicBezTo>
                  <a:cubicBezTo>
                    <a:pt x="12072" y="2641"/>
                    <a:pt x="12063" y="2675"/>
                    <a:pt x="12055" y="2708"/>
                  </a:cubicBezTo>
                  <a:cubicBezTo>
                    <a:pt x="12055" y="2717"/>
                    <a:pt x="12047" y="2717"/>
                    <a:pt x="12047" y="2725"/>
                  </a:cubicBezTo>
                  <a:cubicBezTo>
                    <a:pt x="12038" y="2751"/>
                    <a:pt x="12038" y="2785"/>
                    <a:pt x="12030" y="2810"/>
                  </a:cubicBezTo>
                  <a:lnTo>
                    <a:pt x="12021" y="2827"/>
                  </a:lnTo>
                  <a:cubicBezTo>
                    <a:pt x="12021" y="2853"/>
                    <a:pt x="12013" y="2870"/>
                    <a:pt x="12013" y="2895"/>
                  </a:cubicBezTo>
                  <a:cubicBezTo>
                    <a:pt x="12013" y="2904"/>
                    <a:pt x="12004" y="2904"/>
                    <a:pt x="12004" y="2912"/>
                  </a:cubicBezTo>
                  <a:cubicBezTo>
                    <a:pt x="12004" y="2932"/>
                    <a:pt x="11999" y="2947"/>
                    <a:pt x="11993" y="2960"/>
                  </a:cubicBezTo>
                  <a:lnTo>
                    <a:pt x="11993" y="2960"/>
                  </a:lnTo>
                  <a:cubicBezTo>
                    <a:pt x="11996" y="2949"/>
                    <a:pt x="11996" y="2933"/>
                    <a:pt x="11996" y="2921"/>
                  </a:cubicBezTo>
                  <a:lnTo>
                    <a:pt x="11996" y="2904"/>
                  </a:lnTo>
                  <a:cubicBezTo>
                    <a:pt x="11996" y="2887"/>
                    <a:pt x="11996" y="2870"/>
                    <a:pt x="11996" y="2853"/>
                  </a:cubicBezTo>
                  <a:cubicBezTo>
                    <a:pt x="11996" y="2844"/>
                    <a:pt x="11996" y="2836"/>
                    <a:pt x="11996" y="2827"/>
                  </a:cubicBezTo>
                  <a:cubicBezTo>
                    <a:pt x="11996" y="2810"/>
                    <a:pt x="11987" y="2785"/>
                    <a:pt x="11987" y="2768"/>
                  </a:cubicBezTo>
                  <a:cubicBezTo>
                    <a:pt x="11987" y="2759"/>
                    <a:pt x="11987" y="2751"/>
                    <a:pt x="11987" y="2751"/>
                  </a:cubicBezTo>
                  <a:cubicBezTo>
                    <a:pt x="11979" y="2717"/>
                    <a:pt x="11970" y="2692"/>
                    <a:pt x="11962" y="2658"/>
                  </a:cubicBezTo>
                  <a:cubicBezTo>
                    <a:pt x="11894" y="2361"/>
                    <a:pt x="11682" y="1987"/>
                    <a:pt x="11139" y="1792"/>
                  </a:cubicBezTo>
                  <a:cubicBezTo>
                    <a:pt x="10970" y="1729"/>
                    <a:pt x="10819" y="1704"/>
                    <a:pt x="10686" y="1704"/>
                  </a:cubicBezTo>
                  <a:cubicBezTo>
                    <a:pt x="10066" y="1704"/>
                    <a:pt x="9824" y="2267"/>
                    <a:pt x="9824" y="2267"/>
                  </a:cubicBezTo>
                  <a:lnTo>
                    <a:pt x="9824" y="2259"/>
                  </a:lnTo>
                  <a:cubicBezTo>
                    <a:pt x="9824" y="2259"/>
                    <a:pt x="9824" y="2250"/>
                    <a:pt x="9824" y="2250"/>
                  </a:cubicBezTo>
                  <a:cubicBezTo>
                    <a:pt x="9824" y="2250"/>
                    <a:pt x="9824" y="2242"/>
                    <a:pt x="9824" y="2242"/>
                  </a:cubicBezTo>
                  <a:cubicBezTo>
                    <a:pt x="9824" y="2233"/>
                    <a:pt x="9832" y="2233"/>
                    <a:pt x="9832" y="2225"/>
                  </a:cubicBezTo>
                  <a:lnTo>
                    <a:pt x="9832" y="2216"/>
                  </a:lnTo>
                  <a:cubicBezTo>
                    <a:pt x="9841" y="2098"/>
                    <a:pt x="9866" y="1775"/>
                    <a:pt x="9773" y="1385"/>
                  </a:cubicBezTo>
                  <a:cubicBezTo>
                    <a:pt x="9731" y="1190"/>
                    <a:pt x="9654" y="978"/>
                    <a:pt x="9536" y="774"/>
                  </a:cubicBezTo>
                  <a:cubicBezTo>
                    <a:pt x="9254" y="259"/>
                    <a:pt x="8584" y="1"/>
                    <a:pt x="7957" y="1"/>
                  </a:cubicBezTo>
                  <a:cubicBezTo>
                    <a:pt x="7604" y="1"/>
                    <a:pt x="7264" y="83"/>
                    <a:pt x="7016" y="248"/>
                  </a:cubicBezTo>
                  <a:cubicBezTo>
                    <a:pt x="6982" y="274"/>
                    <a:pt x="6957" y="291"/>
                    <a:pt x="6931" y="316"/>
                  </a:cubicBezTo>
                  <a:cubicBezTo>
                    <a:pt x="6906" y="342"/>
                    <a:pt x="6880" y="359"/>
                    <a:pt x="6855" y="384"/>
                  </a:cubicBezTo>
                  <a:lnTo>
                    <a:pt x="6855" y="393"/>
                  </a:lnTo>
                  <a:cubicBezTo>
                    <a:pt x="6829" y="410"/>
                    <a:pt x="6804" y="435"/>
                    <a:pt x="6787" y="460"/>
                  </a:cubicBezTo>
                  <a:cubicBezTo>
                    <a:pt x="6787" y="460"/>
                    <a:pt x="6787" y="469"/>
                    <a:pt x="6787" y="469"/>
                  </a:cubicBezTo>
                  <a:cubicBezTo>
                    <a:pt x="6770" y="494"/>
                    <a:pt x="6753" y="520"/>
                    <a:pt x="6736" y="545"/>
                  </a:cubicBezTo>
                  <a:cubicBezTo>
                    <a:pt x="6736" y="545"/>
                    <a:pt x="6728" y="554"/>
                    <a:pt x="6728" y="554"/>
                  </a:cubicBezTo>
                  <a:cubicBezTo>
                    <a:pt x="6711" y="579"/>
                    <a:pt x="6702" y="605"/>
                    <a:pt x="6694" y="630"/>
                  </a:cubicBezTo>
                  <a:cubicBezTo>
                    <a:pt x="6685" y="639"/>
                    <a:pt x="6685" y="647"/>
                    <a:pt x="6685" y="656"/>
                  </a:cubicBezTo>
                  <a:cubicBezTo>
                    <a:pt x="6668" y="673"/>
                    <a:pt x="6660" y="707"/>
                    <a:pt x="6660" y="732"/>
                  </a:cubicBezTo>
                  <a:cubicBezTo>
                    <a:pt x="6651" y="740"/>
                    <a:pt x="6651" y="740"/>
                    <a:pt x="6651" y="749"/>
                  </a:cubicBezTo>
                  <a:cubicBezTo>
                    <a:pt x="6643" y="783"/>
                    <a:pt x="6634" y="808"/>
                    <a:pt x="6634" y="834"/>
                  </a:cubicBezTo>
                  <a:cubicBezTo>
                    <a:pt x="6634" y="842"/>
                    <a:pt x="6626" y="842"/>
                    <a:pt x="6626" y="851"/>
                  </a:cubicBezTo>
                  <a:cubicBezTo>
                    <a:pt x="6626" y="842"/>
                    <a:pt x="6626" y="842"/>
                    <a:pt x="6626" y="834"/>
                  </a:cubicBezTo>
                  <a:cubicBezTo>
                    <a:pt x="6626" y="808"/>
                    <a:pt x="6617" y="783"/>
                    <a:pt x="6609" y="749"/>
                  </a:cubicBezTo>
                  <a:cubicBezTo>
                    <a:pt x="6609" y="740"/>
                    <a:pt x="6609" y="740"/>
                    <a:pt x="6600" y="732"/>
                  </a:cubicBezTo>
                  <a:cubicBezTo>
                    <a:pt x="6592" y="698"/>
                    <a:pt x="6583" y="673"/>
                    <a:pt x="6575" y="647"/>
                  </a:cubicBezTo>
                  <a:cubicBezTo>
                    <a:pt x="6575" y="647"/>
                    <a:pt x="6575" y="639"/>
                    <a:pt x="6566" y="630"/>
                  </a:cubicBezTo>
                  <a:cubicBezTo>
                    <a:pt x="6558" y="605"/>
                    <a:pt x="6550" y="579"/>
                    <a:pt x="6533" y="554"/>
                  </a:cubicBezTo>
                  <a:cubicBezTo>
                    <a:pt x="6533" y="554"/>
                    <a:pt x="6524" y="545"/>
                    <a:pt x="6524" y="545"/>
                  </a:cubicBezTo>
                  <a:cubicBezTo>
                    <a:pt x="6507" y="520"/>
                    <a:pt x="6490" y="494"/>
                    <a:pt x="6473" y="469"/>
                  </a:cubicBezTo>
                  <a:cubicBezTo>
                    <a:pt x="6473" y="469"/>
                    <a:pt x="6473" y="460"/>
                    <a:pt x="6473" y="460"/>
                  </a:cubicBezTo>
                  <a:cubicBezTo>
                    <a:pt x="6448" y="435"/>
                    <a:pt x="6431" y="410"/>
                    <a:pt x="6405" y="384"/>
                  </a:cubicBezTo>
                  <a:cubicBezTo>
                    <a:pt x="6380" y="359"/>
                    <a:pt x="6354" y="342"/>
                    <a:pt x="6329" y="316"/>
                  </a:cubicBezTo>
                  <a:cubicBezTo>
                    <a:pt x="6304" y="291"/>
                    <a:pt x="6270" y="274"/>
                    <a:pt x="6244" y="248"/>
                  </a:cubicBezTo>
                  <a:cubicBezTo>
                    <a:pt x="5996" y="83"/>
                    <a:pt x="5657" y="1"/>
                    <a:pt x="530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56"/>
            <p:cNvSpPr/>
            <p:nvPr/>
          </p:nvSpPr>
          <p:spPr>
            <a:xfrm>
              <a:off x="11382444" y="648786"/>
              <a:ext cx="893287" cy="781676"/>
            </a:xfrm>
            <a:custGeom>
              <a:rect b="b" l="l" r="r" t="t"/>
              <a:pathLst>
                <a:path extrusionOk="0" h="5806" w="6635">
                  <a:moveTo>
                    <a:pt x="5298" y="0"/>
                  </a:moveTo>
                  <a:cubicBezTo>
                    <a:pt x="4673" y="0"/>
                    <a:pt x="4006" y="261"/>
                    <a:pt x="3725" y="776"/>
                  </a:cubicBezTo>
                  <a:cubicBezTo>
                    <a:pt x="3309" y="1522"/>
                    <a:pt x="3436" y="2269"/>
                    <a:pt x="3436" y="2269"/>
                  </a:cubicBezTo>
                  <a:cubicBezTo>
                    <a:pt x="3436" y="2269"/>
                    <a:pt x="3193" y="1700"/>
                    <a:pt x="2571" y="1700"/>
                  </a:cubicBezTo>
                  <a:cubicBezTo>
                    <a:pt x="2441" y="1700"/>
                    <a:pt x="2294" y="1725"/>
                    <a:pt x="2130" y="1785"/>
                  </a:cubicBezTo>
                  <a:cubicBezTo>
                    <a:pt x="1341" y="2073"/>
                    <a:pt x="1248" y="2752"/>
                    <a:pt x="1282" y="2973"/>
                  </a:cubicBezTo>
                  <a:cubicBezTo>
                    <a:pt x="1222" y="2701"/>
                    <a:pt x="1019" y="1768"/>
                    <a:pt x="594" y="1768"/>
                  </a:cubicBezTo>
                  <a:cubicBezTo>
                    <a:pt x="102" y="1768"/>
                    <a:pt x="1" y="3287"/>
                    <a:pt x="1" y="5806"/>
                  </a:cubicBezTo>
                  <a:lnTo>
                    <a:pt x="6634" y="5042"/>
                  </a:lnTo>
                  <a:lnTo>
                    <a:pt x="6634" y="979"/>
                  </a:lnTo>
                  <a:cubicBezTo>
                    <a:pt x="6634" y="323"/>
                    <a:pt x="5993" y="0"/>
                    <a:pt x="52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56"/>
            <p:cNvSpPr/>
            <p:nvPr/>
          </p:nvSpPr>
          <p:spPr>
            <a:xfrm>
              <a:off x="11382444" y="667500"/>
              <a:ext cx="903519" cy="762962"/>
            </a:xfrm>
            <a:custGeom>
              <a:rect b="b" l="l" r="r" t="t"/>
              <a:pathLst>
                <a:path extrusionOk="0" h="5667" w="6711">
                  <a:moveTo>
                    <a:pt x="6236" y="0"/>
                  </a:moveTo>
                  <a:cubicBezTo>
                    <a:pt x="6651" y="492"/>
                    <a:pt x="6711" y="1349"/>
                    <a:pt x="6346" y="1960"/>
                  </a:cubicBezTo>
                  <a:cubicBezTo>
                    <a:pt x="6037" y="2475"/>
                    <a:pt x="5501" y="2762"/>
                    <a:pt x="4966" y="2762"/>
                  </a:cubicBezTo>
                  <a:cubicBezTo>
                    <a:pt x="4707" y="2762"/>
                    <a:pt x="4449" y="2695"/>
                    <a:pt x="4217" y="2554"/>
                  </a:cubicBezTo>
                  <a:cubicBezTo>
                    <a:pt x="3725" y="2257"/>
                    <a:pt x="3470" y="1705"/>
                    <a:pt x="3513" y="1146"/>
                  </a:cubicBezTo>
                  <a:lnTo>
                    <a:pt x="3513" y="1146"/>
                  </a:lnTo>
                  <a:cubicBezTo>
                    <a:pt x="3360" y="1688"/>
                    <a:pt x="3436" y="2121"/>
                    <a:pt x="3436" y="2121"/>
                  </a:cubicBezTo>
                  <a:cubicBezTo>
                    <a:pt x="3436" y="2121"/>
                    <a:pt x="3402" y="2036"/>
                    <a:pt x="3317" y="1926"/>
                  </a:cubicBezTo>
                  <a:lnTo>
                    <a:pt x="3317" y="1926"/>
                  </a:lnTo>
                  <a:cubicBezTo>
                    <a:pt x="3377" y="2070"/>
                    <a:pt x="3419" y="2223"/>
                    <a:pt x="3419" y="2393"/>
                  </a:cubicBezTo>
                  <a:cubicBezTo>
                    <a:pt x="3419" y="2978"/>
                    <a:pt x="2944" y="3453"/>
                    <a:pt x="2359" y="3453"/>
                  </a:cubicBezTo>
                  <a:cubicBezTo>
                    <a:pt x="1816" y="3453"/>
                    <a:pt x="1366" y="3046"/>
                    <a:pt x="1307" y="2520"/>
                  </a:cubicBezTo>
                  <a:cubicBezTo>
                    <a:pt x="1273" y="2655"/>
                    <a:pt x="1273" y="2766"/>
                    <a:pt x="1282" y="2834"/>
                  </a:cubicBezTo>
                  <a:cubicBezTo>
                    <a:pt x="1248" y="2672"/>
                    <a:pt x="1163" y="2299"/>
                    <a:pt x="1019" y="2002"/>
                  </a:cubicBezTo>
                  <a:lnTo>
                    <a:pt x="1019" y="2002"/>
                  </a:lnTo>
                  <a:cubicBezTo>
                    <a:pt x="1086" y="2214"/>
                    <a:pt x="1129" y="2486"/>
                    <a:pt x="1129" y="2783"/>
                  </a:cubicBezTo>
                  <a:cubicBezTo>
                    <a:pt x="1129" y="3470"/>
                    <a:pt x="900" y="4030"/>
                    <a:pt x="620" y="4030"/>
                  </a:cubicBezTo>
                  <a:cubicBezTo>
                    <a:pt x="348" y="4030"/>
                    <a:pt x="119" y="3470"/>
                    <a:pt x="119" y="2783"/>
                  </a:cubicBezTo>
                  <a:cubicBezTo>
                    <a:pt x="119" y="2740"/>
                    <a:pt x="119" y="2698"/>
                    <a:pt x="119" y="2655"/>
                  </a:cubicBezTo>
                  <a:cubicBezTo>
                    <a:pt x="26" y="3351"/>
                    <a:pt x="1" y="4378"/>
                    <a:pt x="1" y="5667"/>
                  </a:cubicBezTo>
                  <a:lnTo>
                    <a:pt x="6600" y="4912"/>
                  </a:lnTo>
                  <a:lnTo>
                    <a:pt x="662" y="5158"/>
                  </a:lnTo>
                  <a:cubicBezTo>
                    <a:pt x="162" y="4742"/>
                    <a:pt x="247" y="4216"/>
                    <a:pt x="247" y="4216"/>
                  </a:cubicBezTo>
                  <a:lnTo>
                    <a:pt x="247" y="4216"/>
                  </a:lnTo>
                  <a:cubicBezTo>
                    <a:pt x="393" y="4310"/>
                    <a:pt x="531" y="4347"/>
                    <a:pt x="656" y="4347"/>
                  </a:cubicBezTo>
                  <a:cubicBezTo>
                    <a:pt x="1099" y="4347"/>
                    <a:pt x="1392" y="3894"/>
                    <a:pt x="1392" y="3894"/>
                  </a:cubicBezTo>
                  <a:cubicBezTo>
                    <a:pt x="1231" y="3648"/>
                    <a:pt x="1349" y="3266"/>
                    <a:pt x="1349" y="3266"/>
                  </a:cubicBezTo>
                  <a:lnTo>
                    <a:pt x="1349" y="3266"/>
                  </a:lnTo>
                  <a:cubicBezTo>
                    <a:pt x="1349" y="3266"/>
                    <a:pt x="1392" y="3538"/>
                    <a:pt x="2020" y="3784"/>
                  </a:cubicBezTo>
                  <a:cubicBezTo>
                    <a:pt x="2186" y="3849"/>
                    <a:pt x="2351" y="3875"/>
                    <a:pt x="2509" y="3875"/>
                  </a:cubicBezTo>
                  <a:cubicBezTo>
                    <a:pt x="3171" y="3875"/>
                    <a:pt x="3708" y="3410"/>
                    <a:pt x="3708" y="3410"/>
                  </a:cubicBezTo>
                  <a:cubicBezTo>
                    <a:pt x="3606" y="3207"/>
                    <a:pt x="3716" y="2664"/>
                    <a:pt x="3716" y="2664"/>
                  </a:cubicBezTo>
                  <a:cubicBezTo>
                    <a:pt x="3716" y="2664"/>
                    <a:pt x="3954" y="3046"/>
                    <a:pt x="4921" y="3148"/>
                  </a:cubicBezTo>
                  <a:cubicBezTo>
                    <a:pt x="4964" y="3152"/>
                    <a:pt x="5007" y="3154"/>
                    <a:pt x="5049" y="3154"/>
                  </a:cubicBezTo>
                  <a:cubicBezTo>
                    <a:pt x="5812" y="3154"/>
                    <a:pt x="6483" y="2466"/>
                    <a:pt x="6668" y="2257"/>
                  </a:cubicBezTo>
                  <a:cubicBezTo>
                    <a:pt x="6668" y="1799"/>
                    <a:pt x="6634" y="1256"/>
                    <a:pt x="6634" y="755"/>
                  </a:cubicBezTo>
                  <a:cubicBezTo>
                    <a:pt x="6634" y="433"/>
                    <a:pt x="6482" y="161"/>
                    <a:pt x="62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56"/>
            <p:cNvSpPr/>
            <p:nvPr/>
          </p:nvSpPr>
          <p:spPr>
            <a:xfrm>
              <a:off x="12273314" y="648786"/>
              <a:ext cx="896652" cy="781676"/>
            </a:xfrm>
            <a:custGeom>
              <a:rect b="b" l="l" r="r" t="t"/>
              <a:pathLst>
                <a:path extrusionOk="0" h="5806" w="6660">
                  <a:moveTo>
                    <a:pt x="1342" y="0"/>
                  </a:moveTo>
                  <a:cubicBezTo>
                    <a:pt x="644" y="0"/>
                    <a:pt x="0" y="323"/>
                    <a:pt x="0" y="979"/>
                  </a:cubicBezTo>
                  <a:lnTo>
                    <a:pt x="0" y="5042"/>
                  </a:lnTo>
                  <a:lnTo>
                    <a:pt x="6660" y="5806"/>
                  </a:lnTo>
                  <a:cubicBezTo>
                    <a:pt x="6660" y="3287"/>
                    <a:pt x="6558" y="1768"/>
                    <a:pt x="6057" y="1768"/>
                  </a:cubicBezTo>
                  <a:cubicBezTo>
                    <a:pt x="5642" y="1768"/>
                    <a:pt x="5430" y="2701"/>
                    <a:pt x="5379" y="2973"/>
                  </a:cubicBezTo>
                  <a:cubicBezTo>
                    <a:pt x="5404" y="2752"/>
                    <a:pt x="5311" y="2073"/>
                    <a:pt x="4522" y="1785"/>
                  </a:cubicBezTo>
                  <a:cubicBezTo>
                    <a:pt x="4356" y="1725"/>
                    <a:pt x="4208" y="1700"/>
                    <a:pt x="4077" y="1700"/>
                  </a:cubicBezTo>
                  <a:cubicBezTo>
                    <a:pt x="3451" y="1700"/>
                    <a:pt x="3207" y="2269"/>
                    <a:pt x="3207" y="2269"/>
                  </a:cubicBezTo>
                  <a:cubicBezTo>
                    <a:pt x="3207" y="2269"/>
                    <a:pt x="3334" y="1522"/>
                    <a:pt x="2927" y="776"/>
                  </a:cubicBezTo>
                  <a:cubicBezTo>
                    <a:pt x="2642" y="261"/>
                    <a:pt x="1970" y="0"/>
                    <a:pt x="13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56"/>
            <p:cNvSpPr/>
            <p:nvPr/>
          </p:nvSpPr>
          <p:spPr>
            <a:xfrm>
              <a:off x="12263082" y="661710"/>
              <a:ext cx="905807" cy="768752"/>
            </a:xfrm>
            <a:custGeom>
              <a:rect b="b" l="l" r="r" t="t"/>
              <a:pathLst>
                <a:path extrusionOk="0" h="5710" w="6728">
                  <a:moveTo>
                    <a:pt x="6608" y="2698"/>
                  </a:moveTo>
                  <a:lnTo>
                    <a:pt x="6608" y="2698"/>
                  </a:lnTo>
                  <a:cubicBezTo>
                    <a:pt x="6611" y="2715"/>
                    <a:pt x="6613" y="2732"/>
                    <a:pt x="6615" y="2750"/>
                  </a:cubicBezTo>
                  <a:lnTo>
                    <a:pt x="6615" y="2750"/>
                  </a:lnTo>
                  <a:cubicBezTo>
                    <a:pt x="6614" y="2733"/>
                    <a:pt x="6612" y="2716"/>
                    <a:pt x="6608" y="2698"/>
                  </a:cubicBezTo>
                  <a:close/>
                  <a:moveTo>
                    <a:pt x="475" y="1"/>
                  </a:moveTo>
                  <a:cubicBezTo>
                    <a:pt x="229" y="171"/>
                    <a:pt x="76" y="476"/>
                    <a:pt x="76" y="798"/>
                  </a:cubicBezTo>
                  <a:cubicBezTo>
                    <a:pt x="76" y="1299"/>
                    <a:pt x="34" y="1876"/>
                    <a:pt x="34" y="2334"/>
                  </a:cubicBezTo>
                  <a:cubicBezTo>
                    <a:pt x="218" y="2542"/>
                    <a:pt x="903" y="3197"/>
                    <a:pt x="1664" y="3197"/>
                  </a:cubicBezTo>
                  <a:cubicBezTo>
                    <a:pt x="1709" y="3197"/>
                    <a:pt x="1754" y="3195"/>
                    <a:pt x="1798" y="3191"/>
                  </a:cubicBezTo>
                  <a:cubicBezTo>
                    <a:pt x="2766" y="3089"/>
                    <a:pt x="3003" y="2707"/>
                    <a:pt x="3003" y="2707"/>
                  </a:cubicBezTo>
                  <a:cubicBezTo>
                    <a:pt x="3003" y="2707"/>
                    <a:pt x="3122" y="3250"/>
                    <a:pt x="3020" y="3453"/>
                  </a:cubicBezTo>
                  <a:cubicBezTo>
                    <a:pt x="3020" y="3453"/>
                    <a:pt x="3557" y="3918"/>
                    <a:pt x="4219" y="3918"/>
                  </a:cubicBezTo>
                  <a:cubicBezTo>
                    <a:pt x="4377" y="3918"/>
                    <a:pt x="4542" y="3892"/>
                    <a:pt x="4708" y="3827"/>
                  </a:cubicBezTo>
                  <a:cubicBezTo>
                    <a:pt x="5336" y="3581"/>
                    <a:pt x="5378" y="3309"/>
                    <a:pt x="5378" y="3309"/>
                  </a:cubicBezTo>
                  <a:lnTo>
                    <a:pt x="5378" y="3309"/>
                  </a:lnTo>
                  <a:cubicBezTo>
                    <a:pt x="5378" y="3309"/>
                    <a:pt x="5497" y="3691"/>
                    <a:pt x="5336" y="3937"/>
                  </a:cubicBezTo>
                  <a:cubicBezTo>
                    <a:pt x="5336" y="3937"/>
                    <a:pt x="5629" y="4390"/>
                    <a:pt x="6071" y="4390"/>
                  </a:cubicBezTo>
                  <a:cubicBezTo>
                    <a:pt x="6197" y="4390"/>
                    <a:pt x="6335" y="4353"/>
                    <a:pt x="6481" y="4259"/>
                  </a:cubicBezTo>
                  <a:lnTo>
                    <a:pt x="6481" y="4259"/>
                  </a:lnTo>
                  <a:cubicBezTo>
                    <a:pt x="6481" y="4259"/>
                    <a:pt x="6566" y="4785"/>
                    <a:pt x="6074" y="5201"/>
                  </a:cubicBezTo>
                  <a:lnTo>
                    <a:pt x="110" y="4955"/>
                  </a:lnTo>
                  <a:lnTo>
                    <a:pt x="6727" y="5710"/>
                  </a:lnTo>
                  <a:cubicBezTo>
                    <a:pt x="6727" y="4452"/>
                    <a:pt x="6703" y="3444"/>
                    <a:pt x="6615" y="2750"/>
                  </a:cubicBezTo>
                  <a:lnTo>
                    <a:pt x="6615" y="2750"/>
                  </a:lnTo>
                  <a:cubicBezTo>
                    <a:pt x="6617" y="2775"/>
                    <a:pt x="6617" y="2800"/>
                    <a:pt x="6617" y="2826"/>
                  </a:cubicBezTo>
                  <a:cubicBezTo>
                    <a:pt x="6617" y="3513"/>
                    <a:pt x="6388" y="4073"/>
                    <a:pt x="6108" y="4073"/>
                  </a:cubicBezTo>
                  <a:cubicBezTo>
                    <a:pt x="5828" y="4073"/>
                    <a:pt x="5599" y="3513"/>
                    <a:pt x="5599" y="2826"/>
                  </a:cubicBezTo>
                  <a:cubicBezTo>
                    <a:pt x="5599" y="2529"/>
                    <a:pt x="5641" y="2257"/>
                    <a:pt x="5709" y="2045"/>
                  </a:cubicBezTo>
                  <a:lnTo>
                    <a:pt x="5709" y="2045"/>
                  </a:lnTo>
                  <a:cubicBezTo>
                    <a:pt x="5565" y="2342"/>
                    <a:pt x="5480" y="2715"/>
                    <a:pt x="5446" y="2877"/>
                  </a:cubicBezTo>
                  <a:cubicBezTo>
                    <a:pt x="5455" y="2809"/>
                    <a:pt x="5455" y="2698"/>
                    <a:pt x="5421" y="2563"/>
                  </a:cubicBezTo>
                  <a:cubicBezTo>
                    <a:pt x="5361" y="3089"/>
                    <a:pt x="4912" y="3496"/>
                    <a:pt x="4369" y="3496"/>
                  </a:cubicBezTo>
                  <a:cubicBezTo>
                    <a:pt x="3775" y="3496"/>
                    <a:pt x="3300" y="3021"/>
                    <a:pt x="3300" y="2436"/>
                  </a:cubicBezTo>
                  <a:cubicBezTo>
                    <a:pt x="3300" y="2266"/>
                    <a:pt x="3342" y="2113"/>
                    <a:pt x="3410" y="1969"/>
                  </a:cubicBezTo>
                  <a:lnTo>
                    <a:pt x="3410" y="1969"/>
                  </a:lnTo>
                  <a:cubicBezTo>
                    <a:pt x="3325" y="2079"/>
                    <a:pt x="3283" y="2164"/>
                    <a:pt x="3283" y="2164"/>
                  </a:cubicBezTo>
                  <a:cubicBezTo>
                    <a:pt x="3283" y="2164"/>
                    <a:pt x="3359" y="1731"/>
                    <a:pt x="3207" y="1189"/>
                  </a:cubicBezTo>
                  <a:lnTo>
                    <a:pt x="3207" y="1189"/>
                  </a:lnTo>
                  <a:cubicBezTo>
                    <a:pt x="3249" y="1748"/>
                    <a:pt x="2995" y="2300"/>
                    <a:pt x="2503" y="2597"/>
                  </a:cubicBezTo>
                  <a:cubicBezTo>
                    <a:pt x="2268" y="2738"/>
                    <a:pt x="2008" y="2805"/>
                    <a:pt x="1750" y="2805"/>
                  </a:cubicBezTo>
                  <a:cubicBezTo>
                    <a:pt x="1215" y="2805"/>
                    <a:pt x="682" y="2518"/>
                    <a:pt x="373" y="2003"/>
                  </a:cubicBezTo>
                  <a:cubicBezTo>
                    <a:pt x="0" y="1392"/>
                    <a:pt x="59" y="493"/>
                    <a:pt x="4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56"/>
            <p:cNvSpPr/>
            <p:nvPr/>
          </p:nvSpPr>
          <p:spPr>
            <a:xfrm>
              <a:off x="12320166" y="1180318"/>
              <a:ext cx="199929" cy="150788"/>
            </a:xfrm>
            <a:custGeom>
              <a:rect b="b" l="l" r="r" t="t"/>
              <a:pathLst>
                <a:path extrusionOk="0" h="1120" w="1485">
                  <a:moveTo>
                    <a:pt x="450" y="0"/>
                  </a:moveTo>
                  <a:cubicBezTo>
                    <a:pt x="450" y="0"/>
                    <a:pt x="1061" y="602"/>
                    <a:pt x="0" y="1120"/>
                  </a:cubicBezTo>
                  <a:lnTo>
                    <a:pt x="967" y="1120"/>
                  </a:lnTo>
                  <a:cubicBezTo>
                    <a:pt x="1485" y="509"/>
                    <a:pt x="832" y="0"/>
                    <a:pt x="4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56"/>
            <p:cNvSpPr/>
            <p:nvPr/>
          </p:nvSpPr>
          <p:spPr>
            <a:xfrm>
              <a:off x="12762168" y="1165374"/>
              <a:ext cx="162232" cy="123593"/>
            </a:xfrm>
            <a:custGeom>
              <a:rect b="b" l="l" r="r" t="t"/>
              <a:pathLst>
                <a:path extrusionOk="0" h="918" w="1205">
                  <a:moveTo>
                    <a:pt x="416" y="1"/>
                  </a:moveTo>
                  <a:cubicBezTo>
                    <a:pt x="0" y="493"/>
                    <a:pt x="526" y="917"/>
                    <a:pt x="840" y="917"/>
                  </a:cubicBezTo>
                  <a:cubicBezTo>
                    <a:pt x="840" y="917"/>
                    <a:pt x="339" y="417"/>
                    <a:pt x="12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56"/>
            <p:cNvSpPr/>
            <p:nvPr/>
          </p:nvSpPr>
          <p:spPr>
            <a:xfrm>
              <a:off x="12464089" y="1060360"/>
              <a:ext cx="163444" cy="123458"/>
            </a:xfrm>
            <a:custGeom>
              <a:rect b="b" l="l" r="r" t="t"/>
              <a:pathLst>
                <a:path extrusionOk="0" h="917" w="1214">
                  <a:moveTo>
                    <a:pt x="424" y="0"/>
                  </a:moveTo>
                  <a:cubicBezTo>
                    <a:pt x="0" y="492"/>
                    <a:pt x="534" y="917"/>
                    <a:pt x="848" y="917"/>
                  </a:cubicBezTo>
                  <a:cubicBezTo>
                    <a:pt x="848" y="917"/>
                    <a:pt x="348" y="416"/>
                    <a:pt x="121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56"/>
            <p:cNvSpPr/>
            <p:nvPr/>
          </p:nvSpPr>
          <p:spPr>
            <a:xfrm>
              <a:off x="11628016" y="1165374"/>
              <a:ext cx="163444" cy="123593"/>
            </a:xfrm>
            <a:custGeom>
              <a:rect b="b" l="l" r="r" t="t"/>
              <a:pathLst>
                <a:path extrusionOk="0" h="918" w="1214">
                  <a:moveTo>
                    <a:pt x="0" y="1"/>
                  </a:moveTo>
                  <a:cubicBezTo>
                    <a:pt x="874" y="417"/>
                    <a:pt x="374" y="917"/>
                    <a:pt x="374" y="917"/>
                  </a:cubicBezTo>
                  <a:cubicBezTo>
                    <a:pt x="688" y="917"/>
                    <a:pt x="1214" y="493"/>
                    <a:pt x="78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56"/>
            <p:cNvSpPr/>
            <p:nvPr/>
          </p:nvSpPr>
          <p:spPr>
            <a:xfrm>
              <a:off x="11927306" y="1060360"/>
              <a:ext cx="162232" cy="123458"/>
            </a:xfrm>
            <a:custGeom>
              <a:rect b="b" l="l" r="r" t="t"/>
              <a:pathLst>
                <a:path extrusionOk="0" h="917" w="1205">
                  <a:moveTo>
                    <a:pt x="0" y="0"/>
                  </a:moveTo>
                  <a:cubicBezTo>
                    <a:pt x="865" y="416"/>
                    <a:pt x="365" y="917"/>
                    <a:pt x="365" y="917"/>
                  </a:cubicBezTo>
                  <a:cubicBezTo>
                    <a:pt x="679" y="917"/>
                    <a:pt x="1205" y="492"/>
                    <a:pt x="7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56"/>
            <p:cNvSpPr/>
            <p:nvPr/>
          </p:nvSpPr>
          <p:spPr>
            <a:xfrm>
              <a:off x="12032320" y="1180318"/>
              <a:ext cx="198852" cy="150788"/>
            </a:xfrm>
            <a:custGeom>
              <a:rect b="b" l="l" r="r" t="t"/>
              <a:pathLst>
                <a:path extrusionOk="0" h="1120" w="1477">
                  <a:moveTo>
                    <a:pt x="1027" y="0"/>
                  </a:moveTo>
                  <a:cubicBezTo>
                    <a:pt x="645" y="0"/>
                    <a:pt x="0" y="509"/>
                    <a:pt x="509" y="1120"/>
                  </a:cubicBezTo>
                  <a:lnTo>
                    <a:pt x="1477" y="1120"/>
                  </a:lnTo>
                  <a:cubicBezTo>
                    <a:pt x="416" y="602"/>
                    <a:pt x="1027" y="0"/>
                    <a:pt x="102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56"/>
            <p:cNvSpPr/>
            <p:nvPr/>
          </p:nvSpPr>
          <p:spPr>
            <a:xfrm>
              <a:off x="12258504" y="627513"/>
              <a:ext cx="247858" cy="324464"/>
            </a:xfrm>
            <a:custGeom>
              <a:rect b="b" l="l" r="r" t="t"/>
              <a:pathLst>
                <a:path extrusionOk="0" h="2410" w="1841">
                  <a:moveTo>
                    <a:pt x="1205" y="0"/>
                  </a:moveTo>
                  <a:cubicBezTo>
                    <a:pt x="543" y="0"/>
                    <a:pt x="0" y="543"/>
                    <a:pt x="0" y="1213"/>
                  </a:cubicBezTo>
                  <a:cubicBezTo>
                    <a:pt x="0" y="1824"/>
                    <a:pt x="450" y="2333"/>
                    <a:pt x="1035" y="2410"/>
                  </a:cubicBezTo>
                  <a:cubicBezTo>
                    <a:pt x="696" y="2198"/>
                    <a:pt x="458" y="1816"/>
                    <a:pt x="458" y="1383"/>
                  </a:cubicBezTo>
                  <a:cubicBezTo>
                    <a:pt x="458" y="713"/>
                    <a:pt x="1001" y="170"/>
                    <a:pt x="1671" y="170"/>
                  </a:cubicBezTo>
                  <a:cubicBezTo>
                    <a:pt x="1731" y="170"/>
                    <a:pt x="1790" y="179"/>
                    <a:pt x="1841" y="179"/>
                  </a:cubicBezTo>
                  <a:cubicBezTo>
                    <a:pt x="1654" y="68"/>
                    <a:pt x="1442" y="0"/>
                    <a:pt x="120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56"/>
            <p:cNvSpPr/>
            <p:nvPr/>
          </p:nvSpPr>
          <p:spPr>
            <a:xfrm>
              <a:off x="12044841" y="627513"/>
              <a:ext cx="249205" cy="324464"/>
            </a:xfrm>
            <a:custGeom>
              <a:rect b="b" l="l" r="r" t="t"/>
              <a:pathLst>
                <a:path extrusionOk="0" h="2410" w="1851">
                  <a:moveTo>
                    <a:pt x="637" y="0"/>
                  </a:moveTo>
                  <a:cubicBezTo>
                    <a:pt x="408" y="0"/>
                    <a:pt x="187" y="68"/>
                    <a:pt x="1" y="179"/>
                  </a:cubicBezTo>
                  <a:cubicBezTo>
                    <a:pt x="60" y="179"/>
                    <a:pt x="111" y="170"/>
                    <a:pt x="170" y="170"/>
                  </a:cubicBezTo>
                  <a:cubicBezTo>
                    <a:pt x="841" y="170"/>
                    <a:pt x="1384" y="713"/>
                    <a:pt x="1384" y="1383"/>
                  </a:cubicBezTo>
                  <a:cubicBezTo>
                    <a:pt x="1384" y="1816"/>
                    <a:pt x="1154" y="2198"/>
                    <a:pt x="807" y="2410"/>
                  </a:cubicBezTo>
                  <a:cubicBezTo>
                    <a:pt x="1392" y="2333"/>
                    <a:pt x="1850" y="1824"/>
                    <a:pt x="1850" y="1213"/>
                  </a:cubicBezTo>
                  <a:cubicBezTo>
                    <a:pt x="1850" y="543"/>
                    <a:pt x="1307" y="0"/>
                    <a:pt x="6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56"/>
            <p:cNvSpPr/>
            <p:nvPr/>
          </p:nvSpPr>
          <p:spPr>
            <a:xfrm>
              <a:off x="11931749" y="700619"/>
              <a:ext cx="242338" cy="244493"/>
            </a:xfrm>
            <a:custGeom>
              <a:rect b="b" l="l" r="r" t="t"/>
              <a:pathLst>
                <a:path extrusionOk="0" h="1816" w="1800">
                  <a:moveTo>
                    <a:pt x="612" y="0"/>
                  </a:moveTo>
                  <a:lnTo>
                    <a:pt x="612" y="0"/>
                  </a:lnTo>
                  <a:cubicBezTo>
                    <a:pt x="255" y="128"/>
                    <a:pt x="1" y="467"/>
                    <a:pt x="1" y="874"/>
                  </a:cubicBezTo>
                  <a:cubicBezTo>
                    <a:pt x="1" y="1392"/>
                    <a:pt x="425" y="1816"/>
                    <a:pt x="943" y="1816"/>
                  </a:cubicBezTo>
                  <a:cubicBezTo>
                    <a:pt x="1324" y="1816"/>
                    <a:pt x="1647" y="1587"/>
                    <a:pt x="1799" y="1256"/>
                  </a:cubicBezTo>
                  <a:lnTo>
                    <a:pt x="1799" y="1256"/>
                  </a:lnTo>
                  <a:cubicBezTo>
                    <a:pt x="1638" y="1468"/>
                    <a:pt x="1384" y="1612"/>
                    <a:pt x="1095" y="1612"/>
                  </a:cubicBezTo>
                  <a:cubicBezTo>
                    <a:pt x="612" y="1612"/>
                    <a:pt x="213" y="1222"/>
                    <a:pt x="213" y="730"/>
                  </a:cubicBezTo>
                  <a:cubicBezTo>
                    <a:pt x="213" y="424"/>
                    <a:pt x="374" y="153"/>
                    <a:pt x="6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56"/>
            <p:cNvSpPr/>
            <p:nvPr/>
          </p:nvSpPr>
          <p:spPr>
            <a:xfrm>
              <a:off x="12003778" y="704793"/>
              <a:ext cx="170310" cy="150115"/>
            </a:xfrm>
            <a:custGeom>
              <a:rect b="b" l="l" r="r" t="t"/>
              <a:pathLst>
                <a:path extrusionOk="0" h="1115" w="1265">
                  <a:moveTo>
                    <a:pt x="603" y="0"/>
                  </a:moveTo>
                  <a:cubicBezTo>
                    <a:pt x="552" y="0"/>
                    <a:pt x="501" y="7"/>
                    <a:pt x="450" y="20"/>
                  </a:cubicBezTo>
                  <a:cubicBezTo>
                    <a:pt x="212" y="88"/>
                    <a:pt x="43" y="283"/>
                    <a:pt x="0" y="521"/>
                  </a:cubicBezTo>
                  <a:cubicBezTo>
                    <a:pt x="68" y="351"/>
                    <a:pt x="204" y="224"/>
                    <a:pt x="391" y="173"/>
                  </a:cubicBezTo>
                  <a:cubicBezTo>
                    <a:pt x="438" y="161"/>
                    <a:pt x="486" y="155"/>
                    <a:pt x="533" y="155"/>
                  </a:cubicBezTo>
                  <a:cubicBezTo>
                    <a:pt x="788" y="155"/>
                    <a:pt x="1022" y="322"/>
                    <a:pt x="1086" y="580"/>
                  </a:cubicBezTo>
                  <a:cubicBezTo>
                    <a:pt x="1137" y="775"/>
                    <a:pt x="1086" y="970"/>
                    <a:pt x="959" y="1115"/>
                  </a:cubicBezTo>
                  <a:cubicBezTo>
                    <a:pt x="1163" y="970"/>
                    <a:pt x="1264" y="707"/>
                    <a:pt x="1197" y="461"/>
                  </a:cubicBezTo>
                  <a:cubicBezTo>
                    <a:pt x="1125" y="183"/>
                    <a:pt x="873" y="0"/>
                    <a:pt x="60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56"/>
            <p:cNvSpPr/>
            <p:nvPr/>
          </p:nvSpPr>
          <p:spPr>
            <a:xfrm>
              <a:off x="11618860" y="943902"/>
              <a:ext cx="162367" cy="135710"/>
            </a:xfrm>
            <a:custGeom>
              <a:rect b="b" l="l" r="r" t="t"/>
              <a:pathLst>
                <a:path extrusionOk="0" h="1008" w="1206">
                  <a:moveTo>
                    <a:pt x="985" y="0"/>
                  </a:moveTo>
                  <a:lnTo>
                    <a:pt x="985" y="0"/>
                  </a:lnTo>
                  <a:cubicBezTo>
                    <a:pt x="1078" y="144"/>
                    <a:pt x="1103" y="323"/>
                    <a:pt x="1044" y="484"/>
                  </a:cubicBezTo>
                  <a:cubicBezTo>
                    <a:pt x="964" y="710"/>
                    <a:pt x="754" y="847"/>
                    <a:pt x="533" y="847"/>
                  </a:cubicBezTo>
                  <a:cubicBezTo>
                    <a:pt x="471" y="847"/>
                    <a:pt x="409" y="837"/>
                    <a:pt x="348" y="815"/>
                  </a:cubicBezTo>
                  <a:cubicBezTo>
                    <a:pt x="162" y="755"/>
                    <a:pt x="43" y="602"/>
                    <a:pt x="1" y="433"/>
                  </a:cubicBezTo>
                  <a:lnTo>
                    <a:pt x="1" y="433"/>
                  </a:lnTo>
                  <a:cubicBezTo>
                    <a:pt x="1" y="670"/>
                    <a:pt x="145" y="891"/>
                    <a:pt x="382" y="976"/>
                  </a:cubicBezTo>
                  <a:cubicBezTo>
                    <a:pt x="446" y="997"/>
                    <a:pt x="511" y="1007"/>
                    <a:pt x="575" y="1007"/>
                  </a:cubicBezTo>
                  <a:cubicBezTo>
                    <a:pt x="816" y="1007"/>
                    <a:pt x="1042" y="861"/>
                    <a:pt x="1129" y="619"/>
                  </a:cubicBezTo>
                  <a:cubicBezTo>
                    <a:pt x="1205" y="399"/>
                    <a:pt x="1146" y="153"/>
                    <a:pt x="98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56"/>
            <p:cNvSpPr/>
            <p:nvPr/>
          </p:nvSpPr>
          <p:spPr>
            <a:xfrm>
              <a:off x="11631381" y="927746"/>
              <a:ext cx="102994" cy="96262"/>
            </a:xfrm>
            <a:custGeom>
              <a:rect b="b" l="l" r="r" t="t"/>
              <a:pathLst>
                <a:path extrusionOk="0" h="715" w="765">
                  <a:moveTo>
                    <a:pt x="749" y="249"/>
                  </a:moveTo>
                  <a:lnTo>
                    <a:pt x="749" y="249"/>
                  </a:lnTo>
                  <a:cubicBezTo>
                    <a:pt x="752" y="257"/>
                    <a:pt x="754" y="265"/>
                    <a:pt x="756" y="273"/>
                  </a:cubicBezTo>
                  <a:lnTo>
                    <a:pt x="764" y="273"/>
                  </a:lnTo>
                  <a:cubicBezTo>
                    <a:pt x="760" y="265"/>
                    <a:pt x="755" y="257"/>
                    <a:pt x="749" y="249"/>
                  </a:cubicBezTo>
                  <a:close/>
                  <a:moveTo>
                    <a:pt x="394" y="0"/>
                  </a:moveTo>
                  <a:cubicBezTo>
                    <a:pt x="203" y="0"/>
                    <a:pt x="34" y="148"/>
                    <a:pt x="18" y="349"/>
                  </a:cubicBezTo>
                  <a:cubicBezTo>
                    <a:pt x="1" y="502"/>
                    <a:pt x="86" y="638"/>
                    <a:pt x="213" y="714"/>
                  </a:cubicBezTo>
                  <a:cubicBezTo>
                    <a:pt x="128" y="638"/>
                    <a:pt x="86" y="527"/>
                    <a:pt x="94" y="417"/>
                  </a:cubicBezTo>
                  <a:cubicBezTo>
                    <a:pt x="110" y="232"/>
                    <a:pt x="264" y="85"/>
                    <a:pt x="446" y="85"/>
                  </a:cubicBezTo>
                  <a:cubicBezTo>
                    <a:pt x="456" y="85"/>
                    <a:pt x="466" y="85"/>
                    <a:pt x="476" y="86"/>
                  </a:cubicBezTo>
                  <a:cubicBezTo>
                    <a:pt x="593" y="102"/>
                    <a:pt x="689" y="161"/>
                    <a:pt x="749" y="249"/>
                  </a:cubicBezTo>
                  <a:lnTo>
                    <a:pt x="749" y="249"/>
                  </a:lnTo>
                  <a:cubicBezTo>
                    <a:pt x="707" y="116"/>
                    <a:pt x="577" y="9"/>
                    <a:pt x="425" y="1"/>
                  </a:cubicBezTo>
                  <a:cubicBezTo>
                    <a:pt x="415" y="1"/>
                    <a:pt x="404" y="0"/>
                    <a:pt x="3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56"/>
            <p:cNvSpPr/>
            <p:nvPr/>
          </p:nvSpPr>
          <p:spPr>
            <a:xfrm>
              <a:off x="12759879" y="943902"/>
              <a:ext cx="162232" cy="135710"/>
            </a:xfrm>
            <a:custGeom>
              <a:rect b="b" l="l" r="r" t="t"/>
              <a:pathLst>
                <a:path extrusionOk="0" h="1008" w="1205">
                  <a:moveTo>
                    <a:pt x="221" y="0"/>
                  </a:moveTo>
                  <a:lnTo>
                    <a:pt x="221" y="0"/>
                  </a:lnTo>
                  <a:cubicBezTo>
                    <a:pt x="68" y="153"/>
                    <a:pt x="0" y="399"/>
                    <a:pt x="76" y="619"/>
                  </a:cubicBezTo>
                  <a:cubicBezTo>
                    <a:pt x="164" y="861"/>
                    <a:pt x="389" y="1007"/>
                    <a:pt x="631" y="1007"/>
                  </a:cubicBezTo>
                  <a:cubicBezTo>
                    <a:pt x="694" y="1007"/>
                    <a:pt x="759" y="997"/>
                    <a:pt x="823" y="976"/>
                  </a:cubicBezTo>
                  <a:cubicBezTo>
                    <a:pt x="1061" y="891"/>
                    <a:pt x="1205" y="670"/>
                    <a:pt x="1205" y="433"/>
                  </a:cubicBezTo>
                  <a:lnTo>
                    <a:pt x="1205" y="433"/>
                  </a:lnTo>
                  <a:cubicBezTo>
                    <a:pt x="1171" y="602"/>
                    <a:pt x="1044" y="755"/>
                    <a:pt x="865" y="815"/>
                  </a:cubicBezTo>
                  <a:cubicBezTo>
                    <a:pt x="803" y="837"/>
                    <a:pt x="739" y="847"/>
                    <a:pt x="677" y="847"/>
                  </a:cubicBezTo>
                  <a:cubicBezTo>
                    <a:pt x="451" y="847"/>
                    <a:pt x="241" y="710"/>
                    <a:pt x="161" y="484"/>
                  </a:cubicBezTo>
                  <a:cubicBezTo>
                    <a:pt x="102" y="323"/>
                    <a:pt x="136" y="144"/>
                    <a:pt x="2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56"/>
            <p:cNvSpPr/>
            <p:nvPr/>
          </p:nvSpPr>
          <p:spPr>
            <a:xfrm>
              <a:off x="12807809" y="927746"/>
              <a:ext cx="101782" cy="96262"/>
            </a:xfrm>
            <a:custGeom>
              <a:rect b="b" l="l" r="r" t="t"/>
              <a:pathLst>
                <a:path extrusionOk="0" h="715" w="756">
                  <a:moveTo>
                    <a:pt x="363" y="0"/>
                  </a:moveTo>
                  <a:cubicBezTo>
                    <a:pt x="353" y="0"/>
                    <a:pt x="342" y="1"/>
                    <a:pt x="331" y="1"/>
                  </a:cubicBezTo>
                  <a:cubicBezTo>
                    <a:pt x="170" y="10"/>
                    <a:pt x="43" y="129"/>
                    <a:pt x="0" y="273"/>
                  </a:cubicBezTo>
                  <a:cubicBezTo>
                    <a:pt x="51" y="171"/>
                    <a:pt x="153" y="103"/>
                    <a:pt x="280" y="86"/>
                  </a:cubicBezTo>
                  <a:cubicBezTo>
                    <a:pt x="290" y="85"/>
                    <a:pt x="300" y="85"/>
                    <a:pt x="310" y="85"/>
                  </a:cubicBezTo>
                  <a:cubicBezTo>
                    <a:pt x="492" y="85"/>
                    <a:pt x="646" y="232"/>
                    <a:pt x="662" y="417"/>
                  </a:cubicBezTo>
                  <a:cubicBezTo>
                    <a:pt x="671" y="527"/>
                    <a:pt x="628" y="638"/>
                    <a:pt x="543" y="714"/>
                  </a:cubicBezTo>
                  <a:cubicBezTo>
                    <a:pt x="671" y="638"/>
                    <a:pt x="755" y="502"/>
                    <a:pt x="738" y="349"/>
                  </a:cubicBezTo>
                  <a:cubicBezTo>
                    <a:pt x="722" y="148"/>
                    <a:pt x="561" y="0"/>
                    <a:pt x="3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56"/>
            <p:cNvSpPr/>
            <p:nvPr/>
          </p:nvSpPr>
          <p:spPr>
            <a:xfrm>
              <a:off x="12390983" y="700619"/>
              <a:ext cx="242204" cy="244493"/>
            </a:xfrm>
            <a:custGeom>
              <a:rect b="b" l="l" r="r" t="t"/>
              <a:pathLst>
                <a:path extrusionOk="0" h="1816" w="1799">
                  <a:moveTo>
                    <a:pt x="1188" y="0"/>
                  </a:moveTo>
                  <a:cubicBezTo>
                    <a:pt x="1425" y="153"/>
                    <a:pt x="1586" y="424"/>
                    <a:pt x="1586" y="730"/>
                  </a:cubicBezTo>
                  <a:cubicBezTo>
                    <a:pt x="1586" y="1222"/>
                    <a:pt x="1188" y="1612"/>
                    <a:pt x="704" y="1612"/>
                  </a:cubicBezTo>
                  <a:cubicBezTo>
                    <a:pt x="416" y="1612"/>
                    <a:pt x="161" y="1468"/>
                    <a:pt x="0" y="1256"/>
                  </a:cubicBezTo>
                  <a:lnTo>
                    <a:pt x="0" y="1256"/>
                  </a:lnTo>
                  <a:cubicBezTo>
                    <a:pt x="153" y="1587"/>
                    <a:pt x="475" y="1816"/>
                    <a:pt x="857" y="1816"/>
                  </a:cubicBezTo>
                  <a:cubicBezTo>
                    <a:pt x="1374" y="1816"/>
                    <a:pt x="1799" y="1392"/>
                    <a:pt x="1799" y="874"/>
                  </a:cubicBezTo>
                  <a:cubicBezTo>
                    <a:pt x="1799" y="467"/>
                    <a:pt x="1544" y="128"/>
                    <a:pt x="11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56"/>
            <p:cNvSpPr/>
            <p:nvPr/>
          </p:nvSpPr>
          <p:spPr>
            <a:xfrm>
              <a:off x="12390983" y="704793"/>
              <a:ext cx="170310" cy="150115"/>
            </a:xfrm>
            <a:custGeom>
              <a:rect b="b" l="l" r="r" t="t"/>
              <a:pathLst>
                <a:path extrusionOk="0" h="1115" w="1265">
                  <a:moveTo>
                    <a:pt x="662" y="0"/>
                  </a:moveTo>
                  <a:cubicBezTo>
                    <a:pt x="391" y="0"/>
                    <a:pt x="139" y="183"/>
                    <a:pt x="68" y="461"/>
                  </a:cubicBezTo>
                  <a:cubicBezTo>
                    <a:pt x="0" y="707"/>
                    <a:pt x="102" y="970"/>
                    <a:pt x="306" y="1115"/>
                  </a:cubicBezTo>
                  <a:cubicBezTo>
                    <a:pt x="178" y="970"/>
                    <a:pt x="127" y="775"/>
                    <a:pt x="178" y="580"/>
                  </a:cubicBezTo>
                  <a:cubicBezTo>
                    <a:pt x="243" y="322"/>
                    <a:pt x="476" y="155"/>
                    <a:pt x="731" y="155"/>
                  </a:cubicBezTo>
                  <a:cubicBezTo>
                    <a:pt x="778" y="155"/>
                    <a:pt x="826" y="161"/>
                    <a:pt x="874" y="173"/>
                  </a:cubicBezTo>
                  <a:cubicBezTo>
                    <a:pt x="1061" y="224"/>
                    <a:pt x="1196" y="351"/>
                    <a:pt x="1264" y="521"/>
                  </a:cubicBezTo>
                  <a:cubicBezTo>
                    <a:pt x="1222" y="283"/>
                    <a:pt x="1052" y="88"/>
                    <a:pt x="815" y="20"/>
                  </a:cubicBezTo>
                  <a:cubicBezTo>
                    <a:pt x="764" y="7"/>
                    <a:pt x="712" y="0"/>
                    <a:pt x="6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56"/>
            <p:cNvSpPr/>
            <p:nvPr/>
          </p:nvSpPr>
          <p:spPr>
            <a:xfrm>
              <a:off x="11425796" y="907282"/>
              <a:ext cx="74452" cy="193198"/>
            </a:xfrm>
            <a:custGeom>
              <a:rect b="b" l="l" r="r" t="t"/>
              <a:pathLst>
                <a:path extrusionOk="0" h="1435" w="553">
                  <a:moveTo>
                    <a:pt x="281" y="1"/>
                  </a:moveTo>
                  <a:cubicBezTo>
                    <a:pt x="128" y="1"/>
                    <a:pt x="1" y="323"/>
                    <a:pt x="1" y="722"/>
                  </a:cubicBezTo>
                  <a:cubicBezTo>
                    <a:pt x="1" y="1112"/>
                    <a:pt x="128" y="1434"/>
                    <a:pt x="281" y="1434"/>
                  </a:cubicBezTo>
                  <a:cubicBezTo>
                    <a:pt x="425" y="1434"/>
                    <a:pt x="552" y="1112"/>
                    <a:pt x="552" y="722"/>
                  </a:cubicBezTo>
                  <a:cubicBezTo>
                    <a:pt x="552" y="323"/>
                    <a:pt x="425" y="1"/>
                    <a:pt x="28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56"/>
            <p:cNvSpPr/>
            <p:nvPr/>
          </p:nvSpPr>
          <p:spPr>
            <a:xfrm>
              <a:off x="13052168" y="907282"/>
              <a:ext cx="74452" cy="193198"/>
            </a:xfrm>
            <a:custGeom>
              <a:rect b="b" l="l" r="r" t="t"/>
              <a:pathLst>
                <a:path extrusionOk="0" h="1435" w="553">
                  <a:moveTo>
                    <a:pt x="272" y="1"/>
                  </a:moveTo>
                  <a:cubicBezTo>
                    <a:pt x="120" y="1"/>
                    <a:pt x="1" y="323"/>
                    <a:pt x="1" y="713"/>
                  </a:cubicBezTo>
                  <a:cubicBezTo>
                    <a:pt x="1" y="1112"/>
                    <a:pt x="120" y="1434"/>
                    <a:pt x="272" y="1434"/>
                  </a:cubicBezTo>
                  <a:cubicBezTo>
                    <a:pt x="425" y="1434"/>
                    <a:pt x="552" y="1112"/>
                    <a:pt x="552" y="713"/>
                  </a:cubicBezTo>
                  <a:cubicBezTo>
                    <a:pt x="552" y="323"/>
                    <a:pt x="425" y="1"/>
                    <a:pt x="27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56"/>
            <p:cNvSpPr/>
            <p:nvPr/>
          </p:nvSpPr>
          <p:spPr>
            <a:xfrm>
              <a:off x="11510346" y="1457798"/>
              <a:ext cx="1544235" cy="3087258"/>
            </a:xfrm>
            <a:custGeom>
              <a:rect b="b" l="l" r="r" t="t"/>
              <a:pathLst>
                <a:path extrusionOk="0" h="22931" w="11470">
                  <a:moveTo>
                    <a:pt x="1" y="1"/>
                  </a:moveTo>
                  <a:lnTo>
                    <a:pt x="1" y="22930"/>
                  </a:lnTo>
                  <a:lnTo>
                    <a:pt x="11470" y="22930"/>
                  </a:lnTo>
                  <a:lnTo>
                    <a:pt x="114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56"/>
            <p:cNvSpPr/>
            <p:nvPr/>
          </p:nvSpPr>
          <p:spPr>
            <a:xfrm>
              <a:off x="12583913" y="4624781"/>
              <a:ext cx="582689" cy="852224"/>
            </a:xfrm>
            <a:custGeom>
              <a:rect b="b" l="l" r="r" t="t"/>
              <a:pathLst>
                <a:path extrusionOk="0" h="6330" w="4328">
                  <a:moveTo>
                    <a:pt x="1" y="1"/>
                  </a:moveTo>
                  <a:cubicBezTo>
                    <a:pt x="1" y="417"/>
                    <a:pt x="340" y="747"/>
                    <a:pt x="747" y="747"/>
                  </a:cubicBezTo>
                  <a:lnTo>
                    <a:pt x="2045" y="747"/>
                  </a:lnTo>
                  <a:cubicBezTo>
                    <a:pt x="2045" y="747"/>
                    <a:pt x="1850" y="1808"/>
                    <a:pt x="3080" y="1808"/>
                  </a:cubicBezTo>
                  <a:cubicBezTo>
                    <a:pt x="3080" y="1808"/>
                    <a:pt x="3402" y="6329"/>
                    <a:pt x="4107" y="6329"/>
                  </a:cubicBezTo>
                  <a:lnTo>
                    <a:pt x="4327" y="6329"/>
                  </a:lnTo>
                  <a:lnTo>
                    <a:pt x="432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56"/>
            <p:cNvSpPr/>
            <p:nvPr/>
          </p:nvSpPr>
          <p:spPr>
            <a:xfrm>
              <a:off x="12834062" y="4692232"/>
              <a:ext cx="194275" cy="174888"/>
            </a:xfrm>
            <a:custGeom>
              <a:rect b="b" l="l" r="r" t="t"/>
              <a:pathLst>
                <a:path extrusionOk="0" h="1299" w="1443">
                  <a:moveTo>
                    <a:pt x="722" y="0"/>
                  </a:moveTo>
                  <a:cubicBezTo>
                    <a:pt x="510" y="0"/>
                    <a:pt x="314" y="94"/>
                    <a:pt x="187" y="246"/>
                  </a:cubicBezTo>
                  <a:cubicBezTo>
                    <a:pt x="187" y="246"/>
                    <a:pt x="1" y="1256"/>
                    <a:pt x="1146" y="1298"/>
                  </a:cubicBezTo>
                  <a:cubicBezTo>
                    <a:pt x="1324" y="1171"/>
                    <a:pt x="1443" y="959"/>
                    <a:pt x="1443" y="721"/>
                  </a:cubicBezTo>
                  <a:cubicBezTo>
                    <a:pt x="1443" y="323"/>
                    <a:pt x="1120" y="0"/>
                    <a:pt x="7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56"/>
            <p:cNvSpPr/>
            <p:nvPr/>
          </p:nvSpPr>
          <p:spPr>
            <a:xfrm>
              <a:off x="12836351" y="4679711"/>
              <a:ext cx="177176" cy="168021"/>
            </a:xfrm>
            <a:custGeom>
              <a:rect b="b" l="l" r="r" t="t"/>
              <a:pathLst>
                <a:path extrusionOk="0" h="1248" w="1316">
                  <a:moveTo>
                    <a:pt x="662" y="0"/>
                  </a:moveTo>
                  <a:cubicBezTo>
                    <a:pt x="467" y="0"/>
                    <a:pt x="289" y="93"/>
                    <a:pt x="170" y="238"/>
                  </a:cubicBezTo>
                  <a:cubicBezTo>
                    <a:pt x="170" y="238"/>
                    <a:pt x="1" y="1205"/>
                    <a:pt x="1044" y="1247"/>
                  </a:cubicBezTo>
                  <a:cubicBezTo>
                    <a:pt x="1205" y="1120"/>
                    <a:pt x="1315" y="916"/>
                    <a:pt x="1315" y="687"/>
                  </a:cubicBezTo>
                  <a:cubicBezTo>
                    <a:pt x="1315" y="305"/>
                    <a:pt x="1018" y="0"/>
                    <a:pt x="6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56"/>
            <p:cNvSpPr/>
            <p:nvPr/>
          </p:nvSpPr>
          <p:spPr>
            <a:xfrm>
              <a:off x="12870548" y="4722255"/>
              <a:ext cx="130459" cy="102590"/>
            </a:xfrm>
            <a:custGeom>
              <a:rect b="b" l="l" r="r" t="t"/>
              <a:pathLst>
                <a:path extrusionOk="0" h="762" w="969">
                  <a:moveTo>
                    <a:pt x="432" y="1"/>
                  </a:moveTo>
                  <a:cubicBezTo>
                    <a:pt x="405" y="1"/>
                    <a:pt x="377" y="3"/>
                    <a:pt x="349" y="6"/>
                  </a:cubicBezTo>
                  <a:cubicBezTo>
                    <a:pt x="179" y="23"/>
                    <a:pt x="60" y="108"/>
                    <a:pt x="1" y="219"/>
                  </a:cubicBezTo>
                  <a:cubicBezTo>
                    <a:pt x="1" y="219"/>
                    <a:pt x="59" y="762"/>
                    <a:pt x="741" y="762"/>
                  </a:cubicBezTo>
                  <a:cubicBezTo>
                    <a:pt x="752" y="762"/>
                    <a:pt x="762" y="762"/>
                    <a:pt x="773" y="761"/>
                  </a:cubicBezTo>
                  <a:cubicBezTo>
                    <a:pt x="883" y="694"/>
                    <a:pt x="968" y="575"/>
                    <a:pt x="960" y="431"/>
                  </a:cubicBezTo>
                  <a:cubicBezTo>
                    <a:pt x="944" y="191"/>
                    <a:pt x="711" y="1"/>
                    <a:pt x="43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56"/>
            <p:cNvSpPr/>
            <p:nvPr/>
          </p:nvSpPr>
          <p:spPr>
            <a:xfrm>
              <a:off x="12886704" y="4735584"/>
              <a:ext cx="103936" cy="92627"/>
            </a:xfrm>
            <a:custGeom>
              <a:rect b="b" l="l" r="r" t="t"/>
              <a:pathLst>
                <a:path extrusionOk="0" h="688" w="772">
                  <a:moveTo>
                    <a:pt x="381" y="0"/>
                  </a:moveTo>
                  <a:cubicBezTo>
                    <a:pt x="375" y="0"/>
                    <a:pt x="370" y="1"/>
                    <a:pt x="365" y="1"/>
                  </a:cubicBezTo>
                  <a:cubicBezTo>
                    <a:pt x="246" y="1"/>
                    <a:pt x="144" y="60"/>
                    <a:pt x="76" y="145"/>
                  </a:cubicBezTo>
                  <a:cubicBezTo>
                    <a:pt x="76" y="145"/>
                    <a:pt x="1" y="688"/>
                    <a:pt x="605" y="688"/>
                  </a:cubicBezTo>
                  <a:cubicBezTo>
                    <a:pt x="610" y="688"/>
                    <a:pt x="614" y="688"/>
                    <a:pt x="619" y="688"/>
                  </a:cubicBezTo>
                  <a:cubicBezTo>
                    <a:pt x="712" y="612"/>
                    <a:pt x="772" y="501"/>
                    <a:pt x="763" y="366"/>
                  </a:cubicBezTo>
                  <a:cubicBezTo>
                    <a:pt x="755" y="159"/>
                    <a:pt x="585" y="0"/>
                    <a:pt x="3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56"/>
            <p:cNvSpPr/>
            <p:nvPr/>
          </p:nvSpPr>
          <p:spPr>
            <a:xfrm>
              <a:off x="12999661" y="4892028"/>
              <a:ext cx="158866" cy="584978"/>
            </a:xfrm>
            <a:custGeom>
              <a:rect b="b" l="l" r="r" t="t"/>
              <a:pathLst>
                <a:path extrusionOk="0" h="4345" w="1180">
                  <a:moveTo>
                    <a:pt x="1" y="1"/>
                  </a:moveTo>
                  <a:cubicBezTo>
                    <a:pt x="68" y="832"/>
                    <a:pt x="399" y="4344"/>
                    <a:pt x="1019" y="4344"/>
                  </a:cubicBezTo>
                  <a:lnTo>
                    <a:pt x="1171" y="4344"/>
                  </a:lnTo>
                  <a:cubicBezTo>
                    <a:pt x="1171" y="4217"/>
                    <a:pt x="1180" y="4090"/>
                    <a:pt x="1180" y="3963"/>
                  </a:cubicBezTo>
                  <a:cubicBezTo>
                    <a:pt x="1180" y="2300"/>
                    <a:pt x="866" y="883"/>
                    <a:pt x="433" y="289"/>
                  </a:cubicBezTo>
                  <a:lnTo>
                    <a:pt x="433" y="289"/>
                  </a:lnTo>
                  <a:cubicBezTo>
                    <a:pt x="527" y="1952"/>
                    <a:pt x="866" y="3538"/>
                    <a:pt x="866" y="3538"/>
                  </a:cubicBezTo>
                  <a:cubicBezTo>
                    <a:pt x="560" y="2851"/>
                    <a:pt x="281" y="1443"/>
                    <a:pt x="179" y="52"/>
                  </a:cubicBezTo>
                  <a:cubicBezTo>
                    <a:pt x="119" y="18"/>
                    <a:pt x="60" y="1"/>
                    <a:pt x="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56"/>
            <p:cNvSpPr/>
            <p:nvPr/>
          </p:nvSpPr>
          <p:spPr>
            <a:xfrm>
              <a:off x="12788421" y="4693578"/>
              <a:ext cx="81183" cy="101513"/>
            </a:xfrm>
            <a:custGeom>
              <a:rect b="b" l="l" r="r" t="t"/>
              <a:pathLst>
                <a:path extrusionOk="0" h="754" w="603">
                  <a:moveTo>
                    <a:pt x="411" y="0"/>
                  </a:moveTo>
                  <a:cubicBezTo>
                    <a:pt x="374" y="0"/>
                    <a:pt x="330" y="21"/>
                    <a:pt x="280" y="75"/>
                  </a:cubicBezTo>
                  <a:cubicBezTo>
                    <a:pt x="0" y="372"/>
                    <a:pt x="323" y="754"/>
                    <a:pt x="323" y="754"/>
                  </a:cubicBezTo>
                  <a:cubicBezTo>
                    <a:pt x="323" y="754"/>
                    <a:pt x="348" y="457"/>
                    <a:pt x="603" y="296"/>
                  </a:cubicBezTo>
                  <a:cubicBezTo>
                    <a:pt x="603" y="296"/>
                    <a:pt x="550" y="0"/>
                    <a:pt x="4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56"/>
            <p:cNvSpPr/>
            <p:nvPr/>
          </p:nvSpPr>
          <p:spPr>
            <a:xfrm>
              <a:off x="11384733" y="4624781"/>
              <a:ext cx="582555" cy="852224"/>
            </a:xfrm>
            <a:custGeom>
              <a:rect b="b" l="l" r="r" t="t"/>
              <a:pathLst>
                <a:path extrusionOk="0" h="6330" w="4327">
                  <a:moveTo>
                    <a:pt x="1" y="1"/>
                  </a:moveTo>
                  <a:lnTo>
                    <a:pt x="1" y="6329"/>
                  </a:lnTo>
                  <a:lnTo>
                    <a:pt x="221" y="6329"/>
                  </a:lnTo>
                  <a:cubicBezTo>
                    <a:pt x="925" y="6329"/>
                    <a:pt x="1256" y="1808"/>
                    <a:pt x="1256" y="1808"/>
                  </a:cubicBezTo>
                  <a:cubicBezTo>
                    <a:pt x="2486" y="1808"/>
                    <a:pt x="2283" y="747"/>
                    <a:pt x="2283" y="747"/>
                  </a:cubicBezTo>
                  <a:lnTo>
                    <a:pt x="3580" y="747"/>
                  </a:lnTo>
                  <a:cubicBezTo>
                    <a:pt x="3996" y="747"/>
                    <a:pt x="4327" y="417"/>
                    <a:pt x="43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56"/>
            <p:cNvSpPr/>
            <p:nvPr/>
          </p:nvSpPr>
          <p:spPr>
            <a:xfrm>
              <a:off x="11523001" y="4692232"/>
              <a:ext cx="194275" cy="174888"/>
            </a:xfrm>
            <a:custGeom>
              <a:rect b="b" l="l" r="r" t="t"/>
              <a:pathLst>
                <a:path extrusionOk="0" h="1299" w="1443">
                  <a:moveTo>
                    <a:pt x="721" y="0"/>
                  </a:moveTo>
                  <a:cubicBezTo>
                    <a:pt x="322" y="0"/>
                    <a:pt x="0" y="323"/>
                    <a:pt x="0" y="721"/>
                  </a:cubicBezTo>
                  <a:cubicBezTo>
                    <a:pt x="0" y="959"/>
                    <a:pt x="119" y="1171"/>
                    <a:pt x="305" y="1298"/>
                  </a:cubicBezTo>
                  <a:cubicBezTo>
                    <a:pt x="1442" y="1256"/>
                    <a:pt x="1256" y="246"/>
                    <a:pt x="1256" y="246"/>
                  </a:cubicBezTo>
                  <a:cubicBezTo>
                    <a:pt x="1128" y="94"/>
                    <a:pt x="933" y="0"/>
                    <a:pt x="7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56"/>
            <p:cNvSpPr/>
            <p:nvPr/>
          </p:nvSpPr>
          <p:spPr>
            <a:xfrm>
              <a:off x="11537811" y="4679711"/>
              <a:ext cx="177176" cy="168021"/>
            </a:xfrm>
            <a:custGeom>
              <a:rect b="b" l="l" r="r" t="t"/>
              <a:pathLst>
                <a:path extrusionOk="0" h="1248" w="1316">
                  <a:moveTo>
                    <a:pt x="654" y="0"/>
                  </a:moveTo>
                  <a:cubicBezTo>
                    <a:pt x="297" y="0"/>
                    <a:pt x="0" y="305"/>
                    <a:pt x="0" y="687"/>
                  </a:cubicBezTo>
                  <a:cubicBezTo>
                    <a:pt x="0" y="916"/>
                    <a:pt x="111" y="1120"/>
                    <a:pt x="280" y="1247"/>
                  </a:cubicBezTo>
                  <a:cubicBezTo>
                    <a:pt x="1315" y="1205"/>
                    <a:pt x="1146" y="238"/>
                    <a:pt x="1146" y="238"/>
                  </a:cubicBezTo>
                  <a:cubicBezTo>
                    <a:pt x="1027" y="93"/>
                    <a:pt x="849" y="0"/>
                    <a:pt x="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56"/>
            <p:cNvSpPr/>
            <p:nvPr/>
          </p:nvSpPr>
          <p:spPr>
            <a:xfrm>
              <a:off x="11550332" y="4722255"/>
              <a:ext cx="131536" cy="102590"/>
            </a:xfrm>
            <a:custGeom>
              <a:rect b="b" l="l" r="r" t="t"/>
              <a:pathLst>
                <a:path extrusionOk="0" h="762" w="977">
                  <a:moveTo>
                    <a:pt x="543" y="1"/>
                  </a:moveTo>
                  <a:cubicBezTo>
                    <a:pt x="258" y="1"/>
                    <a:pt x="25" y="191"/>
                    <a:pt x="9" y="431"/>
                  </a:cubicBezTo>
                  <a:cubicBezTo>
                    <a:pt x="1" y="575"/>
                    <a:pt x="85" y="694"/>
                    <a:pt x="196" y="761"/>
                  </a:cubicBezTo>
                  <a:cubicBezTo>
                    <a:pt x="206" y="762"/>
                    <a:pt x="217" y="762"/>
                    <a:pt x="227" y="762"/>
                  </a:cubicBezTo>
                  <a:cubicBezTo>
                    <a:pt x="910" y="762"/>
                    <a:pt x="976" y="219"/>
                    <a:pt x="976" y="219"/>
                  </a:cubicBezTo>
                  <a:cubicBezTo>
                    <a:pt x="908" y="108"/>
                    <a:pt x="790" y="23"/>
                    <a:pt x="620" y="6"/>
                  </a:cubicBezTo>
                  <a:lnTo>
                    <a:pt x="628" y="6"/>
                  </a:lnTo>
                  <a:cubicBezTo>
                    <a:pt x="600" y="3"/>
                    <a:pt x="571" y="1"/>
                    <a:pt x="5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56"/>
            <p:cNvSpPr/>
            <p:nvPr/>
          </p:nvSpPr>
          <p:spPr>
            <a:xfrm>
              <a:off x="11560564" y="4735584"/>
              <a:ext cx="103936" cy="92627"/>
            </a:xfrm>
            <a:custGeom>
              <a:rect b="b" l="l" r="r" t="t"/>
              <a:pathLst>
                <a:path extrusionOk="0" h="688" w="772">
                  <a:moveTo>
                    <a:pt x="400" y="0"/>
                  </a:moveTo>
                  <a:cubicBezTo>
                    <a:pt x="187" y="0"/>
                    <a:pt x="18" y="159"/>
                    <a:pt x="9" y="366"/>
                  </a:cubicBezTo>
                  <a:cubicBezTo>
                    <a:pt x="1" y="501"/>
                    <a:pt x="60" y="612"/>
                    <a:pt x="154" y="688"/>
                  </a:cubicBezTo>
                  <a:cubicBezTo>
                    <a:pt x="158" y="688"/>
                    <a:pt x="163" y="688"/>
                    <a:pt x="168" y="688"/>
                  </a:cubicBezTo>
                  <a:cubicBezTo>
                    <a:pt x="772" y="688"/>
                    <a:pt x="697" y="145"/>
                    <a:pt x="697" y="145"/>
                  </a:cubicBezTo>
                  <a:cubicBezTo>
                    <a:pt x="629" y="60"/>
                    <a:pt x="527" y="1"/>
                    <a:pt x="408" y="1"/>
                  </a:cubicBezTo>
                  <a:lnTo>
                    <a:pt x="417" y="1"/>
                  </a:lnTo>
                  <a:cubicBezTo>
                    <a:pt x="411" y="1"/>
                    <a:pt x="406" y="0"/>
                    <a:pt x="4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56"/>
            <p:cNvSpPr/>
            <p:nvPr/>
          </p:nvSpPr>
          <p:spPr>
            <a:xfrm>
              <a:off x="11392676" y="4892028"/>
              <a:ext cx="159001" cy="584978"/>
            </a:xfrm>
            <a:custGeom>
              <a:rect b="b" l="l" r="r" t="t"/>
              <a:pathLst>
                <a:path extrusionOk="0" h="4345" w="1181">
                  <a:moveTo>
                    <a:pt x="1180" y="1"/>
                  </a:moveTo>
                  <a:cubicBezTo>
                    <a:pt x="1121" y="1"/>
                    <a:pt x="1061" y="18"/>
                    <a:pt x="1002" y="52"/>
                  </a:cubicBezTo>
                  <a:cubicBezTo>
                    <a:pt x="900" y="1443"/>
                    <a:pt x="620" y="2851"/>
                    <a:pt x="323" y="3538"/>
                  </a:cubicBezTo>
                  <a:cubicBezTo>
                    <a:pt x="323" y="3538"/>
                    <a:pt x="654" y="1952"/>
                    <a:pt x="756" y="289"/>
                  </a:cubicBezTo>
                  <a:lnTo>
                    <a:pt x="756" y="289"/>
                  </a:lnTo>
                  <a:cubicBezTo>
                    <a:pt x="315" y="883"/>
                    <a:pt x="1" y="2300"/>
                    <a:pt x="1" y="3963"/>
                  </a:cubicBezTo>
                  <a:cubicBezTo>
                    <a:pt x="1" y="4090"/>
                    <a:pt x="9" y="4217"/>
                    <a:pt x="9" y="4344"/>
                  </a:cubicBezTo>
                  <a:lnTo>
                    <a:pt x="162" y="4344"/>
                  </a:lnTo>
                  <a:cubicBezTo>
                    <a:pt x="781" y="4344"/>
                    <a:pt x="1112" y="832"/>
                    <a:pt x="1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56"/>
            <p:cNvSpPr/>
            <p:nvPr/>
          </p:nvSpPr>
          <p:spPr>
            <a:xfrm>
              <a:off x="11681734" y="4693578"/>
              <a:ext cx="81183" cy="101513"/>
            </a:xfrm>
            <a:custGeom>
              <a:rect b="b" l="l" r="r" t="t"/>
              <a:pathLst>
                <a:path extrusionOk="0" h="754" w="603">
                  <a:moveTo>
                    <a:pt x="192" y="0"/>
                  </a:moveTo>
                  <a:cubicBezTo>
                    <a:pt x="53" y="0"/>
                    <a:pt x="0" y="296"/>
                    <a:pt x="0" y="296"/>
                  </a:cubicBezTo>
                  <a:cubicBezTo>
                    <a:pt x="255" y="457"/>
                    <a:pt x="280" y="754"/>
                    <a:pt x="280" y="754"/>
                  </a:cubicBezTo>
                  <a:cubicBezTo>
                    <a:pt x="280" y="754"/>
                    <a:pt x="602" y="372"/>
                    <a:pt x="323" y="75"/>
                  </a:cubicBezTo>
                  <a:cubicBezTo>
                    <a:pt x="272" y="21"/>
                    <a:pt x="229" y="0"/>
                    <a:pt x="19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56"/>
            <p:cNvSpPr/>
            <p:nvPr/>
          </p:nvSpPr>
          <p:spPr>
            <a:xfrm>
              <a:off x="11384733" y="1364093"/>
              <a:ext cx="193198" cy="3239123"/>
            </a:xfrm>
            <a:custGeom>
              <a:rect b="b" l="l" r="r" t="t"/>
              <a:pathLst>
                <a:path extrusionOk="0" h="24059" w="1435">
                  <a:moveTo>
                    <a:pt x="1" y="1"/>
                  </a:moveTo>
                  <a:lnTo>
                    <a:pt x="1" y="24059"/>
                  </a:lnTo>
                  <a:lnTo>
                    <a:pt x="1434" y="24059"/>
                  </a:lnTo>
                  <a:lnTo>
                    <a:pt x="14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56"/>
            <p:cNvSpPr/>
            <p:nvPr/>
          </p:nvSpPr>
          <p:spPr>
            <a:xfrm>
              <a:off x="12973408" y="1364093"/>
              <a:ext cx="193198" cy="3239123"/>
            </a:xfrm>
            <a:custGeom>
              <a:rect b="b" l="l" r="r" t="t"/>
              <a:pathLst>
                <a:path extrusionOk="0" h="24059" w="1435">
                  <a:moveTo>
                    <a:pt x="0" y="1"/>
                  </a:moveTo>
                  <a:lnTo>
                    <a:pt x="0" y="24059"/>
                  </a:lnTo>
                  <a:lnTo>
                    <a:pt x="1434" y="24059"/>
                  </a:lnTo>
                  <a:lnTo>
                    <a:pt x="14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56"/>
            <p:cNvSpPr/>
            <p:nvPr/>
          </p:nvSpPr>
          <p:spPr>
            <a:xfrm>
              <a:off x="11384733" y="4419196"/>
              <a:ext cx="193198" cy="184043"/>
            </a:xfrm>
            <a:custGeom>
              <a:rect b="b" l="l" r="r" t="t"/>
              <a:pathLst>
                <a:path extrusionOk="0" h="1367" w="1435">
                  <a:moveTo>
                    <a:pt x="1" y="1"/>
                  </a:moveTo>
                  <a:lnTo>
                    <a:pt x="1" y="1367"/>
                  </a:lnTo>
                  <a:lnTo>
                    <a:pt x="1434" y="1367"/>
                  </a:lnTo>
                  <a:lnTo>
                    <a:pt x="14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56"/>
            <p:cNvSpPr/>
            <p:nvPr/>
          </p:nvSpPr>
          <p:spPr>
            <a:xfrm>
              <a:off x="12973408" y="4419196"/>
              <a:ext cx="193198" cy="184043"/>
            </a:xfrm>
            <a:custGeom>
              <a:rect b="b" l="l" r="r" t="t"/>
              <a:pathLst>
                <a:path extrusionOk="0" h="1367" w="1435">
                  <a:moveTo>
                    <a:pt x="0" y="1"/>
                  </a:moveTo>
                  <a:lnTo>
                    <a:pt x="0" y="1367"/>
                  </a:lnTo>
                  <a:lnTo>
                    <a:pt x="1434" y="1367"/>
                  </a:lnTo>
                  <a:lnTo>
                    <a:pt x="143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56"/>
            <p:cNvSpPr/>
            <p:nvPr/>
          </p:nvSpPr>
          <p:spPr>
            <a:xfrm>
              <a:off x="11384733" y="1421312"/>
              <a:ext cx="193198" cy="443210"/>
            </a:xfrm>
            <a:custGeom>
              <a:rect b="b" l="l" r="r" t="t"/>
              <a:pathLst>
                <a:path extrusionOk="0" h="3292" w="1435">
                  <a:moveTo>
                    <a:pt x="1" y="0"/>
                  </a:moveTo>
                  <a:lnTo>
                    <a:pt x="1" y="3292"/>
                  </a:lnTo>
                  <a:lnTo>
                    <a:pt x="1434" y="3292"/>
                  </a:lnTo>
                  <a:lnTo>
                    <a:pt x="1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56"/>
            <p:cNvSpPr/>
            <p:nvPr/>
          </p:nvSpPr>
          <p:spPr>
            <a:xfrm>
              <a:off x="12973408" y="1421312"/>
              <a:ext cx="193198" cy="443210"/>
            </a:xfrm>
            <a:custGeom>
              <a:rect b="b" l="l" r="r" t="t"/>
              <a:pathLst>
                <a:path extrusionOk="0" h="3292" w="1435">
                  <a:moveTo>
                    <a:pt x="0" y="0"/>
                  </a:moveTo>
                  <a:lnTo>
                    <a:pt x="0" y="3292"/>
                  </a:lnTo>
                  <a:lnTo>
                    <a:pt x="1434" y="3292"/>
                  </a:lnTo>
                  <a:lnTo>
                    <a:pt x="1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56"/>
            <p:cNvSpPr/>
            <p:nvPr/>
          </p:nvSpPr>
          <p:spPr>
            <a:xfrm>
              <a:off x="11487587" y="1448031"/>
              <a:ext cx="59508" cy="3137476"/>
            </a:xfrm>
            <a:custGeom>
              <a:rect b="b" l="l" r="r" t="t"/>
              <a:pathLst>
                <a:path extrusionOk="0" h="23304" w="442">
                  <a:moveTo>
                    <a:pt x="1" y="0"/>
                  </a:moveTo>
                  <a:lnTo>
                    <a:pt x="1" y="23303"/>
                  </a:lnTo>
                  <a:lnTo>
                    <a:pt x="442" y="23303"/>
                  </a:lnTo>
                  <a:lnTo>
                    <a:pt x="4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56"/>
            <p:cNvSpPr/>
            <p:nvPr/>
          </p:nvSpPr>
          <p:spPr>
            <a:xfrm>
              <a:off x="12992795" y="1438411"/>
              <a:ext cx="59508" cy="3137476"/>
            </a:xfrm>
            <a:custGeom>
              <a:rect b="b" l="l" r="r" t="t"/>
              <a:pathLst>
                <a:path extrusionOk="0" h="23304" w="442">
                  <a:moveTo>
                    <a:pt x="1" y="0"/>
                  </a:moveTo>
                  <a:lnTo>
                    <a:pt x="1" y="23303"/>
                  </a:lnTo>
                  <a:lnTo>
                    <a:pt x="442" y="23303"/>
                  </a:lnTo>
                  <a:lnTo>
                    <a:pt x="44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56"/>
            <p:cNvSpPr/>
            <p:nvPr/>
          </p:nvSpPr>
          <p:spPr>
            <a:xfrm>
              <a:off x="11534311" y="1438411"/>
              <a:ext cx="56142" cy="3137476"/>
            </a:xfrm>
            <a:custGeom>
              <a:rect b="b" l="l" r="r" t="t"/>
              <a:pathLst>
                <a:path extrusionOk="0" h="23304" w="417">
                  <a:moveTo>
                    <a:pt x="1" y="0"/>
                  </a:moveTo>
                  <a:lnTo>
                    <a:pt x="1" y="23303"/>
                  </a:lnTo>
                  <a:lnTo>
                    <a:pt x="417" y="23303"/>
                  </a:lnTo>
                  <a:lnTo>
                    <a:pt x="41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56"/>
            <p:cNvSpPr/>
            <p:nvPr/>
          </p:nvSpPr>
          <p:spPr>
            <a:xfrm>
              <a:off x="12960887" y="1438411"/>
              <a:ext cx="56007" cy="3137476"/>
            </a:xfrm>
            <a:custGeom>
              <a:rect b="b" l="l" r="r" t="t"/>
              <a:pathLst>
                <a:path extrusionOk="0" h="23304" w="416">
                  <a:moveTo>
                    <a:pt x="0" y="0"/>
                  </a:moveTo>
                  <a:lnTo>
                    <a:pt x="0" y="23303"/>
                  </a:lnTo>
                  <a:lnTo>
                    <a:pt x="416" y="23303"/>
                  </a:lnTo>
                  <a:lnTo>
                    <a:pt x="41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56"/>
            <p:cNvSpPr/>
            <p:nvPr/>
          </p:nvSpPr>
          <p:spPr>
            <a:xfrm>
              <a:off x="11335592" y="4501457"/>
              <a:ext cx="1880008" cy="141768"/>
            </a:xfrm>
            <a:custGeom>
              <a:rect b="b" l="l" r="r" t="t"/>
              <a:pathLst>
                <a:path extrusionOk="0" h="1053" w="13964">
                  <a:moveTo>
                    <a:pt x="383" y="1"/>
                  </a:moveTo>
                  <a:cubicBezTo>
                    <a:pt x="171" y="1"/>
                    <a:pt x="1" y="170"/>
                    <a:pt x="1" y="382"/>
                  </a:cubicBezTo>
                  <a:lnTo>
                    <a:pt x="1" y="671"/>
                  </a:lnTo>
                  <a:cubicBezTo>
                    <a:pt x="1" y="883"/>
                    <a:pt x="171" y="1053"/>
                    <a:pt x="383" y="1053"/>
                  </a:cubicBezTo>
                  <a:lnTo>
                    <a:pt x="13582" y="1053"/>
                  </a:lnTo>
                  <a:cubicBezTo>
                    <a:pt x="13794" y="1053"/>
                    <a:pt x="13964" y="883"/>
                    <a:pt x="13964" y="671"/>
                  </a:cubicBezTo>
                  <a:lnTo>
                    <a:pt x="13964" y="382"/>
                  </a:lnTo>
                  <a:cubicBezTo>
                    <a:pt x="13964" y="170"/>
                    <a:pt x="13794" y="1"/>
                    <a:pt x="1358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56"/>
            <p:cNvSpPr/>
            <p:nvPr/>
          </p:nvSpPr>
          <p:spPr>
            <a:xfrm>
              <a:off x="11503480" y="3704292"/>
              <a:ext cx="1545446" cy="77818"/>
            </a:xfrm>
            <a:custGeom>
              <a:rect b="b" l="l" r="r" t="t"/>
              <a:pathLst>
                <a:path extrusionOk="0" h="578" w="11479">
                  <a:moveTo>
                    <a:pt x="289" y="1"/>
                  </a:moveTo>
                  <a:cubicBezTo>
                    <a:pt x="128" y="1"/>
                    <a:pt x="1" y="128"/>
                    <a:pt x="1" y="289"/>
                  </a:cubicBezTo>
                  <a:cubicBezTo>
                    <a:pt x="1" y="450"/>
                    <a:pt x="128" y="577"/>
                    <a:pt x="289" y="577"/>
                  </a:cubicBezTo>
                  <a:lnTo>
                    <a:pt x="11181" y="577"/>
                  </a:lnTo>
                  <a:cubicBezTo>
                    <a:pt x="11343" y="577"/>
                    <a:pt x="11478" y="450"/>
                    <a:pt x="11478" y="289"/>
                  </a:cubicBezTo>
                  <a:cubicBezTo>
                    <a:pt x="11478" y="128"/>
                    <a:pt x="11343" y="1"/>
                    <a:pt x="111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56"/>
            <p:cNvSpPr/>
            <p:nvPr/>
          </p:nvSpPr>
          <p:spPr>
            <a:xfrm>
              <a:off x="11503480" y="2928803"/>
              <a:ext cx="1545446" cy="78895"/>
            </a:xfrm>
            <a:custGeom>
              <a:rect b="b" l="l" r="r" t="t"/>
              <a:pathLst>
                <a:path extrusionOk="0" h="586" w="11479">
                  <a:moveTo>
                    <a:pt x="289" y="1"/>
                  </a:moveTo>
                  <a:cubicBezTo>
                    <a:pt x="128" y="1"/>
                    <a:pt x="1" y="128"/>
                    <a:pt x="1" y="289"/>
                  </a:cubicBezTo>
                  <a:cubicBezTo>
                    <a:pt x="1" y="450"/>
                    <a:pt x="128" y="586"/>
                    <a:pt x="289" y="586"/>
                  </a:cubicBezTo>
                  <a:lnTo>
                    <a:pt x="11181" y="586"/>
                  </a:lnTo>
                  <a:cubicBezTo>
                    <a:pt x="11343" y="586"/>
                    <a:pt x="11478" y="450"/>
                    <a:pt x="11478" y="289"/>
                  </a:cubicBezTo>
                  <a:cubicBezTo>
                    <a:pt x="11478" y="128"/>
                    <a:pt x="11343" y="1"/>
                    <a:pt x="111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56"/>
            <p:cNvSpPr/>
            <p:nvPr/>
          </p:nvSpPr>
          <p:spPr>
            <a:xfrm>
              <a:off x="11503480" y="2153314"/>
              <a:ext cx="1545446" cy="79029"/>
            </a:xfrm>
            <a:custGeom>
              <a:rect b="b" l="l" r="r" t="t"/>
              <a:pathLst>
                <a:path extrusionOk="0" h="587" w="11479">
                  <a:moveTo>
                    <a:pt x="289" y="1"/>
                  </a:moveTo>
                  <a:cubicBezTo>
                    <a:pt x="128" y="1"/>
                    <a:pt x="1" y="136"/>
                    <a:pt x="1" y="298"/>
                  </a:cubicBezTo>
                  <a:cubicBezTo>
                    <a:pt x="1" y="459"/>
                    <a:pt x="128" y="586"/>
                    <a:pt x="289" y="586"/>
                  </a:cubicBezTo>
                  <a:lnTo>
                    <a:pt x="11181" y="586"/>
                  </a:lnTo>
                  <a:cubicBezTo>
                    <a:pt x="11343" y="586"/>
                    <a:pt x="11478" y="459"/>
                    <a:pt x="11478" y="298"/>
                  </a:cubicBezTo>
                  <a:cubicBezTo>
                    <a:pt x="11478" y="136"/>
                    <a:pt x="11343" y="1"/>
                    <a:pt x="1118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56"/>
            <p:cNvSpPr/>
            <p:nvPr/>
          </p:nvSpPr>
          <p:spPr>
            <a:xfrm>
              <a:off x="11317416" y="1313875"/>
              <a:ext cx="1916494" cy="213796"/>
            </a:xfrm>
            <a:custGeom>
              <a:rect b="b" l="l" r="r" t="t"/>
              <a:pathLst>
                <a:path extrusionOk="0" h="1588" w="14235">
                  <a:moveTo>
                    <a:pt x="484" y="1"/>
                  </a:moveTo>
                  <a:cubicBezTo>
                    <a:pt x="212" y="1"/>
                    <a:pt x="0" y="213"/>
                    <a:pt x="0" y="476"/>
                  </a:cubicBezTo>
                  <a:lnTo>
                    <a:pt x="0" y="1103"/>
                  </a:lnTo>
                  <a:cubicBezTo>
                    <a:pt x="0" y="1375"/>
                    <a:pt x="212" y="1587"/>
                    <a:pt x="484" y="1587"/>
                  </a:cubicBezTo>
                  <a:lnTo>
                    <a:pt x="13760" y="1587"/>
                  </a:lnTo>
                  <a:cubicBezTo>
                    <a:pt x="14023" y="1587"/>
                    <a:pt x="14235" y="1375"/>
                    <a:pt x="14235" y="1103"/>
                  </a:cubicBezTo>
                  <a:lnTo>
                    <a:pt x="14235" y="476"/>
                  </a:lnTo>
                  <a:cubicBezTo>
                    <a:pt x="14235" y="213"/>
                    <a:pt x="14023" y="1"/>
                    <a:pt x="1376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56"/>
            <p:cNvSpPr/>
            <p:nvPr/>
          </p:nvSpPr>
          <p:spPr>
            <a:xfrm>
              <a:off x="11599473" y="2381787"/>
              <a:ext cx="228606" cy="540280"/>
            </a:xfrm>
            <a:custGeom>
              <a:rect b="b" l="l" r="r" t="t"/>
              <a:pathLst>
                <a:path extrusionOk="0" h="4013" w="1698">
                  <a:moveTo>
                    <a:pt x="145" y="0"/>
                  </a:moveTo>
                  <a:lnTo>
                    <a:pt x="0" y="4013"/>
                  </a:lnTo>
                  <a:lnTo>
                    <a:pt x="1697" y="4013"/>
                  </a:lnTo>
                  <a:lnTo>
                    <a:pt x="1544" y="119"/>
                  </a:lnTo>
                  <a:lnTo>
                    <a:pt x="14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56"/>
            <p:cNvSpPr/>
            <p:nvPr/>
          </p:nvSpPr>
          <p:spPr>
            <a:xfrm>
              <a:off x="12532618" y="2297238"/>
              <a:ext cx="153077" cy="624829"/>
            </a:xfrm>
            <a:custGeom>
              <a:rect b="b" l="l" r="r" t="t"/>
              <a:pathLst>
                <a:path extrusionOk="0" h="4641" w="1137">
                  <a:moveTo>
                    <a:pt x="0" y="1"/>
                  </a:moveTo>
                  <a:lnTo>
                    <a:pt x="42" y="4641"/>
                  </a:lnTo>
                  <a:lnTo>
                    <a:pt x="1137" y="4641"/>
                  </a:lnTo>
                  <a:lnTo>
                    <a:pt x="89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56"/>
            <p:cNvSpPr/>
            <p:nvPr/>
          </p:nvSpPr>
          <p:spPr>
            <a:xfrm>
              <a:off x="12702660" y="2297238"/>
              <a:ext cx="233183" cy="624829"/>
            </a:xfrm>
            <a:custGeom>
              <a:rect b="b" l="l" r="r" t="t"/>
              <a:pathLst>
                <a:path extrusionOk="0" h="4641" w="1732">
                  <a:moveTo>
                    <a:pt x="1" y="1"/>
                  </a:moveTo>
                  <a:lnTo>
                    <a:pt x="69" y="4641"/>
                  </a:lnTo>
                  <a:lnTo>
                    <a:pt x="1732" y="4641"/>
                  </a:lnTo>
                  <a:lnTo>
                    <a:pt x="137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56"/>
            <p:cNvSpPr/>
            <p:nvPr/>
          </p:nvSpPr>
          <p:spPr>
            <a:xfrm>
              <a:off x="12314377" y="2347456"/>
              <a:ext cx="203430" cy="574612"/>
            </a:xfrm>
            <a:custGeom>
              <a:rect b="b" l="l" r="r" t="t"/>
              <a:pathLst>
                <a:path extrusionOk="0" h="4268" w="1511">
                  <a:moveTo>
                    <a:pt x="1" y="1"/>
                  </a:moveTo>
                  <a:lnTo>
                    <a:pt x="43" y="4268"/>
                  </a:lnTo>
                  <a:lnTo>
                    <a:pt x="1511" y="4268"/>
                  </a:lnTo>
                  <a:lnTo>
                    <a:pt x="1350" y="60"/>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56"/>
            <p:cNvSpPr/>
            <p:nvPr/>
          </p:nvSpPr>
          <p:spPr>
            <a:xfrm>
              <a:off x="12187687" y="2339513"/>
              <a:ext cx="101782" cy="582555"/>
            </a:xfrm>
            <a:custGeom>
              <a:rect b="b" l="l" r="r" t="t"/>
              <a:pathLst>
                <a:path extrusionOk="0" h="4327" w="756">
                  <a:moveTo>
                    <a:pt x="0" y="0"/>
                  </a:moveTo>
                  <a:lnTo>
                    <a:pt x="34" y="4327"/>
                  </a:lnTo>
                  <a:lnTo>
                    <a:pt x="755" y="4327"/>
                  </a:lnTo>
                  <a:lnTo>
                    <a:pt x="594"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56"/>
            <p:cNvSpPr/>
            <p:nvPr/>
          </p:nvSpPr>
          <p:spPr>
            <a:xfrm>
              <a:off x="11829023" y="2526788"/>
              <a:ext cx="190909" cy="395281"/>
            </a:xfrm>
            <a:custGeom>
              <a:rect b="b" l="l" r="r" t="t"/>
              <a:pathLst>
                <a:path extrusionOk="0" h="2936" w="1418">
                  <a:moveTo>
                    <a:pt x="0" y="1"/>
                  </a:moveTo>
                  <a:lnTo>
                    <a:pt x="145" y="2936"/>
                  </a:lnTo>
                  <a:lnTo>
                    <a:pt x="1417" y="2936"/>
                  </a:lnTo>
                  <a:lnTo>
                    <a:pt x="13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56"/>
            <p:cNvSpPr/>
            <p:nvPr/>
          </p:nvSpPr>
          <p:spPr>
            <a:xfrm>
              <a:off x="12044841" y="2387442"/>
              <a:ext cx="133825" cy="534626"/>
            </a:xfrm>
            <a:custGeom>
              <a:rect b="b" l="l" r="r" t="t"/>
              <a:pathLst>
                <a:path extrusionOk="0" h="3971" w="994">
                  <a:moveTo>
                    <a:pt x="1" y="1"/>
                  </a:moveTo>
                  <a:lnTo>
                    <a:pt x="26" y="3971"/>
                  </a:lnTo>
                  <a:lnTo>
                    <a:pt x="993" y="3971"/>
                  </a:lnTo>
                  <a:lnTo>
                    <a:pt x="883" y="52"/>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56"/>
            <p:cNvSpPr/>
            <p:nvPr/>
          </p:nvSpPr>
          <p:spPr>
            <a:xfrm>
              <a:off x="12566815" y="2864852"/>
              <a:ext cx="93839" cy="36755"/>
            </a:xfrm>
            <a:custGeom>
              <a:rect b="b" l="l" r="r" t="t"/>
              <a:pathLst>
                <a:path extrusionOk="0" h="273" w="697">
                  <a:moveTo>
                    <a:pt x="1" y="1"/>
                  </a:moveTo>
                  <a:lnTo>
                    <a:pt x="9" y="272"/>
                  </a:lnTo>
                  <a:lnTo>
                    <a:pt x="696" y="272"/>
                  </a:lnTo>
                  <a:lnTo>
                    <a:pt x="6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56"/>
            <p:cNvSpPr/>
            <p:nvPr/>
          </p:nvSpPr>
          <p:spPr>
            <a:xfrm>
              <a:off x="12564526" y="2804402"/>
              <a:ext cx="94916" cy="36620"/>
            </a:xfrm>
            <a:custGeom>
              <a:rect b="b" l="l" r="r" t="t"/>
              <a:pathLst>
                <a:path extrusionOk="0" h="272" w="705">
                  <a:moveTo>
                    <a:pt x="1" y="0"/>
                  </a:moveTo>
                  <a:lnTo>
                    <a:pt x="9" y="271"/>
                  </a:lnTo>
                  <a:lnTo>
                    <a:pt x="705" y="271"/>
                  </a:lnTo>
                  <a:lnTo>
                    <a:pt x="6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56"/>
            <p:cNvSpPr/>
            <p:nvPr/>
          </p:nvSpPr>
          <p:spPr>
            <a:xfrm>
              <a:off x="12365807" y="2847754"/>
              <a:ext cx="104071" cy="46987"/>
            </a:xfrm>
            <a:custGeom>
              <a:rect b="b" l="l" r="r" t="t"/>
              <a:pathLst>
                <a:path extrusionOk="0" h="349" w="773">
                  <a:moveTo>
                    <a:pt x="1" y="0"/>
                  </a:moveTo>
                  <a:lnTo>
                    <a:pt x="9" y="348"/>
                  </a:lnTo>
                  <a:lnTo>
                    <a:pt x="772" y="348"/>
                  </a:lnTo>
                  <a:lnTo>
                    <a:pt x="7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56"/>
            <p:cNvSpPr/>
            <p:nvPr/>
          </p:nvSpPr>
          <p:spPr>
            <a:xfrm>
              <a:off x="12556583" y="2334935"/>
              <a:ext cx="67451" cy="33254"/>
            </a:xfrm>
            <a:custGeom>
              <a:rect b="b" l="l" r="r" t="t"/>
              <a:pathLst>
                <a:path extrusionOk="0" h="247" w="501">
                  <a:moveTo>
                    <a:pt x="0" y="1"/>
                  </a:moveTo>
                  <a:lnTo>
                    <a:pt x="0" y="247"/>
                  </a:lnTo>
                  <a:lnTo>
                    <a:pt x="501" y="247"/>
                  </a:lnTo>
                  <a:lnTo>
                    <a:pt x="5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56"/>
            <p:cNvSpPr/>
            <p:nvPr/>
          </p:nvSpPr>
          <p:spPr>
            <a:xfrm>
              <a:off x="12203574" y="2872796"/>
              <a:ext cx="64085" cy="28811"/>
            </a:xfrm>
            <a:custGeom>
              <a:rect b="b" l="l" r="r" t="t"/>
              <a:pathLst>
                <a:path extrusionOk="0" h="214" w="476">
                  <a:moveTo>
                    <a:pt x="1" y="1"/>
                  </a:moveTo>
                  <a:lnTo>
                    <a:pt x="9" y="213"/>
                  </a:lnTo>
                  <a:lnTo>
                    <a:pt x="476" y="213"/>
                  </a:lnTo>
                  <a:lnTo>
                    <a:pt x="4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56"/>
            <p:cNvSpPr/>
            <p:nvPr/>
          </p:nvSpPr>
          <p:spPr>
            <a:xfrm>
              <a:off x="12070017" y="2831732"/>
              <a:ext cx="73240" cy="65297"/>
            </a:xfrm>
            <a:custGeom>
              <a:rect b="b" l="l" r="r" t="t"/>
              <a:pathLst>
                <a:path extrusionOk="0" h="485" w="544">
                  <a:moveTo>
                    <a:pt x="0" y="1"/>
                  </a:moveTo>
                  <a:lnTo>
                    <a:pt x="9" y="484"/>
                  </a:lnTo>
                  <a:lnTo>
                    <a:pt x="543" y="484"/>
                  </a:lnTo>
                  <a:lnTo>
                    <a:pt x="5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56"/>
            <p:cNvSpPr/>
            <p:nvPr/>
          </p:nvSpPr>
          <p:spPr>
            <a:xfrm>
              <a:off x="11657770" y="2410330"/>
              <a:ext cx="89127" cy="60585"/>
            </a:xfrm>
            <a:custGeom>
              <a:rect b="b" l="l" r="r" t="t"/>
              <a:pathLst>
                <a:path extrusionOk="0" h="450" w="662">
                  <a:moveTo>
                    <a:pt x="0" y="0"/>
                  </a:moveTo>
                  <a:lnTo>
                    <a:pt x="0" y="425"/>
                  </a:lnTo>
                  <a:lnTo>
                    <a:pt x="662" y="450"/>
                  </a:lnTo>
                  <a:lnTo>
                    <a:pt x="662" y="450"/>
                  </a:lnTo>
                  <a:lnTo>
                    <a:pt x="653" y="34"/>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56"/>
            <p:cNvSpPr/>
            <p:nvPr/>
          </p:nvSpPr>
          <p:spPr>
            <a:xfrm>
              <a:off x="12730125" y="2841965"/>
              <a:ext cx="173676" cy="60719"/>
            </a:xfrm>
            <a:custGeom>
              <a:rect b="b" l="l" r="r" t="t"/>
              <a:pathLst>
                <a:path extrusionOk="0" h="451" w="1290">
                  <a:moveTo>
                    <a:pt x="1" y="1"/>
                  </a:moveTo>
                  <a:lnTo>
                    <a:pt x="18" y="425"/>
                  </a:lnTo>
                  <a:lnTo>
                    <a:pt x="1290" y="451"/>
                  </a:lnTo>
                  <a:lnTo>
                    <a:pt x="1290" y="451"/>
                  </a:lnTo>
                  <a:lnTo>
                    <a:pt x="1282" y="3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56"/>
            <p:cNvSpPr/>
            <p:nvPr/>
          </p:nvSpPr>
          <p:spPr>
            <a:xfrm>
              <a:off x="12727836" y="2322414"/>
              <a:ext cx="118880" cy="61796"/>
            </a:xfrm>
            <a:custGeom>
              <a:rect b="b" l="l" r="r" t="t"/>
              <a:pathLst>
                <a:path extrusionOk="0" h="459" w="883">
                  <a:moveTo>
                    <a:pt x="874" y="0"/>
                  </a:moveTo>
                  <a:lnTo>
                    <a:pt x="1" y="43"/>
                  </a:lnTo>
                  <a:lnTo>
                    <a:pt x="9" y="458"/>
                  </a:lnTo>
                  <a:lnTo>
                    <a:pt x="883" y="416"/>
                  </a:lnTo>
                  <a:lnTo>
                    <a:pt x="87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56"/>
            <p:cNvSpPr/>
            <p:nvPr/>
          </p:nvSpPr>
          <p:spPr>
            <a:xfrm>
              <a:off x="11861066" y="2862563"/>
              <a:ext cx="131401" cy="35543"/>
            </a:xfrm>
            <a:custGeom>
              <a:rect b="b" l="l" r="r" t="t"/>
              <a:pathLst>
                <a:path extrusionOk="0" h="264" w="976">
                  <a:moveTo>
                    <a:pt x="0" y="1"/>
                  </a:moveTo>
                  <a:lnTo>
                    <a:pt x="9" y="264"/>
                  </a:lnTo>
                  <a:lnTo>
                    <a:pt x="976" y="264"/>
                  </a:lnTo>
                  <a:lnTo>
                    <a:pt x="9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56"/>
            <p:cNvSpPr/>
            <p:nvPr/>
          </p:nvSpPr>
          <p:spPr>
            <a:xfrm>
              <a:off x="11610917" y="3172086"/>
              <a:ext cx="228471" cy="539203"/>
            </a:xfrm>
            <a:custGeom>
              <a:rect b="b" l="l" r="r" t="t"/>
              <a:pathLst>
                <a:path extrusionOk="0" h="4005" w="1697">
                  <a:moveTo>
                    <a:pt x="144" y="1"/>
                  </a:moveTo>
                  <a:lnTo>
                    <a:pt x="0" y="4005"/>
                  </a:lnTo>
                  <a:lnTo>
                    <a:pt x="1697" y="4005"/>
                  </a:lnTo>
                  <a:lnTo>
                    <a:pt x="1544" y="111"/>
                  </a:lnTo>
                  <a:lnTo>
                    <a:pt x="1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56"/>
            <p:cNvSpPr/>
            <p:nvPr/>
          </p:nvSpPr>
          <p:spPr>
            <a:xfrm>
              <a:off x="12543927" y="3086459"/>
              <a:ext cx="153212" cy="624829"/>
            </a:xfrm>
            <a:custGeom>
              <a:rect b="b" l="l" r="r" t="t"/>
              <a:pathLst>
                <a:path extrusionOk="0" h="4641" w="1138">
                  <a:moveTo>
                    <a:pt x="1" y="0"/>
                  </a:moveTo>
                  <a:lnTo>
                    <a:pt x="43" y="4641"/>
                  </a:lnTo>
                  <a:lnTo>
                    <a:pt x="1138" y="4641"/>
                  </a:lnTo>
                  <a:lnTo>
                    <a:pt x="90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56"/>
            <p:cNvSpPr/>
            <p:nvPr/>
          </p:nvSpPr>
          <p:spPr>
            <a:xfrm>
              <a:off x="12714104" y="3086459"/>
              <a:ext cx="233183" cy="624829"/>
            </a:xfrm>
            <a:custGeom>
              <a:rect b="b" l="l" r="r" t="t"/>
              <a:pathLst>
                <a:path extrusionOk="0" h="4641" w="1732">
                  <a:moveTo>
                    <a:pt x="1" y="0"/>
                  </a:moveTo>
                  <a:lnTo>
                    <a:pt x="69" y="4641"/>
                  </a:lnTo>
                  <a:lnTo>
                    <a:pt x="1731" y="4641"/>
                  </a:lnTo>
                  <a:lnTo>
                    <a:pt x="1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56"/>
            <p:cNvSpPr/>
            <p:nvPr/>
          </p:nvSpPr>
          <p:spPr>
            <a:xfrm>
              <a:off x="12325821" y="3137889"/>
              <a:ext cx="203430" cy="573400"/>
            </a:xfrm>
            <a:custGeom>
              <a:rect b="b" l="l" r="r" t="t"/>
              <a:pathLst>
                <a:path extrusionOk="0" h="4259" w="1511">
                  <a:moveTo>
                    <a:pt x="1" y="0"/>
                  </a:moveTo>
                  <a:lnTo>
                    <a:pt x="43" y="4259"/>
                  </a:lnTo>
                  <a:lnTo>
                    <a:pt x="1511" y="4259"/>
                  </a:lnTo>
                  <a:lnTo>
                    <a:pt x="1349" y="59"/>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56"/>
            <p:cNvSpPr/>
            <p:nvPr/>
          </p:nvSpPr>
          <p:spPr>
            <a:xfrm>
              <a:off x="12200208" y="3129811"/>
              <a:ext cx="100570" cy="581478"/>
            </a:xfrm>
            <a:custGeom>
              <a:rect b="b" l="l" r="r" t="t"/>
              <a:pathLst>
                <a:path extrusionOk="0" h="4319" w="747">
                  <a:moveTo>
                    <a:pt x="0" y="1"/>
                  </a:moveTo>
                  <a:lnTo>
                    <a:pt x="26" y="4319"/>
                  </a:lnTo>
                  <a:lnTo>
                    <a:pt x="747" y="4319"/>
                  </a:lnTo>
                  <a:lnTo>
                    <a:pt x="5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56"/>
            <p:cNvSpPr/>
            <p:nvPr/>
          </p:nvSpPr>
          <p:spPr>
            <a:xfrm>
              <a:off x="11840467" y="3317086"/>
              <a:ext cx="190774" cy="394204"/>
            </a:xfrm>
            <a:custGeom>
              <a:rect b="b" l="l" r="r" t="t"/>
              <a:pathLst>
                <a:path extrusionOk="0" h="2928" w="1417">
                  <a:moveTo>
                    <a:pt x="0" y="1"/>
                  </a:moveTo>
                  <a:lnTo>
                    <a:pt x="145" y="2928"/>
                  </a:lnTo>
                  <a:lnTo>
                    <a:pt x="1417" y="2928"/>
                  </a:lnTo>
                  <a:lnTo>
                    <a:pt x="134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56"/>
            <p:cNvSpPr/>
            <p:nvPr/>
          </p:nvSpPr>
          <p:spPr>
            <a:xfrm>
              <a:off x="12056285" y="3176663"/>
              <a:ext cx="133825" cy="534626"/>
            </a:xfrm>
            <a:custGeom>
              <a:rect b="b" l="l" r="r" t="t"/>
              <a:pathLst>
                <a:path extrusionOk="0" h="3971" w="994">
                  <a:moveTo>
                    <a:pt x="1" y="0"/>
                  </a:moveTo>
                  <a:lnTo>
                    <a:pt x="35" y="3971"/>
                  </a:lnTo>
                  <a:lnTo>
                    <a:pt x="993" y="3971"/>
                  </a:lnTo>
                  <a:lnTo>
                    <a:pt x="883" y="60"/>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56"/>
            <p:cNvSpPr/>
            <p:nvPr/>
          </p:nvSpPr>
          <p:spPr>
            <a:xfrm>
              <a:off x="12578259" y="3655151"/>
              <a:ext cx="94916" cy="36755"/>
            </a:xfrm>
            <a:custGeom>
              <a:rect b="b" l="l" r="r" t="t"/>
              <a:pathLst>
                <a:path extrusionOk="0" h="273" w="705">
                  <a:moveTo>
                    <a:pt x="0" y="1"/>
                  </a:moveTo>
                  <a:lnTo>
                    <a:pt x="9" y="272"/>
                  </a:lnTo>
                  <a:lnTo>
                    <a:pt x="704" y="272"/>
                  </a:lnTo>
                  <a:lnTo>
                    <a:pt x="69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56"/>
            <p:cNvSpPr/>
            <p:nvPr/>
          </p:nvSpPr>
          <p:spPr>
            <a:xfrm>
              <a:off x="12577047" y="3594700"/>
              <a:ext cx="93839" cy="35543"/>
            </a:xfrm>
            <a:custGeom>
              <a:rect b="b" l="l" r="r" t="t"/>
              <a:pathLst>
                <a:path extrusionOk="0" h="264" w="697">
                  <a:moveTo>
                    <a:pt x="1" y="0"/>
                  </a:moveTo>
                  <a:lnTo>
                    <a:pt x="1" y="263"/>
                  </a:lnTo>
                  <a:lnTo>
                    <a:pt x="696" y="263"/>
                  </a:lnTo>
                  <a:lnTo>
                    <a:pt x="6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56"/>
            <p:cNvSpPr/>
            <p:nvPr/>
          </p:nvSpPr>
          <p:spPr>
            <a:xfrm>
              <a:off x="12378328" y="3638052"/>
              <a:ext cx="102994" cy="46987"/>
            </a:xfrm>
            <a:custGeom>
              <a:rect b="b" l="l" r="r" t="t"/>
              <a:pathLst>
                <a:path extrusionOk="0" h="349" w="765">
                  <a:moveTo>
                    <a:pt x="1" y="1"/>
                  </a:moveTo>
                  <a:lnTo>
                    <a:pt x="1" y="348"/>
                  </a:lnTo>
                  <a:lnTo>
                    <a:pt x="764" y="348"/>
                  </a:lnTo>
                  <a:lnTo>
                    <a:pt x="7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56"/>
            <p:cNvSpPr/>
            <p:nvPr/>
          </p:nvSpPr>
          <p:spPr>
            <a:xfrm>
              <a:off x="12568026" y="3125233"/>
              <a:ext cx="67451" cy="33254"/>
            </a:xfrm>
            <a:custGeom>
              <a:rect b="b" l="l" r="r" t="t"/>
              <a:pathLst>
                <a:path extrusionOk="0" h="247" w="501">
                  <a:moveTo>
                    <a:pt x="0" y="1"/>
                  </a:moveTo>
                  <a:lnTo>
                    <a:pt x="0" y="247"/>
                  </a:lnTo>
                  <a:lnTo>
                    <a:pt x="501" y="247"/>
                  </a:lnTo>
                  <a:lnTo>
                    <a:pt x="5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56"/>
            <p:cNvSpPr/>
            <p:nvPr/>
          </p:nvSpPr>
          <p:spPr>
            <a:xfrm>
              <a:off x="12215017" y="3662017"/>
              <a:ext cx="64085" cy="28677"/>
            </a:xfrm>
            <a:custGeom>
              <a:rect b="b" l="l" r="r" t="t"/>
              <a:pathLst>
                <a:path extrusionOk="0" h="213" w="476">
                  <a:moveTo>
                    <a:pt x="1" y="1"/>
                  </a:moveTo>
                  <a:lnTo>
                    <a:pt x="9" y="213"/>
                  </a:lnTo>
                  <a:lnTo>
                    <a:pt x="476" y="213"/>
                  </a:lnTo>
                  <a:lnTo>
                    <a:pt x="4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56"/>
            <p:cNvSpPr/>
            <p:nvPr/>
          </p:nvSpPr>
          <p:spPr>
            <a:xfrm>
              <a:off x="12081461" y="3620954"/>
              <a:ext cx="73240" cy="66374"/>
            </a:xfrm>
            <a:custGeom>
              <a:rect b="b" l="l" r="r" t="t"/>
              <a:pathLst>
                <a:path extrusionOk="0" h="493" w="544">
                  <a:moveTo>
                    <a:pt x="0" y="0"/>
                  </a:moveTo>
                  <a:lnTo>
                    <a:pt x="9" y="492"/>
                  </a:lnTo>
                  <a:lnTo>
                    <a:pt x="543" y="492"/>
                  </a:lnTo>
                  <a:lnTo>
                    <a:pt x="53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56"/>
            <p:cNvSpPr/>
            <p:nvPr/>
          </p:nvSpPr>
          <p:spPr>
            <a:xfrm>
              <a:off x="11669079" y="3200628"/>
              <a:ext cx="89261" cy="60719"/>
            </a:xfrm>
            <a:custGeom>
              <a:rect b="b" l="l" r="r" t="t"/>
              <a:pathLst>
                <a:path extrusionOk="0" h="451" w="663">
                  <a:moveTo>
                    <a:pt x="1" y="1"/>
                  </a:moveTo>
                  <a:lnTo>
                    <a:pt x="9" y="416"/>
                  </a:lnTo>
                  <a:lnTo>
                    <a:pt x="663" y="450"/>
                  </a:lnTo>
                  <a:lnTo>
                    <a:pt x="663" y="35"/>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56"/>
            <p:cNvSpPr/>
            <p:nvPr/>
          </p:nvSpPr>
          <p:spPr>
            <a:xfrm>
              <a:off x="12742646" y="3632398"/>
              <a:ext cx="172599" cy="60585"/>
            </a:xfrm>
            <a:custGeom>
              <a:rect b="b" l="l" r="r" t="t"/>
              <a:pathLst>
                <a:path extrusionOk="0" h="450" w="1282">
                  <a:moveTo>
                    <a:pt x="1" y="0"/>
                  </a:moveTo>
                  <a:lnTo>
                    <a:pt x="9" y="416"/>
                  </a:lnTo>
                  <a:lnTo>
                    <a:pt x="1282" y="450"/>
                  </a:lnTo>
                  <a:lnTo>
                    <a:pt x="1273" y="34"/>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56"/>
            <p:cNvSpPr/>
            <p:nvPr/>
          </p:nvSpPr>
          <p:spPr>
            <a:xfrm>
              <a:off x="12739280" y="3112712"/>
              <a:ext cx="118880" cy="61796"/>
            </a:xfrm>
            <a:custGeom>
              <a:rect b="b" l="l" r="r" t="t"/>
              <a:pathLst>
                <a:path extrusionOk="0" h="459" w="883">
                  <a:moveTo>
                    <a:pt x="874" y="0"/>
                  </a:moveTo>
                  <a:lnTo>
                    <a:pt x="0" y="34"/>
                  </a:lnTo>
                  <a:lnTo>
                    <a:pt x="9" y="459"/>
                  </a:lnTo>
                  <a:lnTo>
                    <a:pt x="883" y="416"/>
                  </a:lnTo>
                  <a:lnTo>
                    <a:pt x="87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56"/>
            <p:cNvSpPr/>
            <p:nvPr/>
          </p:nvSpPr>
          <p:spPr>
            <a:xfrm>
              <a:off x="11872375" y="3651785"/>
              <a:ext cx="131536" cy="35543"/>
            </a:xfrm>
            <a:custGeom>
              <a:rect b="b" l="l" r="r" t="t"/>
              <a:pathLst>
                <a:path extrusionOk="0" h="264" w="977">
                  <a:moveTo>
                    <a:pt x="1" y="0"/>
                  </a:moveTo>
                  <a:lnTo>
                    <a:pt x="9" y="263"/>
                  </a:lnTo>
                  <a:lnTo>
                    <a:pt x="976" y="263"/>
                  </a:lnTo>
                  <a:lnTo>
                    <a:pt x="96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56"/>
            <p:cNvSpPr/>
            <p:nvPr/>
          </p:nvSpPr>
          <p:spPr>
            <a:xfrm>
              <a:off x="12716392" y="3961307"/>
              <a:ext cx="227394" cy="540280"/>
            </a:xfrm>
            <a:custGeom>
              <a:rect b="b" l="l" r="r" t="t"/>
              <a:pathLst>
                <a:path extrusionOk="0" h="4013" w="1689">
                  <a:moveTo>
                    <a:pt x="1545" y="0"/>
                  </a:moveTo>
                  <a:lnTo>
                    <a:pt x="145" y="119"/>
                  </a:lnTo>
                  <a:lnTo>
                    <a:pt x="1" y="4013"/>
                  </a:lnTo>
                  <a:lnTo>
                    <a:pt x="1689" y="4013"/>
                  </a:lnTo>
                  <a:lnTo>
                    <a:pt x="154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56"/>
            <p:cNvSpPr/>
            <p:nvPr/>
          </p:nvSpPr>
          <p:spPr>
            <a:xfrm>
              <a:off x="11857566" y="3876757"/>
              <a:ext cx="153212" cy="624829"/>
            </a:xfrm>
            <a:custGeom>
              <a:rect b="b" l="l" r="r" t="t"/>
              <a:pathLst>
                <a:path extrusionOk="0" h="4641" w="1138">
                  <a:moveTo>
                    <a:pt x="238" y="1"/>
                  </a:moveTo>
                  <a:lnTo>
                    <a:pt x="1" y="4641"/>
                  </a:lnTo>
                  <a:lnTo>
                    <a:pt x="1095" y="4641"/>
                  </a:lnTo>
                  <a:lnTo>
                    <a:pt x="11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56"/>
            <p:cNvSpPr/>
            <p:nvPr/>
          </p:nvSpPr>
          <p:spPr>
            <a:xfrm>
              <a:off x="11607417" y="3876757"/>
              <a:ext cx="234261" cy="624829"/>
            </a:xfrm>
            <a:custGeom>
              <a:rect b="b" l="l" r="r" t="t"/>
              <a:pathLst>
                <a:path extrusionOk="0" h="4641" w="1740">
                  <a:moveTo>
                    <a:pt x="366" y="1"/>
                  </a:moveTo>
                  <a:lnTo>
                    <a:pt x="1" y="4641"/>
                  </a:lnTo>
                  <a:lnTo>
                    <a:pt x="1672" y="4641"/>
                  </a:lnTo>
                  <a:lnTo>
                    <a:pt x="17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56"/>
            <p:cNvSpPr/>
            <p:nvPr/>
          </p:nvSpPr>
          <p:spPr>
            <a:xfrm>
              <a:off x="12026665" y="3926976"/>
              <a:ext cx="202218" cy="574612"/>
            </a:xfrm>
            <a:custGeom>
              <a:rect b="b" l="l" r="r" t="t"/>
              <a:pathLst>
                <a:path extrusionOk="0" h="4268" w="1502">
                  <a:moveTo>
                    <a:pt x="1502" y="1"/>
                  </a:moveTo>
                  <a:lnTo>
                    <a:pt x="161" y="60"/>
                  </a:lnTo>
                  <a:lnTo>
                    <a:pt x="0" y="4268"/>
                  </a:lnTo>
                  <a:lnTo>
                    <a:pt x="1459" y="4268"/>
                  </a:lnTo>
                  <a:lnTo>
                    <a:pt x="150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56"/>
            <p:cNvSpPr/>
            <p:nvPr/>
          </p:nvSpPr>
          <p:spPr>
            <a:xfrm>
              <a:off x="12255004" y="3919032"/>
              <a:ext cx="100705" cy="582555"/>
            </a:xfrm>
            <a:custGeom>
              <a:rect b="b" l="l" r="r" t="t"/>
              <a:pathLst>
                <a:path extrusionOk="0" h="4327" w="748">
                  <a:moveTo>
                    <a:pt x="153" y="0"/>
                  </a:moveTo>
                  <a:lnTo>
                    <a:pt x="1" y="4327"/>
                  </a:lnTo>
                  <a:lnTo>
                    <a:pt x="713" y="4327"/>
                  </a:lnTo>
                  <a:lnTo>
                    <a:pt x="747"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56"/>
            <p:cNvSpPr/>
            <p:nvPr/>
          </p:nvSpPr>
          <p:spPr>
            <a:xfrm>
              <a:off x="12523463" y="4106307"/>
              <a:ext cx="191986" cy="395281"/>
            </a:xfrm>
            <a:custGeom>
              <a:rect b="b" l="l" r="r" t="t"/>
              <a:pathLst>
                <a:path extrusionOk="0" h="2936" w="1426">
                  <a:moveTo>
                    <a:pt x="68" y="1"/>
                  </a:moveTo>
                  <a:lnTo>
                    <a:pt x="0" y="2936"/>
                  </a:lnTo>
                  <a:lnTo>
                    <a:pt x="1273" y="2936"/>
                  </a:lnTo>
                  <a:lnTo>
                    <a:pt x="142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56"/>
            <p:cNvSpPr/>
            <p:nvPr/>
          </p:nvSpPr>
          <p:spPr>
            <a:xfrm>
              <a:off x="12364680" y="3956647"/>
              <a:ext cx="133690" cy="534626"/>
            </a:xfrm>
            <a:custGeom>
              <a:rect b="b" l="l" r="r" t="t"/>
              <a:pathLst>
                <a:path extrusionOk="0" h="3971" w="993">
                  <a:moveTo>
                    <a:pt x="993" y="1"/>
                  </a:moveTo>
                  <a:lnTo>
                    <a:pt x="110" y="60"/>
                  </a:lnTo>
                  <a:lnTo>
                    <a:pt x="0" y="3971"/>
                  </a:lnTo>
                  <a:lnTo>
                    <a:pt x="967" y="3971"/>
                  </a:lnTo>
                  <a:lnTo>
                    <a:pt x="9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56"/>
            <p:cNvSpPr/>
            <p:nvPr/>
          </p:nvSpPr>
          <p:spPr>
            <a:xfrm>
              <a:off x="11882742" y="4445584"/>
              <a:ext cx="93704" cy="35543"/>
            </a:xfrm>
            <a:custGeom>
              <a:rect b="b" l="l" r="r" t="t"/>
              <a:pathLst>
                <a:path extrusionOk="0" h="264" w="696">
                  <a:moveTo>
                    <a:pt x="9" y="0"/>
                  </a:moveTo>
                  <a:lnTo>
                    <a:pt x="0" y="263"/>
                  </a:lnTo>
                  <a:lnTo>
                    <a:pt x="696" y="263"/>
                  </a:lnTo>
                  <a:lnTo>
                    <a:pt x="69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56"/>
            <p:cNvSpPr/>
            <p:nvPr/>
          </p:nvSpPr>
          <p:spPr>
            <a:xfrm>
              <a:off x="11883819" y="4383922"/>
              <a:ext cx="94916" cy="36620"/>
            </a:xfrm>
            <a:custGeom>
              <a:rect b="b" l="l" r="r" t="t"/>
              <a:pathLst>
                <a:path extrusionOk="0" h="272" w="705">
                  <a:moveTo>
                    <a:pt x="9" y="0"/>
                  </a:moveTo>
                  <a:lnTo>
                    <a:pt x="1" y="271"/>
                  </a:lnTo>
                  <a:lnTo>
                    <a:pt x="696" y="271"/>
                  </a:lnTo>
                  <a:lnTo>
                    <a:pt x="7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56"/>
            <p:cNvSpPr/>
            <p:nvPr/>
          </p:nvSpPr>
          <p:spPr>
            <a:xfrm>
              <a:off x="12073383" y="4427274"/>
              <a:ext cx="104071" cy="46987"/>
            </a:xfrm>
            <a:custGeom>
              <a:rect b="b" l="l" r="r" t="t"/>
              <a:pathLst>
                <a:path extrusionOk="0" h="349" w="773">
                  <a:moveTo>
                    <a:pt x="9" y="0"/>
                  </a:moveTo>
                  <a:lnTo>
                    <a:pt x="1" y="348"/>
                  </a:lnTo>
                  <a:lnTo>
                    <a:pt x="764" y="348"/>
                  </a:lnTo>
                  <a:lnTo>
                    <a:pt x="7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56"/>
            <p:cNvSpPr/>
            <p:nvPr/>
          </p:nvSpPr>
          <p:spPr>
            <a:xfrm>
              <a:off x="11919228" y="3915532"/>
              <a:ext cx="67586" cy="32177"/>
            </a:xfrm>
            <a:custGeom>
              <a:rect b="b" l="l" r="r" t="t"/>
              <a:pathLst>
                <a:path extrusionOk="0" h="239" w="502">
                  <a:moveTo>
                    <a:pt x="1" y="1"/>
                  </a:moveTo>
                  <a:lnTo>
                    <a:pt x="1" y="239"/>
                  </a:lnTo>
                  <a:lnTo>
                    <a:pt x="501" y="239"/>
                  </a:lnTo>
                  <a:lnTo>
                    <a:pt x="50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56"/>
            <p:cNvSpPr/>
            <p:nvPr/>
          </p:nvSpPr>
          <p:spPr>
            <a:xfrm>
              <a:off x="12275602" y="4452315"/>
              <a:ext cx="64085" cy="28811"/>
            </a:xfrm>
            <a:custGeom>
              <a:rect b="b" l="l" r="r" t="t"/>
              <a:pathLst>
                <a:path extrusionOk="0" h="214" w="476">
                  <a:moveTo>
                    <a:pt x="9" y="1"/>
                  </a:moveTo>
                  <a:lnTo>
                    <a:pt x="0" y="213"/>
                  </a:lnTo>
                  <a:lnTo>
                    <a:pt x="475" y="213"/>
                  </a:lnTo>
                  <a:lnTo>
                    <a:pt x="47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56"/>
            <p:cNvSpPr/>
            <p:nvPr/>
          </p:nvSpPr>
          <p:spPr>
            <a:xfrm>
              <a:off x="12400138" y="4411252"/>
              <a:ext cx="73105" cy="65297"/>
            </a:xfrm>
            <a:custGeom>
              <a:rect b="b" l="l" r="r" t="t"/>
              <a:pathLst>
                <a:path extrusionOk="0" h="485" w="543">
                  <a:moveTo>
                    <a:pt x="8" y="1"/>
                  </a:moveTo>
                  <a:lnTo>
                    <a:pt x="0" y="484"/>
                  </a:lnTo>
                  <a:lnTo>
                    <a:pt x="543" y="484"/>
                  </a:lnTo>
                  <a:lnTo>
                    <a:pt x="54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56"/>
            <p:cNvSpPr/>
            <p:nvPr/>
          </p:nvSpPr>
          <p:spPr>
            <a:xfrm>
              <a:off x="12796365" y="3990926"/>
              <a:ext cx="90338" cy="60719"/>
            </a:xfrm>
            <a:custGeom>
              <a:rect b="b" l="l" r="r" t="t"/>
              <a:pathLst>
                <a:path extrusionOk="0" h="451" w="671">
                  <a:moveTo>
                    <a:pt x="671" y="1"/>
                  </a:moveTo>
                  <a:lnTo>
                    <a:pt x="9" y="26"/>
                  </a:lnTo>
                  <a:lnTo>
                    <a:pt x="1" y="450"/>
                  </a:lnTo>
                  <a:lnTo>
                    <a:pt x="662" y="417"/>
                  </a:lnTo>
                  <a:lnTo>
                    <a:pt x="6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56"/>
            <p:cNvSpPr/>
            <p:nvPr/>
          </p:nvSpPr>
          <p:spPr>
            <a:xfrm>
              <a:off x="11639459" y="4422696"/>
              <a:ext cx="173676" cy="60719"/>
            </a:xfrm>
            <a:custGeom>
              <a:rect b="b" l="l" r="r" t="t"/>
              <a:pathLst>
                <a:path extrusionOk="0" h="451" w="1290">
                  <a:moveTo>
                    <a:pt x="1290" y="0"/>
                  </a:moveTo>
                  <a:lnTo>
                    <a:pt x="17" y="26"/>
                  </a:lnTo>
                  <a:lnTo>
                    <a:pt x="0" y="450"/>
                  </a:lnTo>
                  <a:lnTo>
                    <a:pt x="1273" y="416"/>
                  </a:lnTo>
                  <a:lnTo>
                    <a:pt x="129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56"/>
            <p:cNvSpPr/>
            <p:nvPr/>
          </p:nvSpPr>
          <p:spPr>
            <a:xfrm>
              <a:off x="11696544" y="3901934"/>
              <a:ext cx="120092" cy="61796"/>
            </a:xfrm>
            <a:custGeom>
              <a:rect b="b" l="l" r="r" t="t"/>
              <a:pathLst>
                <a:path extrusionOk="0" h="459" w="892">
                  <a:moveTo>
                    <a:pt x="9" y="0"/>
                  </a:moveTo>
                  <a:lnTo>
                    <a:pt x="0" y="424"/>
                  </a:lnTo>
                  <a:lnTo>
                    <a:pt x="883" y="458"/>
                  </a:lnTo>
                  <a:lnTo>
                    <a:pt x="891" y="43"/>
                  </a:lnTo>
                  <a:lnTo>
                    <a:pt x="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56"/>
            <p:cNvSpPr/>
            <p:nvPr/>
          </p:nvSpPr>
          <p:spPr>
            <a:xfrm>
              <a:off x="12550793" y="4442083"/>
              <a:ext cx="131536" cy="35543"/>
            </a:xfrm>
            <a:custGeom>
              <a:rect b="b" l="l" r="r" t="t"/>
              <a:pathLst>
                <a:path extrusionOk="0" h="264" w="977">
                  <a:moveTo>
                    <a:pt x="9" y="1"/>
                  </a:moveTo>
                  <a:lnTo>
                    <a:pt x="1" y="264"/>
                  </a:lnTo>
                  <a:lnTo>
                    <a:pt x="968" y="264"/>
                  </a:lnTo>
                  <a:lnTo>
                    <a:pt x="97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56"/>
            <p:cNvSpPr/>
            <p:nvPr/>
          </p:nvSpPr>
          <p:spPr>
            <a:xfrm>
              <a:off x="11597185" y="1601721"/>
              <a:ext cx="234261" cy="548358"/>
            </a:xfrm>
            <a:custGeom>
              <a:rect b="b" l="l" r="r" t="t"/>
              <a:pathLst>
                <a:path extrusionOk="0" h="4073" w="1740">
                  <a:moveTo>
                    <a:pt x="0" y="0"/>
                  </a:moveTo>
                  <a:lnTo>
                    <a:pt x="68" y="4072"/>
                  </a:lnTo>
                  <a:lnTo>
                    <a:pt x="1739" y="4072"/>
                  </a:lnTo>
                  <a:lnTo>
                    <a:pt x="137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56"/>
            <p:cNvSpPr/>
            <p:nvPr/>
          </p:nvSpPr>
          <p:spPr>
            <a:xfrm>
              <a:off x="12784921" y="1601721"/>
              <a:ext cx="153212" cy="548358"/>
            </a:xfrm>
            <a:custGeom>
              <a:rect b="b" l="l" r="r" t="t"/>
              <a:pathLst>
                <a:path extrusionOk="0" h="4073" w="1138">
                  <a:moveTo>
                    <a:pt x="1" y="0"/>
                  </a:moveTo>
                  <a:lnTo>
                    <a:pt x="43" y="4072"/>
                  </a:lnTo>
                  <a:lnTo>
                    <a:pt x="1137" y="4072"/>
                  </a:lnTo>
                  <a:lnTo>
                    <a:pt x="90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56"/>
            <p:cNvSpPr/>
            <p:nvPr/>
          </p:nvSpPr>
          <p:spPr>
            <a:xfrm>
              <a:off x="11855277" y="1601721"/>
              <a:ext cx="203430" cy="548358"/>
            </a:xfrm>
            <a:custGeom>
              <a:rect b="b" l="l" r="r" t="t"/>
              <a:pathLst>
                <a:path extrusionOk="0" h="4073" w="1511">
                  <a:moveTo>
                    <a:pt x="43" y="0"/>
                  </a:moveTo>
                  <a:lnTo>
                    <a:pt x="1" y="4072"/>
                  </a:lnTo>
                  <a:lnTo>
                    <a:pt x="1375" y="4072"/>
                  </a:lnTo>
                  <a:lnTo>
                    <a:pt x="151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56"/>
            <p:cNvSpPr/>
            <p:nvPr/>
          </p:nvSpPr>
          <p:spPr>
            <a:xfrm>
              <a:off x="12406870" y="1753588"/>
              <a:ext cx="147557" cy="396493"/>
            </a:xfrm>
            <a:custGeom>
              <a:rect b="b" l="l" r="r" t="t"/>
              <a:pathLst>
                <a:path extrusionOk="0" h="2945" w="1096">
                  <a:moveTo>
                    <a:pt x="69" y="1"/>
                  </a:moveTo>
                  <a:lnTo>
                    <a:pt x="1" y="2944"/>
                  </a:lnTo>
                  <a:lnTo>
                    <a:pt x="1095" y="2944"/>
                  </a:lnTo>
                  <a:lnTo>
                    <a:pt x="104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56"/>
            <p:cNvSpPr/>
            <p:nvPr/>
          </p:nvSpPr>
          <p:spPr>
            <a:xfrm>
              <a:off x="12266447" y="1601721"/>
              <a:ext cx="120092" cy="548358"/>
            </a:xfrm>
            <a:custGeom>
              <a:rect b="b" l="l" r="r" t="t"/>
              <a:pathLst>
                <a:path extrusionOk="0" h="4073" w="892">
                  <a:moveTo>
                    <a:pt x="0" y="0"/>
                  </a:moveTo>
                  <a:lnTo>
                    <a:pt x="94" y="4072"/>
                  </a:lnTo>
                  <a:lnTo>
                    <a:pt x="891" y="4072"/>
                  </a:lnTo>
                  <a:lnTo>
                    <a:pt x="849" y="0"/>
                  </a:ln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56"/>
            <p:cNvSpPr/>
            <p:nvPr/>
          </p:nvSpPr>
          <p:spPr>
            <a:xfrm>
              <a:off x="12059785" y="1655440"/>
              <a:ext cx="197641" cy="494640"/>
            </a:xfrm>
            <a:custGeom>
              <a:rect b="b" l="l" r="r" t="t"/>
              <a:pathLst>
                <a:path extrusionOk="0" h="3674" w="1468">
                  <a:moveTo>
                    <a:pt x="127" y="0"/>
                  </a:moveTo>
                  <a:lnTo>
                    <a:pt x="0" y="3673"/>
                  </a:lnTo>
                  <a:lnTo>
                    <a:pt x="1468" y="3673"/>
                  </a:lnTo>
                  <a:lnTo>
                    <a:pt x="1332" y="102"/>
                  </a:lnTo>
                  <a:lnTo>
                    <a:pt x="12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56"/>
            <p:cNvSpPr/>
            <p:nvPr/>
          </p:nvSpPr>
          <p:spPr>
            <a:xfrm>
              <a:off x="12573707" y="1641624"/>
              <a:ext cx="203430" cy="503795"/>
            </a:xfrm>
            <a:custGeom>
              <a:rect b="b" l="l" r="r" t="t"/>
              <a:pathLst>
                <a:path extrusionOk="0" h="3742" w="1511">
                  <a:moveTo>
                    <a:pt x="1" y="0"/>
                  </a:moveTo>
                  <a:lnTo>
                    <a:pt x="43" y="3741"/>
                  </a:lnTo>
                  <a:lnTo>
                    <a:pt x="1510" y="3741"/>
                  </a:lnTo>
                  <a:lnTo>
                    <a:pt x="1349" y="60"/>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56"/>
            <p:cNvSpPr/>
            <p:nvPr/>
          </p:nvSpPr>
          <p:spPr>
            <a:xfrm>
              <a:off x="11881530" y="2090575"/>
              <a:ext cx="122381" cy="35543"/>
            </a:xfrm>
            <a:custGeom>
              <a:rect b="b" l="l" r="r" t="t"/>
              <a:pathLst>
                <a:path extrusionOk="0" h="264" w="909">
                  <a:moveTo>
                    <a:pt x="9" y="0"/>
                  </a:moveTo>
                  <a:lnTo>
                    <a:pt x="1" y="263"/>
                  </a:lnTo>
                  <a:lnTo>
                    <a:pt x="900" y="263"/>
                  </a:lnTo>
                  <a:lnTo>
                    <a:pt x="90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56"/>
            <p:cNvSpPr/>
            <p:nvPr/>
          </p:nvSpPr>
          <p:spPr>
            <a:xfrm>
              <a:off x="11883819" y="2028913"/>
              <a:ext cx="122381" cy="36620"/>
            </a:xfrm>
            <a:custGeom>
              <a:rect b="b" l="l" r="r" t="t"/>
              <a:pathLst>
                <a:path extrusionOk="0" h="272" w="909">
                  <a:moveTo>
                    <a:pt x="9" y="0"/>
                  </a:moveTo>
                  <a:lnTo>
                    <a:pt x="1" y="272"/>
                  </a:lnTo>
                  <a:lnTo>
                    <a:pt x="900" y="272"/>
                  </a:lnTo>
                  <a:lnTo>
                    <a:pt x="90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56"/>
            <p:cNvSpPr/>
            <p:nvPr/>
          </p:nvSpPr>
          <p:spPr>
            <a:xfrm>
              <a:off x="12098559" y="2075631"/>
              <a:ext cx="116592" cy="46987"/>
            </a:xfrm>
            <a:custGeom>
              <a:rect b="b" l="l" r="r" t="t"/>
              <a:pathLst>
                <a:path extrusionOk="0" h="349" w="866">
                  <a:moveTo>
                    <a:pt x="9" y="1"/>
                  </a:moveTo>
                  <a:lnTo>
                    <a:pt x="0" y="349"/>
                  </a:lnTo>
                  <a:lnTo>
                    <a:pt x="857" y="349"/>
                  </a:lnTo>
                  <a:lnTo>
                    <a:pt x="86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56"/>
            <p:cNvSpPr/>
            <p:nvPr/>
          </p:nvSpPr>
          <p:spPr>
            <a:xfrm>
              <a:off x="11873587" y="1625686"/>
              <a:ext cx="135979" cy="33254"/>
            </a:xfrm>
            <a:custGeom>
              <a:rect b="b" l="l" r="r" t="t"/>
              <a:pathLst>
                <a:path extrusionOk="0" h="247" w="1010">
                  <a:moveTo>
                    <a:pt x="0" y="1"/>
                  </a:moveTo>
                  <a:lnTo>
                    <a:pt x="0" y="247"/>
                  </a:lnTo>
                  <a:lnTo>
                    <a:pt x="1010" y="247"/>
                  </a:lnTo>
                  <a:lnTo>
                    <a:pt x="101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56"/>
            <p:cNvSpPr/>
            <p:nvPr/>
          </p:nvSpPr>
          <p:spPr>
            <a:xfrm>
              <a:off x="12435412" y="2096230"/>
              <a:ext cx="90473" cy="29888"/>
            </a:xfrm>
            <a:custGeom>
              <a:rect b="b" l="l" r="r" t="t"/>
              <a:pathLst>
                <a:path extrusionOk="0" h="222" w="672">
                  <a:moveTo>
                    <a:pt x="9" y="1"/>
                  </a:moveTo>
                  <a:lnTo>
                    <a:pt x="1" y="221"/>
                  </a:lnTo>
                  <a:lnTo>
                    <a:pt x="663" y="221"/>
                  </a:lnTo>
                  <a:lnTo>
                    <a:pt x="67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56"/>
            <p:cNvSpPr/>
            <p:nvPr/>
          </p:nvSpPr>
          <p:spPr>
            <a:xfrm>
              <a:off x="12298490" y="2063110"/>
              <a:ext cx="73105" cy="69874"/>
            </a:xfrm>
            <a:custGeom>
              <a:rect b="b" l="l" r="r" t="t"/>
              <a:pathLst>
                <a:path extrusionOk="0" h="519" w="543">
                  <a:moveTo>
                    <a:pt x="543" y="1"/>
                  </a:moveTo>
                  <a:lnTo>
                    <a:pt x="8" y="26"/>
                  </a:lnTo>
                  <a:lnTo>
                    <a:pt x="0" y="518"/>
                  </a:lnTo>
                  <a:lnTo>
                    <a:pt x="534" y="493"/>
                  </a:lnTo>
                  <a:lnTo>
                    <a:pt x="54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56"/>
            <p:cNvSpPr/>
            <p:nvPr/>
          </p:nvSpPr>
          <p:spPr>
            <a:xfrm>
              <a:off x="12609090" y="1677116"/>
              <a:ext cx="106360" cy="56007"/>
            </a:xfrm>
            <a:custGeom>
              <a:rect b="b" l="l" r="r" t="t"/>
              <a:pathLst>
                <a:path extrusionOk="0" h="416" w="790">
                  <a:moveTo>
                    <a:pt x="9" y="0"/>
                  </a:moveTo>
                  <a:lnTo>
                    <a:pt x="0" y="416"/>
                  </a:lnTo>
                  <a:lnTo>
                    <a:pt x="781" y="416"/>
                  </a:lnTo>
                  <a:lnTo>
                    <a:pt x="78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56"/>
            <p:cNvSpPr/>
            <p:nvPr/>
          </p:nvSpPr>
          <p:spPr>
            <a:xfrm>
              <a:off x="12796365" y="1631341"/>
              <a:ext cx="85761" cy="59642"/>
            </a:xfrm>
            <a:custGeom>
              <a:rect b="b" l="l" r="r" t="t"/>
              <a:pathLst>
                <a:path extrusionOk="0" h="443" w="637">
                  <a:moveTo>
                    <a:pt x="9" y="1"/>
                  </a:moveTo>
                  <a:lnTo>
                    <a:pt x="1" y="417"/>
                  </a:lnTo>
                  <a:lnTo>
                    <a:pt x="628" y="442"/>
                  </a:lnTo>
                  <a:lnTo>
                    <a:pt x="637" y="26"/>
                  </a:lnTo>
                  <a:lnTo>
                    <a:pt x="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56"/>
            <p:cNvSpPr/>
            <p:nvPr/>
          </p:nvSpPr>
          <p:spPr>
            <a:xfrm>
              <a:off x="11645114" y="2059744"/>
              <a:ext cx="105283" cy="60585"/>
            </a:xfrm>
            <a:custGeom>
              <a:rect b="b" l="l" r="r" t="t"/>
              <a:pathLst>
                <a:path extrusionOk="0" h="450" w="782">
                  <a:moveTo>
                    <a:pt x="781" y="0"/>
                  </a:moveTo>
                  <a:lnTo>
                    <a:pt x="9" y="26"/>
                  </a:lnTo>
                  <a:lnTo>
                    <a:pt x="1" y="450"/>
                  </a:lnTo>
                  <a:lnTo>
                    <a:pt x="1" y="450"/>
                  </a:lnTo>
                  <a:lnTo>
                    <a:pt x="773" y="416"/>
                  </a:lnTo>
                  <a:lnTo>
                    <a:pt x="78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56"/>
            <p:cNvSpPr/>
            <p:nvPr/>
          </p:nvSpPr>
          <p:spPr>
            <a:xfrm>
              <a:off x="11615495" y="1632552"/>
              <a:ext cx="134902" cy="59508"/>
            </a:xfrm>
            <a:custGeom>
              <a:rect b="b" l="l" r="r" t="t"/>
              <a:pathLst>
                <a:path extrusionOk="0" h="442" w="1002">
                  <a:moveTo>
                    <a:pt x="1001" y="0"/>
                  </a:moveTo>
                  <a:lnTo>
                    <a:pt x="17" y="26"/>
                  </a:lnTo>
                  <a:lnTo>
                    <a:pt x="0" y="442"/>
                  </a:lnTo>
                  <a:lnTo>
                    <a:pt x="993" y="425"/>
                  </a:lnTo>
                  <a:lnTo>
                    <a:pt x="100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56"/>
            <p:cNvSpPr/>
            <p:nvPr/>
          </p:nvSpPr>
          <p:spPr>
            <a:xfrm>
              <a:off x="12595357" y="2085998"/>
              <a:ext cx="139479" cy="42409"/>
            </a:xfrm>
            <a:custGeom>
              <a:rect b="b" l="l" r="r" t="t"/>
              <a:pathLst>
                <a:path extrusionOk="0" h="315" w="1036">
                  <a:moveTo>
                    <a:pt x="1" y="0"/>
                  </a:moveTo>
                  <a:lnTo>
                    <a:pt x="18" y="314"/>
                  </a:lnTo>
                  <a:lnTo>
                    <a:pt x="1036" y="314"/>
                  </a:lnTo>
                  <a:lnTo>
                    <a:pt x="101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56"/>
            <p:cNvSpPr/>
            <p:nvPr/>
          </p:nvSpPr>
          <p:spPr>
            <a:xfrm>
              <a:off x="12804308" y="2022047"/>
              <a:ext cx="105283" cy="114303"/>
            </a:xfrm>
            <a:custGeom>
              <a:rect b="b" l="l" r="r" t="t"/>
              <a:pathLst>
                <a:path extrusionOk="0" h="849" w="782">
                  <a:moveTo>
                    <a:pt x="1" y="0"/>
                  </a:moveTo>
                  <a:lnTo>
                    <a:pt x="9" y="848"/>
                  </a:lnTo>
                  <a:lnTo>
                    <a:pt x="781" y="848"/>
                  </a:lnTo>
                  <a:lnTo>
                    <a:pt x="76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56"/>
            <p:cNvSpPr/>
            <p:nvPr/>
          </p:nvSpPr>
          <p:spPr>
            <a:xfrm>
              <a:off x="11318493" y="1313875"/>
              <a:ext cx="1914340" cy="114303"/>
            </a:xfrm>
            <a:custGeom>
              <a:rect b="b" l="l" r="r" t="t"/>
              <a:pathLst>
                <a:path extrusionOk="0" h="849" w="14219">
                  <a:moveTo>
                    <a:pt x="467" y="1"/>
                  </a:moveTo>
                  <a:cubicBezTo>
                    <a:pt x="230" y="1"/>
                    <a:pt x="26" y="187"/>
                    <a:pt x="1" y="425"/>
                  </a:cubicBezTo>
                  <a:cubicBezTo>
                    <a:pt x="26" y="662"/>
                    <a:pt x="230" y="849"/>
                    <a:pt x="467" y="849"/>
                  </a:cubicBezTo>
                  <a:lnTo>
                    <a:pt x="13752" y="849"/>
                  </a:lnTo>
                  <a:cubicBezTo>
                    <a:pt x="13989" y="849"/>
                    <a:pt x="14193" y="662"/>
                    <a:pt x="14218" y="425"/>
                  </a:cubicBezTo>
                  <a:cubicBezTo>
                    <a:pt x="14193" y="187"/>
                    <a:pt x="13989" y="1"/>
                    <a:pt x="137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56"/>
            <p:cNvSpPr/>
            <p:nvPr/>
          </p:nvSpPr>
          <p:spPr>
            <a:xfrm>
              <a:off x="11337880" y="4501457"/>
              <a:ext cx="1875431" cy="74452"/>
            </a:xfrm>
            <a:custGeom>
              <a:rect b="b" l="l" r="r" t="t"/>
              <a:pathLst>
                <a:path extrusionOk="0" h="553" w="13930">
                  <a:moveTo>
                    <a:pt x="366" y="1"/>
                  </a:moveTo>
                  <a:cubicBezTo>
                    <a:pt x="187" y="1"/>
                    <a:pt x="43" y="120"/>
                    <a:pt x="1" y="272"/>
                  </a:cubicBezTo>
                  <a:cubicBezTo>
                    <a:pt x="43" y="433"/>
                    <a:pt x="187" y="552"/>
                    <a:pt x="366" y="552"/>
                  </a:cubicBezTo>
                  <a:lnTo>
                    <a:pt x="13565" y="552"/>
                  </a:lnTo>
                  <a:cubicBezTo>
                    <a:pt x="13743" y="552"/>
                    <a:pt x="13887" y="433"/>
                    <a:pt x="13930" y="272"/>
                  </a:cubicBezTo>
                  <a:cubicBezTo>
                    <a:pt x="13887" y="120"/>
                    <a:pt x="13743" y="1"/>
                    <a:pt x="1356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8">
                                  <p:stCondLst>
                                    <p:cond delay="0"/>
                                  </p:stCondLst>
                                  <p:childTnLst>
                                    <p:set>
                                      <p:cBhvr>
                                        <p:cTn dur="1" fill="hold">
                                          <p:stCondLst>
                                            <p:cond delay="0"/>
                                          </p:stCondLst>
                                        </p:cTn>
                                        <p:tgtEl>
                                          <p:spTgt spid="2214"/>
                                        </p:tgtEl>
                                        <p:attrNameLst>
                                          <p:attrName>style.visibility</p:attrName>
                                        </p:attrNameLst>
                                      </p:cBhvr>
                                      <p:to>
                                        <p:strVal val="visible"/>
                                      </p:to>
                                    </p:set>
                                    <p:anim calcmode="lin" valueType="num">
                                      <p:cBhvr additive="base">
                                        <p:cTn dur="600"/>
                                        <p:tgtEl>
                                          <p:spTgt spid="2214"/>
                                        </p:tgtEl>
                                        <p:attrNameLst>
                                          <p:attrName>ppt_x</p:attrName>
                                        </p:attrNameLst>
                                      </p:cBhvr>
                                      <p:tavLst>
                                        <p:tav fmla="" tm="0">
                                          <p:val>
                                            <p:strVal val="#ppt_x-1"/>
                                          </p:val>
                                        </p:tav>
                                        <p:tav fmla="" tm="100000">
                                          <p:val>
                                            <p:strVal val="#ppt_x"/>
                                          </p:val>
                                        </p:tav>
                                      </p:tavLst>
                                    </p:anim>
                                  </p:childTnLst>
                                </p:cTn>
                              </p:par>
                            </p:childTnLst>
                          </p:cTn>
                        </p:par>
                        <p:par>
                          <p:cTn fill="hold">
                            <p:stCondLst>
                              <p:cond delay="600"/>
                            </p:stCondLst>
                            <p:childTnLst>
                              <p:par>
                                <p:cTn fill="hold" nodeType="afterEffect" presetClass="entr" presetID="10" presetSubtype="0">
                                  <p:stCondLst>
                                    <p:cond delay="0"/>
                                  </p:stCondLst>
                                  <p:childTnLst>
                                    <p:set>
                                      <p:cBhvr>
                                        <p:cTn dur="1" fill="hold">
                                          <p:stCondLst>
                                            <p:cond delay="0"/>
                                          </p:stCondLst>
                                        </p:cTn>
                                        <p:tgtEl>
                                          <p:spTgt spid="2204"/>
                                        </p:tgtEl>
                                        <p:attrNameLst>
                                          <p:attrName>style.visibility</p:attrName>
                                        </p:attrNameLst>
                                      </p:cBhvr>
                                      <p:to>
                                        <p:strVal val="visible"/>
                                      </p:to>
                                    </p:set>
                                    <p:animEffect filter="fade" transition="in">
                                      <p:cBhvr>
                                        <p:cTn dur="300"/>
                                        <p:tgtEl>
                                          <p:spTgt spid="2204"/>
                                        </p:tgtEl>
                                      </p:cBhvr>
                                    </p:animEffect>
                                  </p:childTnLst>
                                </p:cTn>
                              </p:par>
                            </p:childTnLst>
                          </p:cTn>
                        </p:par>
                        <p:par>
                          <p:cTn fill="hold">
                            <p:stCondLst>
                              <p:cond delay="900"/>
                            </p:stCondLst>
                            <p:childTnLst>
                              <p:par>
                                <p:cTn fill="hold" nodeType="afterEffect" presetClass="entr" presetID="10" presetSubtype="0">
                                  <p:stCondLst>
                                    <p:cond delay="0"/>
                                  </p:stCondLst>
                                  <p:childTnLst>
                                    <p:set>
                                      <p:cBhvr>
                                        <p:cTn dur="1" fill="hold">
                                          <p:stCondLst>
                                            <p:cond delay="0"/>
                                          </p:stCondLst>
                                        </p:cTn>
                                        <p:tgtEl>
                                          <p:spTgt spid="2205"/>
                                        </p:tgtEl>
                                        <p:attrNameLst>
                                          <p:attrName>style.visibility</p:attrName>
                                        </p:attrNameLst>
                                      </p:cBhvr>
                                      <p:to>
                                        <p:strVal val="visible"/>
                                      </p:to>
                                    </p:set>
                                    <p:animEffect filter="fade" transition="in">
                                      <p:cBhvr>
                                        <p:cTn dur="300"/>
                                        <p:tgtEl>
                                          <p:spTgt spid="2205"/>
                                        </p:tgtEl>
                                      </p:cBhvr>
                                    </p:animEffect>
                                  </p:childTnLst>
                                </p:cTn>
                              </p:par>
                            </p:childTnLst>
                          </p:cTn>
                        </p:par>
                        <p:par>
                          <p:cTn fill="hold">
                            <p:stCondLst>
                              <p:cond delay="1200"/>
                            </p:stCondLst>
                            <p:childTnLst>
                              <p:par>
                                <p:cTn fill="hold" nodeType="afterEffect" presetClass="entr" presetID="10" presetSubtype="0">
                                  <p:stCondLst>
                                    <p:cond delay="0"/>
                                  </p:stCondLst>
                                  <p:childTnLst>
                                    <p:set>
                                      <p:cBhvr>
                                        <p:cTn dur="1" fill="hold">
                                          <p:stCondLst>
                                            <p:cond delay="0"/>
                                          </p:stCondLst>
                                        </p:cTn>
                                        <p:tgtEl>
                                          <p:spTgt spid="2206"/>
                                        </p:tgtEl>
                                        <p:attrNameLst>
                                          <p:attrName>style.visibility</p:attrName>
                                        </p:attrNameLst>
                                      </p:cBhvr>
                                      <p:to>
                                        <p:strVal val="visible"/>
                                      </p:to>
                                    </p:set>
                                    <p:animEffect filter="fade" transition="in">
                                      <p:cBhvr>
                                        <p:cTn dur="300"/>
                                        <p:tgtEl>
                                          <p:spTgt spid="2206"/>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207"/>
                                        </p:tgtEl>
                                        <p:attrNameLst>
                                          <p:attrName>style.visibility</p:attrName>
                                        </p:attrNameLst>
                                      </p:cBhvr>
                                      <p:to>
                                        <p:strVal val="visible"/>
                                      </p:to>
                                    </p:set>
                                    <p:animEffect filter="fade" transition="in">
                                      <p:cBhvr>
                                        <p:cTn dur="300"/>
                                        <p:tgtEl>
                                          <p:spTgt spid="2207"/>
                                        </p:tgtEl>
                                      </p:cBhvr>
                                    </p:animEffect>
                                  </p:childTnLst>
                                </p:cTn>
                              </p:par>
                            </p:childTnLst>
                          </p:cTn>
                        </p:par>
                        <p:par>
                          <p:cTn fill="hold">
                            <p:stCondLst>
                              <p:cond delay="1800"/>
                            </p:stCondLst>
                            <p:childTnLst>
                              <p:par>
                                <p:cTn fill="hold" nodeType="afterEffect" presetClass="entr" presetID="10" presetSubtype="0">
                                  <p:stCondLst>
                                    <p:cond delay="0"/>
                                  </p:stCondLst>
                                  <p:childTnLst>
                                    <p:set>
                                      <p:cBhvr>
                                        <p:cTn dur="1" fill="hold">
                                          <p:stCondLst>
                                            <p:cond delay="0"/>
                                          </p:stCondLst>
                                        </p:cTn>
                                        <p:tgtEl>
                                          <p:spTgt spid="2208"/>
                                        </p:tgtEl>
                                        <p:attrNameLst>
                                          <p:attrName>style.visibility</p:attrName>
                                        </p:attrNameLst>
                                      </p:cBhvr>
                                      <p:to>
                                        <p:strVal val="visible"/>
                                      </p:to>
                                    </p:set>
                                    <p:animEffect filter="fade" transition="in">
                                      <p:cBhvr>
                                        <p:cTn dur="300"/>
                                        <p:tgtEl>
                                          <p:spTgt spid="2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8" name="Shape 2358"/>
        <p:cNvGrpSpPr/>
        <p:nvPr/>
      </p:nvGrpSpPr>
      <p:grpSpPr>
        <a:xfrm>
          <a:off x="0" y="0"/>
          <a:ext cx="0" cy="0"/>
          <a:chOff x="0" y="0"/>
          <a:chExt cx="0" cy="0"/>
        </a:xfrm>
      </p:grpSpPr>
      <p:grpSp>
        <p:nvGrpSpPr>
          <p:cNvPr id="2359" name="Google Shape;2359;p57"/>
          <p:cNvGrpSpPr/>
          <p:nvPr/>
        </p:nvGrpSpPr>
        <p:grpSpPr>
          <a:xfrm>
            <a:off x="7191980" y="3720137"/>
            <a:ext cx="882090" cy="785318"/>
            <a:chOff x="7191980" y="3720137"/>
            <a:chExt cx="882090" cy="785318"/>
          </a:xfrm>
        </p:grpSpPr>
        <p:grpSp>
          <p:nvGrpSpPr>
            <p:cNvPr id="2360" name="Google Shape;2360;p57"/>
            <p:cNvGrpSpPr/>
            <p:nvPr/>
          </p:nvGrpSpPr>
          <p:grpSpPr>
            <a:xfrm>
              <a:off x="7278905" y="4103812"/>
              <a:ext cx="795165" cy="401643"/>
              <a:chOff x="760658" y="4632187"/>
              <a:chExt cx="795165" cy="401643"/>
            </a:xfrm>
          </p:grpSpPr>
          <p:sp>
            <p:nvSpPr>
              <p:cNvPr id="2361" name="Google Shape;2361;p57"/>
              <p:cNvSpPr/>
              <p:nvPr/>
            </p:nvSpPr>
            <p:spPr>
              <a:xfrm>
                <a:off x="932345" y="4784242"/>
                <a:ext cx="301263" cy="21157"/>
              </a:xfrm>
              <a:custGeom>
                <a:rect b="b" l="l" r="r" t="t"/>
                <a:pathLst>
                  <a:path extrusionOk="0" h="305" w="4343">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62" name="Google Shape;2362;p57"/>
              <p:cNvGrpSpPr/>
              <p:nvPr/>
            </p:nvGrpSpPr>
            <p:grpSpPr>
              <a:xfrm>
                <a:off x="932345" y="4632187"/>
                <a:ext cx="623479" cy="173211"/>
                <a:chOff x="932345" y="4632187"/>
                <a:chExt cx="623479" cy="173211"/>
              </a:xfrm>
            </p:grpSpPr>
            <p:sp>
              <p:nvSpPr>
                <p:cNvPr id="2363" name="Google Shape;2363;p57"/>
                <p:cNvSpPr/>
                <p:nvPr/>
              </p:nvSpPr>
              <p:spPr>
                <a:xfrm>
                  <a:off x="949826" y="4642384"/>
                  <a:ext cx="312847" cy="153510"/>
                </a:xfrm>
                <a:custGeom>
                  <a:rect b="b" l="l" r="r" t="t"/>
                  <a:pathLst>
                    <a:path extrusionOk="0" h="2213" w="451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57"/>
                <p:cNvSpPr/>
                <p:nvPr/>
              </p:nvSpPr>
              <p:spPr>
                <a:xfrm>
                  <a:off x="1194974" y="4632187"/>
                  <a:ext cx="360850" cy="173211"/>
                </a:xfrm>
                <a:custGeom>
                  <a:rect b="b" l="l" r="r" t="t"/>
                  <a:pathLst>
                    <a:path extrusionOk="0" h="2497" w="5202">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57"/>
                <p:cNvSpPr/>
                <p:nvPr/>
              </p:nvSpPr>
              <p:spPr>
                <a:xfrm>
                  <a:off x="932345" y="4632187"/>
                  <a:ext cx="301263" cy="20463"/>
                </a:xfrm>
                <a:custGeom>
                  <a:rect b="b" l="l" r="r" t="t"/>
                  <a:pathLst>
                    <a:path extrusionOk="0" h="295" w="4343">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57"/>
                <p:cNvSpPr/>
                <p:nvPr/>
              </p:nvSpPr>
              <p:spPr>
                <a:xfrm>
                  <a:off x="963630" y="4696214"/>
                  <a:ext cx="211016" cy="79773"/>
                </a:xfrm>
                <a:custGeom>
                  <a:rect b="b" l="l" r="r" t="t"/>
                  <a:pathLst>
                    <a:path extrusionOk="0" h="1150" w="3042">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57"/>
                <p:cNvSpPr/>
                <p:nvPr/>
              </p:nvSpPr>
              <p:spPr>
                <a:xfrm>
                  <a:off x="1043681" y="4671449"/>
                  <a:ext cx="157187" cy="6659"/>
                </a:xfrm>
                <a:custGeom>
                  <a:rect b="b" l="l" r="r" t="t"/>
                  <a:pathLst>
                    <a:path extrusionOk="0" h="96" w="2266">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57"/>
                <p:cNvSpPr/>
                <p:nvPr/>
              </p:nvSpPr>
              <p:spPr>
                <a:xfrm>
                  <a:off x="1008026" y="4730413"/>
                  <a:ext cx="203039" cy="4440"/>
                </a:xfrm>
                <a:custGeom>
                  <a:rect b="b" l="l" r="r" t="t"/>
                  <a:pathLst>
                    <a:path extrusionOk="0" h="64" w="2927">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9" name="Google Shape;2369;p57"/>
              <p:cNvSpPr/>
              <p:nvPr/>
            </p:nvSpPr>
            <p:spPr>
              <a:xfrm>
                <a:off x="760658" y="4803874"/>
                <a:ext cx="271435" cy="17550"/>
              </a:xfrm>
              <a:custGeom>
                <a:rect b="b" l="l" r="r" t="t"/>
                <a:pathLst>
                  <a:path extrusionOk="0" h="253" w="3913">
                    <a:moveTo>
                      <a:pt x="116" y="0"/>
                    </a:moveTo>
                    <a:cubicBezTo>
                      <a:pt x="1" y="42"/>
                      <a:pt x="1" y="210"/>
                      <a:pt x="116" y="252"/>
                    </a:cubicBezTo>
                    <a:lnTo>
                      <a:pt x="3912" y="252"/>
                    </a:lnTo>
                    <a:lnTo>
                      <a:pt x="3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0" name="Google Shape;2370;p57"/>
              <p:cNvGrpSpPr/>
              <p:nvPr/>
            </p:nvGrpSpPr>
            <p:grpSpPr>
              <a:xfrm>
                <a:off x="760658" y="4803874"/>
                <a:ext cx="700615" cy="229956"/>
                <a:chOff x="760658" y="4803874"/>
                <a:chExt cx="700615" cy="229956"/>
              </a:xfrm>
            </p:grpSpPr>
            <p:sp>
              <p:nvSpPr>
                <p:cNvPr id="2371" name="Google Shape;2371;p57"/>
                <p:cNvSpPr/>
                <p:nvPr/>
              </p:nvSpPr>
              <p:spPr>
                <a:xfrm>
                  <a:off x="786186" y="4821355"/>
                  <a:ext cx="283019" cy="200819"/>
                </a:xfrm>
                <a:custGeom>
                  <a:rect b="b" l="l" r="r" t="t"/>
                  <a:pathLst>
                    <a:path extrusionOk="0" h="2895" w="408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57"/>
                <p:cNvSpPr/>
                <p:nvPr/>
              </p:nvSpPr>
              <p:spPr>
                <a:xfrm>
                  <a:off x="781052" y="4812614"/>
                  <a:ext cx="283019" cy="213166"/>
                </a:xfrm>
                <a:custGeom>
                  <a:rect b="b" l="l" r="r" t="t"/>
                  <a:pathLst>
                    <a:path extrusionOk="0" h="3073" w="408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57"/>
                <p:cNvSpPr/>
                <p:nvPr/>
              </p:nvSpPr>
              <p:spPr>
                <a:xfrm>
                  <a:off x="989088" y="4803874"/>
                  <a:ext cx="472185" cy="229953"/>
                </a:xfrm>
                <a:custGeom>
                  <a:rect b="b" l="l" r="r" t="t"/>
                  <a:pathLst>
                    <a:path extrusionOk="0" h="3315" w="6807">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57"/>
                <p:cNvSpPr/>
                <p:nvPr/>
              </p:nvSpPr>
              <p:spPr>
                <a:xfrm>
                  <a:off x="761421" y="5016280"/>
                  <a:ext cx="270672" cy="17550"/>
                </a:xfrm>
                <a:custGeom>
                  <a:rect b="b" l="l" r="r" t="t"/>
                  <a:pathLst>
                    <a:path extrusionOk="0" h="253" w="3902">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57"/>
                <p:cNvSpPr/>
                <p:nvPr/>
              </p:nvSpPr>
              <p:spPr>
                <a:xfrm>
                  <a:off x="760658" y="4803874"/>
                  <a:ext cx="483838" cy="149903"/>
                </a:xfrm>
                <a:custGeom>
                  <a:rect b="b" l="l" r="r" t="t"/>
                  <a:pathLst>
                    <a:path extrusionOk="0" h="2161" w="6975">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57"/>
                <p:cNvSpPr/>
                <p:nvPr/>
              </p:nvSpPr>
              <p:spPr>
                <a:xfrm>
                  <a:off x="1072053" y="4857704"/>
                  <a:ext cx="48072" cy="122295"/>
                </a:xfrm>
                <a:custGeom>
                  <a:rect b="b" l="l" r="r" t="t"/>
                  <a:pathLst>
                    <a:path extrusionOk="0" h="1763" w="693">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57"/>
                <p:cNvSpPr/>
                <p:nvPr/>
              </p:nvSpPr>
              <p:spPr>
                <a:xfrm>
                  <a:off x="1138230" y="4878792"/>
                  <a:ext cx="31354" cy="80050"/>
                </a:xfrm>
                <a:custGeom>
                  <a:rect b="b" l="l" r="r" t="t"/>
                  <a:pathLst>
                    <a:path extrusionOk="0" h="1154" w="452">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78" name="Google Shape;2378;p57"/>
            <p:cNvGrpSpPr/>
            <p:nvPr/>
          </p:nvGrpSpPr>
          <p:grpSpPr>
            <a:xfrm>
              <a:off x="7191980" y="3720137"/>
              <a:ext cx="795165" cy="401643"/>
              <a:chOff x="760658" y="4632187"/>
              <a:chExt cx="795165" cy="401643"/>
            </a:xfrm>
          </p:grpSpPr>
          <p:sp>
            <p:nvSpPr>
              <p:cNvPr id="2379" name="Google Shape;2379;p57"/>
              <p:cNvSpPr/>
              <p:nvPr/>
            </p:nvSpPr>
            <p:spPr>
              <a:xfrm>
                <a:off x="932345" y="4784242"/>
                <a:ext cx="301263" cy="21157"/>
              </a:xfrm>
              <a:custGeom>
                <a:rect b="b" l="l" r="r" t="t"/>
                <a:pathLst>
                  <a:path extrusionOk="0" h="305" w="4343">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0" name="Google Shape;2380;p57"/>
              <p:cNvGrpSpPr/>
              <p:nvPr/>
            </p:nvGrpSpPr>
            <p:grpSpPr>
              <a:xfrm>
                <a:off x="932345" y="4632187"/>
                <a:ext cx="623479" cy="173211"/>
                <a:chOff x="932345" y="4632187"/>
                <a:chExt cx="623479" cy="173211"/>
              </a:xfrm>
            </p:grpSpPr>
            <p:sp>
              <p:nvSpPr>
                <p:cNvPr id="2381" name="Google Shape;2381;p57"/>
                <p:cNvSpPr/>
                <p:nvPr/>
              </p:nvSpPr>
              <p:spPr>
                <a:xfrm>
                  <a:off x="949826" y="4642384"/>
                  <a:ext cx="312847" cy="153510"/>
                </a:xfrm>
                <a:custGeom>
                  <a:rect b="b" l="l" r="r" t="t"/>
                  <a:pathLst>
                    <a:path extrusionOk="0" h="2213" w="451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57"/>
                <p:cNvSpPr/>
                <p:nvPr/>
              </p:nvSpPr>
              <p:spPr>
                <a:xfrm>
                  <a:off x="1194974" y="4632187"/>
                  <a:ext cx="360850" cy="173211"/>
                </a:xfrm>
                <a:custGeom>
                  <a:rect b="b" l="l" r="r" t="t"/>
                  <a:pathLst>
                    <a:path extrusionOk="0" h="2497" w="5202">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57"/>
                <p:cNvSpPr/>
                <p:nvPr/>
              </p:nvSpPr>
              <p:spPr>
                <a:xfrm>
                  <a:off x="932345" y="4632187"/>
                  <a:ext cx="301263" cy="20463"/>
                </a:xfrm>
                <a:custGeom>
                  <a:rect b="b" l="l" r="r" t="t"/>
                  <a:pathLst>
                    <a:path extrusionOk="0" h="295" w="4343">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57"/>
                <p:cNvSpPr/>
                <p:nvPr/>
              </p:nvSpPr>
              <p:spPr>
                <a:xfrm>
                  <a:off x="963630" y="4696214"/>
                  <a:ext cx="211016" cy="79773"/>
                </a:xfrm>
                <a:custGeom>
                  <a:rect b="b" l="l" r="r" t="t"/>
                  <a:pathLst>
                    <a:path extrusionOk="0" h="1150" w="3042">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57"/>
                <p:cNvSpPr/>
                <p:nvPr/>
              </p:nvSpPr>
              <p:spPr>
                <a:xfrm>
                  <a:off x="1043681" y="4671449"/>
                  <a:ext cx="157187" cy="6659"/>
                </a:xfrm>
                <a:custGeom>
                  <a:rect b="b" l="l" r="r" t="t"/>
                  <a:pathLst>
                    <a:path extrusionOk="0" h="96" w="2266">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57"/>
                <p:cNvSpPr/>
                <p:nvPr/>
              </p:nvSpPr>
              <p:spPr>
                <a:xfrm>
                  <a:off x="1008026" y="4730413"/>
                  <a:ext cx="203039" cy="4440"/>
                </a:xfrm>
                <a:custGeom>
                  <a:rect b="b" l="l" r="r" t="t"/>
                  <a:pathLst>
                    <a:path extrusionOk="0" h="64" w="2927">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7" name="Google Shape;2387;p57"/>
              <p:cNvSpPr/>
              <p:nvPr/>
            </p:nvSpPr>
            <p:spPr>
              <a:xfrm>
                <a:off x="760658" y="4803874"/>
                <a:ext cx="271435" cy="17550"/>
              </a:xfrm>
              <a:custGeom>
                <a:rect b="b" l="l" r="r" t="t"/>
                <a:pathLst>
                  <a:path extrusionOk="0" h="253" w="3913">
                    <a:moveTo>
                      <a:pt x="116" y="0"/>
                    </a:moveTo>
                    <a:cubicBezTo>
                      <a:pt x="1" y="42"/>
                      <a:pt x="1" y="210"/>
                      <a:pt x="116" y="252"/>
                    </a:cubicBezTo>
                    <a:lnTo>
                      <a:pt x="3912" y="252"/>
                    </a:lnTo>
                    <a:lnTo>
                      <a:pt x="3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8" name="Google Shape;2388;p57"/>
              <p:cNvGrpSpPr/>
              <p:nvPr/>
            </p:nvGrpSpPr>
            <p:grpSpPr>
              <a:xfrm>
                <a:off x="760658" y="4803874"/>
                <a:ext cx="700615" cy="229956"/>
                <a:chOff x="760658" y="4803874"/>
                <a:chExt cx="700615" cy="229956"/>
              </a:xfrm>
            </p:grpSpPr>
            <p:sp>
              <p:nvSpPr>
                <p:cNvPr id="2389" name="Google Shape;2389;p57"/>
                <p:cNvSpPr/>
                <p:nvPr/>
              </p:nvSpPr>
              <p:spPr>
                <a:xfrm>
                  <a:off x="786186" y="4821355"/>
                  <a:ext cx="283019" cy="200819"/>
                </a:xfrm>
                <a:custGeom>
                  <a:rect b="b" l="l" r="r" t="t"/>
                  <a:pathLst>
                    <a:path extrusionOk="0" h="2895" w="408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57"/>
                <p:cNvSpPr/>
                <p:nvPr/>
              </p:nvSpPr>
              <p:spPr>
                <a:xfrm>
                  <a:off x="781052" y="4812614"/>
                  <a:ext cx="283019" cy="213166"/>
                </a:xfrm>
                <a:custGeom>
                  <a:rect b="b" l="l" r="r" t="t"/>
                  <a:pathLst>
                    <a:path extrusionOk="0" h="3073" w="408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57"/>
                <p:cNvSpPr/>
                <p:nvPr/>
              </p:nvSpPr>
              <p:spPr>
                <a:xfrm>
                  <a:off x="989088" y="4803874"/>
                  <a:ext cx="472185" cy="229953"/>
                </a:xfrm>
                <a:custGeom>
                  <a:rect b="b" l="l" r="r" t="t"/>
                  <a:pathLst>
                    <a:path extrusionOk="0" h="3315" w="6807">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57"/>
                <p:cNvSpPr/>
                <p:nvPr/>
              </p:nvSpPr>
              <p:spPr>
                <a:xfrm>
                  <a:off x="761421" y="5016280"/>
                  <a:ext cx="270672" cy="17550"/>
                </a:xfrm>
                <a:custGeom>
                  <a:rect b="b" l="l" r="r" t="t"/>
                  <a:pathLst>
                    <a:path extrusionOk="0" h="253" w="3902">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57"/>
                <p:cNvSpPr/>
                <p:nvPr/>
              </p:nvSpPr>
              <p:spPr>
                <a:xfrm>
                  <a:off x="760658" y="4803874"/>
                  <a:ext cx="483838" cy="149903"/>
                </a:xfrm>
                <a:custGeom>
                  <a:rect b="b" l="l" r="r" t="t"/>
                  <a:pathLst>
                    <a:path extrusionOk="0" h="2161" w="6975">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57"/>
                <p:cNvSpPr/>
                <p:nvPr/>
              </p:nvSpPr>
              <p:spPr>
                <a:xfrm>
                  <a:off x="1072053" y="4857704"/>
                  <a:ext cx="48072" cy="122295"/>
                </a:xfrm>
                <a:custGeom>
                  <a:rect b="b" l="l" r="r" t="t"/>
                  <a:pathLst>
                    <a:path extrusionOk="0" h="1763" w="693">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57"/>
                <p:cNvSpPr/>
                <p:nvPr/>
              </p:nvSpPr>
              <p:spPr>
                <a:xfrm>
                  <a:off x="1138230" y="4878792"/>
                  <a:ext cx="31354" cy="80050"/>
                </a:xfrm>
                <a:custGeom>
                  <a:rect b="b" l="l" r="r" t="t"/>
                  <a:pathLst>
                    <a:path extrusionOk="0" h="1154" w="452">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396" name="Google Shape;2396;p57"/>
          <p:cNvSpPr txBox="1"/>
          <p:nvPr>
            <p:ph type="title"/>
          </p:nvPr>
        </p:nvSpPr>
        <p:spPr>
          <a:xfrm>
            <a:off x="2038200" y="3191825"/>
            <a:ext cx="5067600" cy="59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Idea</a:t>
            </a:r>
            <a:endParaRPr/>
          </a:p>
        </p:txBody>
      </p:sp>
      <p:sp>
        <p:nvSpPr>
          <p:cNvPr id="2397" name="Google Shape;2397;p57"/>
          <p:cNvSpPr/>
          <p:nvPr/>
        </p:nvSpPr>
        <p:spPr>
          <a:xfrm>
            <a:off x="3815735" y="1574265"/>
            <a:ext cx="1512530" cy="1513003"/>
          </a:xfrm>
          <a:custGeom>
            <a:rect b="b" l="l" r="r" t="t"/>
            <a:pathLst>
              <a:path extrusionOk="0" h="91296" w="91295">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57"/>
          <p:cNvSpPr txBox="1"/>
          <p:nvPr>
            <p:ph idx="2" type="title"/>
          </p:nvPr>
        </p:nvSpPr>
        <p:spPr>
          <a:xfrm>
            <a:off x="3950850" y="1909866"/>
            <a:ext cx="12423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2399" name="Google Shape;2399;p57"/>
          <p:cNvGrpSpPr/>
          <p:nvPr/>
        </p:nvGrpSpPr>
        <p:grpSpPr>
          <a:xfrm>
            <a:off x="1069930" y="3736012"/>
            <a:ext cx="882090" cy="785318"/>
            <a:chOff x="1069930" y="3736012"/>
            <a:chExt cx="882090" cy="785318"/>
          </a:xfrm>
        </p:grpSpPr>
        <p:grpSp>
          <p:nvGrpSpPr>
            <p:cNvPr id="2400" name="Google Shape;2400;p57"/>
            <p:cNvGrpSpPr/>
            <p:nvPr/>
          </p:nvGrpSpPr>
          <p:grpSpPr>
            <a:xfrm flipH="1">
              <a:off x="1069930" y="4119687"/>
              <a:ext cx="795165" cy="401643"/>
              <a:chOff x="760658" y="4632187"/>
              <a:chExt cx="795165" cy="401643"/>
            </a:xfrm>
          </p:grpSpPr>
          <p:sp>
            <p:nvSpPr>
              <p:cNvPr id="2401" name="Google Shape;2401;p57"/>
              <p:cNvSpPr/>
              <p:nvPr/>
            </p:nvSpPr>
            <p:spPr>
              <a:xfrm>
                <a:off x="932345" y="4784242"/>
                <a:ext cx="301263" cy="21157"/>
              </a:xfrm>
              <a:custGeom>
                <a:rect b="b" l="l" r="r" t="t"/>
                <a:pathLst>
                  <a:path extrusionOk="0" h="305" w="4343">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02" name="Google Shape;2402;p57"/>
              <p:cNvGrpSpPr/>
              <p:nvPr/>
            </p:nvGrpSpPr>
            <p:grpSpPr>
              <a:xfrm>
                <a:off x="932345" y="4632187"/>
                <a:ext cx="623479" cy="173211"/>
                <a:chOff x="932345" y="4632187"/>
                <a:chExt cx="623479" cy="173211"/>
              </a:xfrm>
            </p:grpSpPr>
            <p:sp>
              <p:nvSpPr>
                <p:cNvPr id="2403" name="Google Shape;2403;p57"/>
                <p:cNvSpPr/>
                <p:nvPr/>
              </p:nvSpPr>
              <p:spPr>
                <a:xfrm>
                  <a:off x="949826" y="4642384"/>
                  <a:ext cx="312847" cy="153510"/>
                </a:xfrm>
                <a:custGeom>
                  <a:rect b="b" l="l" r="r" t="t"/>
                  <a:pathLst>
                    <a:path extrusionOk="0" h="2213" w="451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57"/>
                <p:cNvSpPr/>
                <p:nvPr/>
              </p:nvSpPr>
              <p:spPr>
                <a:xfrm>
                  <a:off x="1194974" y="4632187"/>
                  <a:ext cx="360850" cy="173211"/>
                </a:xfrm>
                <a:custGeom>
                  <a:rect b="b" l="l" r="r" t="t"/>
                  <a:pathLst>
                    <a:path extrusionOk="0" h="2497" w="5202">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57"/>
                <p:cNvSpPr/>
                <p:nvPr/>
              </p:nvSpPr>
              <p:spPr>
                <a:xfrm>
                  <a:off x="932345" y="4632187"/>
                  <a:ext cx="301263" cy="20463"/>
                </a:xfrm>
                <a:custGeom>
                  <a:rect b="b" l="l" r="r" t="t"/>
                  <a:pathLst>
                    <a:path extrusionOk="0" h="295" w="4343">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57"/>
                <p:cNvSpPr/>
                <p:nvPr/>
              </p:nvSpPr>
              <p:spPr>
                <a:xfrm>
                  <a:off x="963630" y="4696214"/>
                  <a:ext cx="211016" cy="79773"/>
                </a:xfrm>
                <a:custGeom>
                  <a:rect b="b" l="l" r="r" t="t"/>
                  <a:pathLst>
                    <a:path extrusionOk="0" h="1150" w="3042">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57"/>
                <p:cNvSpPr/>
                <p:nvPr/>
              </p:nvSpPr>
              <p:spPr>
                <a:xfrm>
                  <a:off x="1043681" y="4671449"/>
                  <a:ext cx="157187" cy="6659"/>
                </a:xfrm>
                <a:custGeom>
                  <a:rect b="b" l="l" r="r" t="t"/>
                  <a:pathLst>
                    <a:path extrusionOk="0" h="96" w="2266">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57"/>
                <p:cNvSpPr/>
                <p:nvPr/>
              </p:nvSpPr>
              <p:spPr>
                <a:xfrm>
                  <a:off x="1008026" y="4730413"/>
                  <a:ext cx="203039" cy="4440"/>
                </a:xfrm>
                <a:custGeom>
                  <a:rect b="b" l="l" r="r" t="t"/>
                  <a:pathLst>
                    <a:path extrusionOk="0" h="64" w="2927">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09" name="Google Shape;2409;p57"/>
              <p:cNvSpPr/>
              <p:nvPr/>
            </p:nvSpPr>
            <p:spPr>
              <a:xfrm>
                <a:off x="760658" y="4803874"/>
                <a:ext cx="271435" cy="17550"/>
              </a:xfrm>
              <a:custGeom>
                <a:rect b="b" l="l" r="r" t="t"/>
                <a:pathLst>
                  <a:path extrusionOk="0" h="253" w="3913">
                    <a:moveTo>
                      <a:pt x="116" y="0"/>
                    </a:moveTo>
                    <a:cubicBezTo>
                      <a:pt x="1" y="42"/>
                      <a:pt x="1" y="210"/>
                      <a:pt x="116" y="252"/>
                    </a:cubicBezTo>
                    <a:lnTo>
                      <a:pt x="3912" y="252"/>
                    </a:lnTo>
                    <a:lnTo>
                      <a:pt x="3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10" name="Google Shape;2410;p57"/>
              <p:cNvGrpSpPr/>
              <p:nvPr/>
            </p:nvGrpSpPr>
            <p:grpSpPr>
              <a:xfrm>
                <a:off x="760658" y="4803874"/>
                <a:ext cx="700615" cy="229956"/>
                <a:chOff x="760658" y="4803874"/>
                <a:chExt cx="700615" cy="229956"/>
              </a:xfrm>
            </p:grpSpPr>
            <p:sp>
              <p:nvSpPr>
                <p:cNvPr id="2411" name="Google Shape;2411;p57"/>
                <p:cNvSpPr/>
                <p:nvPr/>
              </p:nvSpPr>
              <p:spPr>
                <a:xfrm>
                  <a:off x="786186" y="4821355"/>
                  <a:ext cx="283019" cy="200819"/>
                </a:xfrm>
                <a:custGeom>
                  <a:rect b="b" l="l" r="r" t="t"/>
                  <a:pathLst>
                    <a:path extrusionOk="0" h="2895" w="408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57"/>
                <p:cNvSpPr/>
                <p:nvPr/>
              </p:nvSpPr>
              <p:spPr>
                <a:xfrm>
                  <a:off x="781052" y="4812614"/>
                  <a:ext cx="283019" cy="213166"/>
                </a:xfrm>
                <a:custGeom>
                  <a:rect b="b" l="l" r="r" t="t"/>
                  <a:pathLst>
                    <a:path extrusionOk="0" h="3073" w="408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57"/>
                <p:cNvSpPr/>
                <p:nvPr/>
              </p:nvSpPr>
              <p:spPr>
                <a:xfrm>
                  <a:off x="989088" y="4803874"/>
                  <a:ext cx="472185" cy="229953"/>
                </a:xfrm>
                <a:custGeom>
                  <a:rect b="b" l="l" r="r" t="t"/>
                  <a:pathLst>
                    <a:path extrusionOk="0" h="3315" w="6807">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57"/>
                <p:cNvSpPr/>
                <p:nvPr/>
              </p:nvSpPr>
              <p:spPr>
                <a:xfrm>
                  <a:off x="761421" y="5016280"/>
                  <a:ext cx="270672" cy="17550"/>
                </a:xfrm>
                <a:custGeom>
                  <a:rect b="b" l="l" r="r" t="t"/>
                  <a:pathLst>
                    <a:path extrusionOk="0" h="253" w="3902">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57"/>
                <p:cNvSpPr/>
                <p:nvPr/>
              </p:nvSpPr>
              <p:spPr>
                <a:xfrm>
                  <a:off x="760658" y="4803874"/>
                  <a:ext cx="483838" cy="149903"/>
                </a:xfrm>
                <a:custGeom>
                  <a:rect b="b" l="l" r="r" t="t"/>
                  <a:pathLst>
                    <a:path extrusionOk="0" h="2161" w="6975">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57"/>
                <p:cNvSpPr/>
                <p:nvPr/>
              </p:nvSpPr>
              <p:spPr>
                <a:xfrm>
                  <a:off x="1072053" y="4857704"/>
                  <a:ext cx="48072" cy="122295"/>
                </a:xfrm>
                <a:custGeom>
                  <a:rect b="b" l="l" r="r" t="t"/>
                  <a:pathLst>
                    <a:path extrusionOk="0" h="1763" w="693">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57"/>
                <p:cNvSpPr/>
                <p:nvPr/>
              </p:nvSpPr>
              <p:spPr>
                <a:xfrm>
                  <a:off x="1138230" y="4878792"/>
                  <a:ext cx="31354" cy="80050"/>
                </a:xfrm>
                <a:custGeom>
                  <a:rect b="b" l="l" r="r" t="t"/>
                  <a:pathLst>
                    <a:path extrusionOk="0" h="1154" w="452">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18" name="Google Shape;2418;p57"/>
            <p:cNvGrpSpPr/>
            <p:nvPr/>
          </p:nvGrpSpPr>
          <p:grpSpPr>
            <a:xfrm flipH="1">
              <a:off x="1156855" y="3736012"/>
              <a:ext cx="795165" cy="401643"/>
              <a:chOff x="760658" y="4632187"/>
              <a:chExt cx="795165" cy="401643"/>
            </a:xfrm>
          </p:grpSpPr>
          <p:sp>
            <p:nvSpPr>
              <p:cNvPr id="2419" name="Google Shape;2419;p57"/>
              <p:cNvSpPr/>
              <p:nvPr/>
            </p:nvSpPr>
            <p:spPr>
              <a:xfrm>
                <a:off x="932345" y="4784242"/>
                <a:ext cx="301263" cy="21157"/>
              </a:xfrm>
              <a:custGeom>
                <a:rect b="b" l="l" r="r" t="t"/>
                <a:pathLst>
                  <a:path extrusionOk="0" h="305" w="4343">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0" name="Google Shape;2420;p57"/>
              <p:cNvGrpSpPr/>
              <p:nvPr/>
            </p:nvGrpSpPr>
            <p:grpSpPr>
              <a:xfrm>
                <a:off x="932345" y="4632187"/>
                <a:ext cx="623479" cy="173211"/>
                <a:chOff x="932345" y="4632187"/>
                <a:chExt cx="623479" cy="173211"/>
              </a:xfrm>
            </p:grpSpPr>
            <p:sp>
              <p:nvSpPr>
                <p:cNvPr id="2421" name="Google Shape;2421;p57"/>
                <p:cNvSpPr/>
                <p:nvPr/>
              </p:nvSpPr>
              <p:spPr>
                <a:xfrm>
                  <a:off x="949826" y="4642384"/>
                  <a:ext cx="312847" cy="153510"/>
                </a:xfrm>
                <a:custGeom>
                  <a:rect b="b" l="l" r="r" t="t"/>
                  <a:pathLst>
                    <a:path extrusionOk="0" h="2213" w="451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57"/>
                <p:cNvSpPr/>
                <p:nvPr/>
              </p:nvSpPr>
              <p:spPr>
                <a:xfrm>
                  <a:off x="1194974" y="4632187"/>
                  <a:ext cx="360850" cy="173211"/>
                </a:xfrm>
                <a:custGeom>
                  <a:rect b="b" l="l" r="r" t="t"/>
                  <a:pathLst>
                    <a:path extrusionOk="0" h="2497" w="5202">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57"/>
                <p:cNvSpPr/>
                <p:nvPr/>
              </p:nvSpPr>
              <p:spPr>
                <a:xfrm>
                  <a:off x="932345" y="4632187"/>
                  <a:ext cx="301263" cy="20463"/>
                </a:xfrm>
                <a:custGeom>
                  <a:rect b="b" l="l" r="r" t="t"/>
                  <a:pathLst>
                    <a:path extrusionOk="0" h="295" w="4343">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57"/>
                <p:cNvSpPr/>
                <p:nvPr/>
              </p:nvSpPr>
              <p:spPr>
                <a:xfrm>
                  <a:off x="963630" y="4696214"/>
                  <a:ext cx="211016" cy="79773"/>
                </a:xfrm>
                <a:custGeom>
                  <a:rect b="b" l="l" r="r" t="t"/>
                  <a:pathLst>
                    <a:path extrusionOk="0" h="1150" w="3042">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57"/>
                <p:cNvSpPr/>
                <p:nvPr/>
              </p:nvSpPr>
              <p:spPr>
                <a:xfrm>
                  <a:off x="1043681" y="4671449"/>
                  <a:ext cx="157187" cy="6659"/>
                </a:xfrm>
                <a:custGeom>
                  <a:rect b="b" l="l" r="r" t="t"/>
                  <a:pathLst>
                    <a:path extrusionOk="0" h="96" w="2266">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57"/>
                <p:cNvSpPr/>
                <p:nvPr/>
              </p:nvSpPr>
              <p:spPr>
                <a:xfrm>
                  <a:off x="1008026" y="4730413"/>
                  <a:ext cx="203039" cy="4440"/>
                </a:xfrm>
                <a:custGeom>
                  <a:rect b="b" l="l" r="r" t="t"/>
                  <a:pathLst>
                    <a:path extrusionOk="0" h="64" w="2927">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27" name="Google Shape;2427;p57"/>
              <p:cNvSpPr/>
              <p:nvPr/>
            </p:nvSpPr>
            <p:spPr>
              <a:xfrm>
                <a:off x="760658" y="4803874"/>
                <a:ext cx="271435" cy="17550"/>
              </a:xfrm>
              <a:custGeom>
                <a:rect b="b" l="l" r="r" t="t"/>
                <a:pathLst>
                  <a:path extrusionOk="0" h="253" w="3913">
                    <a:moveTo>
                      <a:pt x="116" y="0"/>
                    </a:moveTo>
                    <a:cubicBezTo>
                      <a:pt x="1" y="42"/>
                      <a:pt x="1" y="210"/>
                      <a:pt x="116" y="252"/>
                    </a:cubicBezTo>
                    <a:lnTo>
                      <a:pt x="3912" y="252"/>
                    </a:lnTo>
                    <a:lnTo>
                      <a:pt x="3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8" name="Google Shape;2428;p57"/>
              <p:cNvGrpSpPr/>
              <p:nvPr/>
            </p:nvGrpSpPr>
            <p:grpSpPr>
              <a:xfrm>
                <a:off x="760658" y="4803874"/>
                <a:ext cx="700615" cy="229956"/>
                <a:chOff x="760658" y="4803874"/>
                <a:chExt cx="700615" cy="229956"/>
              </a:xfrm>
            </p:grpSpPr>
            <p:sp>
              <p:nvSpPr>
                <p:cNvPr id="2429" name="Google Shape;2429;p57"/>
                <p:cNvSpPr/>
                <p:nvPr/>
              </p:nvSpPr>
              <p:spPr>
                <a:xfrm>
                  <a:off x="786186" y="4821355"/>
                  <a:ext cx="283019" cy="200819"/>
                </a:xfrm>
                <a:custGeom>
                  <a:rect b="b" l="l" r="r" t="t"/>
                  <a:pathLst>
                    <a:path extrusionOk="0" h="2895" w="408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57"/>
                <p:cNvSpPr/>
                <p:nvPr/>
              </p:nvSpPr>
              <p:spPr>
                <a:xfrm>
                  <a:off x="781052" y="4812614"/>
                  <a:ext cx="283019" cy="213166"/>
                </a:xfrm>
                <a:custGeom>
                  <a:rect b="b" l="l" r="r" t="t"/>
                  <a:pathLst>
                    <a:path extrusionOk="0" h="3073" w="408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57"/>
                <p:cNvSpPr/>
                <p:nvPr/>
              </p:nvSpPr>
              <p:spPr>
                <a:xfrm>
                  <a:off x="989088" y="4803874"/>
                  <a:ext cx="472185" cy="229953"/>
                </a:xfrm>
                <a:custGeom>
                  <a:rect b="b" l="l" r="r" t="t"/>
                  <a:pathLst>
                    <a:path extrusionOk="0" h="3315" w="6807">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57"/>
                <p:cNvSpPr/>
                <p:nvPr/>
              </p:nvSpPr>
              <p:spPr>
                <a:xfrm>
                  <a:off x="761421" y="5016280"/>
                  <a:ext cx="270672" cy="17550"/>
                </a:xfrm>
                <a:custGeom>
                  <a:rect b="b" l="l" r="r" t="t"/>
                  <a:pathLst>
                    <a:path extrusionOk="0" h="253" w="3902">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57"/>
                <p:cNvSpPr/>
                <p:nvPr/>
              </p:nvSpPr>
              <p:spPr>
                <a:xfrm>
                  <a:off x="760658" y="4803874"/>
                  <a:ext cx="483838" cy="149903"/>
                </a:xfrm>
                <a:custGeom>
                  <a:rect b="b" l="l" r="r" t="t"/>
                  <a:pathLst>
                    <a:path extrusionOk="0" h="2161" w="6975">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57"/>
                <p:cNvSpPr/>
                <p:nvPr/>
              </p:nvSpPr>
              <p:spPr>
                <a:xfrm>
                  <a:off x="1072053" y="4857704"/>
                  <a:ext cx="48072" cy="122295"/>
                </a:xfrm>
                <a:custGeom>
                  <a:rect b="b" l="l" r="r" t="t"/>
                  <a:pathLst>
                    <a:path extrusionOk="0" h="1763" w="693">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57"/>
                <p:cNvSpPr/>
                <p:nvPr/>
              </p:nvSpPr>
              <p:spPr>
                <a:xfrm>
                  <a:off x="1138230" y="4878792"/>
                  <a:ext cx="31354" cy="80050"/>
                </a:xfrm>
                <a:custGeom>
                  <a:rect b="b" l="l" r="r" t="t"/>
                  <a:pathLst>
                    <a:path extrusionOk="0" h="1154" w="452">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436" name="Google Shape;2436;p57"/>
          <p:cNvGrpSpPr/>
          <p:nvPr/>
        </p:nvGrpSpPr>
        <p:grpSpPr>
          <a:xfrm>
            <a:off x="713225" y="1317949"/>
            <a:ext cx="648376" cy="880878"/>
            <a:chOff x="638276" y="3526008"/>
            <a:chExt cx="714936" cy="971200"/>
          </a:xfrm>
        </p:grpSpPr>
        <p:sp>
          <p:nvSpPr>
            <p:cNvPr id="2437" name="Google Shape;2437;p57"/>
            <p:cNvSpPr/>
            <p:nvPr/>
          </p:nvSpPr>
          <p:spPr>
            <a:xfrm>
              <a:off x="801537" y="3817400"/>
              <a:ext cx="388460" cy="388464"/>
            </a:xfrm>
            <a:custGeom>
              <a:rect b="b" l="l" r="r" t="t"/>
              <a:pathLst>
                <a:path extrusionOk="0" h="91296" w="91295">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38" name="Google Shape;2438;p57"/>
            <p:cNvGrpSpPr/>
            <p:nvPr/>
          </p:nvGrpSpPr>
          <p:grpSpPr>
            <a:xfrm>
              <a:off x="638276" y="3526008"/>
              <a:ext cx="714936" cy="971200"/>
              <a:chOff x="9141124" y="2771118"/>
              <a:chExt cx="319239" cy="433649"/>
            </a:xfrm>
          </p:grpSpPr>
          <p:sp>
            <p:nvSpPr>
              <p:cNvPr id="2439" name="Google Shape;2439;p57"/>
              <p:cNvSpPr/>
              <p:nvPr/>
            </p:nvSpPr>
            <p:spPr>
              <a:xfrm>
                <a:off x="9271960" y="3034862"/>
                <a:ext cx="17824" cy="25355"/>
              </a:xfrm>
              <a:custGeom>
                <a:rect b="b" l="l" r="r" t="t"/>
                <a:pathLst>
                  <a:path extrusionOk="0" h="1579" w="111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57"/>
              <p:cNvSpPr/>
              <p:nvPr/>
            </p:nvSpPr>
            <p:spPr>
              <a:xfrm>
                <a:off x="9267175" y="2928674"/>
                <a:ext cx="54965" cy="93728"/>
              </a:xfrm>
              <a:custGeom>
                <a:rect b="b" l="l" r="r" t="t"/>
                <a:pathLst>
                  <a:path extrusionOk="0" h="5837" w="3423">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57"/>
              <p:cNvSpPr/>
              <p:nvPr/>
            </p:nvSpPr>
            <p:spPr>
              <a:xfrm>
                <a:off x="9274706" y="3031330"/>
                <a:ext cx="53439" cy="115213"/>
              </a:xfrm>
              <a:custGeom>
                <a:rect b="b" l="l" r="r" t="t"/>
                <a:pathLst>
                  <a:path extrusionOk="0" h="7175" w="3328">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57"/>
              <p:cNvSpPr/>
              <p:nvPr/>
            </p:nvSpPr>
            <p:spPr>
              <a:xfrm>
                <a:off x="9209625" y="3132139"/>
                <a:ext cx="185657" cy="54804"/>
              </a:xfrm>
              <a:custGeom>
                <a:rect b="b" l="l" r="r" t="t"/>
                <a:pathLst>
                  <a:path extrusionOk="0" h="3413" w="11562">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57"/>
              <p:cNvSpPr/>
              <p:nvPr/>
            </p:nvSpPr>
            <p:spPr>
              <a:xfrm>
                <a:off x="9193872" y="2882091"/>
                <a:ext cx="15078" cy="289790"/>
              </a:xfrm>
              <a:custGeom>
                <a:rect b="b" l="l" r="r" t="t"/>
                <a:pathLst>
                  <a:path extrusionOk="0" h="18047" w="939">
                    <a:moveTo>
                      <a:pt x="0" y="1"/>
                    </a:moveTo>
                    <a:lnTo>
                      <a:pt x="0"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57"/>
              <p:cNvSpPr/>
              <p:nvPr/>
            </p:nvSpPr>
            <p:spPr>
              <a:xfrm>
                <a:off x="9392520" y="2882091"/>
                <a:ext cx="15094" cy="289790"/>
              </a:xfrm>
              <a:custGeom>
                <a:rect b="b" l="l" r="r" t="t"/>
                <a:pathLst>
                  <a:path extrusionOk="0" h="18047" w="940">
                    <a:moveTo>
                      <a:pt x="1" y="1"/>
                    </a:moveTo>
                    <a:lnTo>
                      <a:pt x="1" y="18046"/>
                    </a:lnTo>
                    <a:lnTo>
                      <a:pt x="940" y="18046"/>
                    </a:lnTo>
                    <a:lnTo>
                      <a:pt x="940"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57"/>
              <p:cNvSpPr/>
              <p:nvPr/>
            </p:nvSpPr>
            <p:spPr>
              <a:xfrm>
                <a:off x="9338406" y="2882091"/>
                <a:ext cx="15094" cy="289790"/>
              </a:xfrm>
              <a:custGeom>
                <a:rect b="b" l="l" r="r" t="t"/>
                <a:pathLst>
                  <a:path extrusionOk="0" h="18047" w="940">
                    <a:moveTo>
                      <a:pt x="1" y="1"/>
                    </a:moveTo>
                    <a:lnTo>
                      <a:pt x="1"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57"/>
              <p:cNvSpPr/>
              <p:nvPr/>
            </p:nvSpPr>
            <p:spPr>
              <a:xfrm>
                <a:off x="9182231" y="2880726"/>
                <a:ext cx="237025" cy="17824"/>
              </a:xfrm>
              <a:custGeom>
                <a:rect b="b" l="l" r="r" t="t"/>
                <a:pathLst>
                  <a:path extrusionOk="0" h="1110" w="14761">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7"/>
              <p:cNvSpPr/>
              <p:nvPr/>
            </p:nvSpPr>
            <p:spPr>
              <a:xfrm>
                <a:off x="9182231" y="3152676"/>
                <a:ext cx="237025" cy="30172"/>
              </a:xfrm>
              <a:custGeom>
                <a:rect b="b" l="l" r="r" t="t"/>
                <a:pathLst>
                  <a:path extrusionOk="0" h="1879" w="14761">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57"/>
              <p:cNvSpPr/>
              <p:nvPr/>
            </p:nvSpPr>
            <p:spPr>
              <a:xfrm>
                <a:off x="9180175" y="2803313"/>
                <a:ext cx="254158" cy="68533"/>
              </a:xfrm>
              <a:custGeom>
                <a:rect b="b" l="l" r="r" t="t"/>
                <a:pathLst>
                  <a:path extrusionOk="0" h="4268" w="15828">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57"/>
              <p:cNvSpPr/>
              <p:nvPr/>
            </p:nvSpPr>
            <p:spPr>
              <a:xfrm>
                <a:off x="9296624" y="2771118"/>
                <a:ext cx="20570" cy="35648"/>
              </a:xfrm>
              <a:custGeom>
                <a:rect b="b" l="l" r="r" t="t"/>
                <a:pathLst>
                  <a:path extrusionOk="0" h="2220" w="1281">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57"/>
              <p:cNvSpPr/>
              <p:nvPr/>
            </p:nvSpPr>
            <p:spPr>
              <a:xfrm>
                <a:off x="9141124" y="2856062"/>
                <a:ext cx="319239" cy="28791"/>
              </a:xfrm>
              <a:custGeom>
                <a:rect b="b" l="l" r="r" t="t"/>
                <a:pathLst>
                  <a:path extrusionOk="0" h="1793" w="19881">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57"/>
              <p:cNvSpPr/>
              <p:nvPr/>
            </p:nvSpPr>
            <p:spPr>
              <a:xfrm>
                <a:off x="9152091" y="3174611"/>
                <a:ext cx="301415" cy="30156"/>
              </a:xfrm>
              <a:custGeom>
                <a:rect b="b" l="l" r="r" t="t"/>
                <a:pathLst>
                  <a:path extrusionOk="0" h="1878" w="18771">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57"/>
              <p:cNvSpPr/>
              <p:nvPr/>
            </p:nvSpPr>
            <p:spPr>
              <a:xfrm>
                <a:off x="9215101" y="2803281"/>
                <a:ext cx="197989" cy="42584"/>
              </a:xfrm>
              <a:custGeom>
                <a:rect b="b" l="l" r="r" t="t"/>
                <a:pathLst>
                  <a:path extrusionOk="0" h="2652" w="1233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57"/>
              <p:cNvSpPr/>
              <p:nvPr/>
            </p:nvSpPr>
            <p:spPr>
              <a:xfrm>
                <a:off x="9150710" y="2856062"/>
                <a:ext cx="300741" cy="14516"/>
              </a:xfrm>
              <a:custGeom>
                <a:rect b="b" l="l" r="r" t="t"/>
                <a:pathLst>
                  <a:path extrusionOk="0" h="904" w="18729">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57"/>
              <p:cNvSpPr/>
              <p:nvPr/>
            </p:nvSpPr>
            <p:spPr>
              <a:xfrm>
                <a:off x="9158257" y="3174498"/>
                <a:ext cx="289083" cy="13826"/>
              </a:xfrm>
              <a:custGeom>
                <a:rect b="b" l="l" r="r" t="t"/>
                <a:pathLst>
                  <a:path extrusionOk="0" h="861" w="18003">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57"/>
              <p:cNvSpPr/>
              <p:nvPr/>
            </p:nvSpPr>
            <p:spPr>
              <a:xfrm>
                <a:off x="9187016" y="3174611"/>
                <a:ext cx="79485" cy="13713"/>
              </a:xfrm>
              <a:custGeom>
                <a:rect b="b" l="l" r="r" t="t"/>
                <a:pathLst>
                  <a:path extrusionOk="0" h="854" w="495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57"/>
              <p:cNvSpPr/>
              <p:nvPr/>
            </p:nvSpPr>
            <p:spPr>
              <a:xfrm>
                <a:off x="9277436" y="3031426"/>
                <a:ext cx="40433" cy="80175"/>
              </a:xfrm>
              <a:custGeom>
                <a:rect b="b" l="l" r="r" t="t"/>
                <a:pathLst>
                  <a:path extrusionOk="0" h="4993" w="2518">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57"/>
              <p:cNvSpPr/>
              <p:nvPr/>
            </p:nvSpPr>
            <p:spPr>
              <a:xfrm>
                <a:off x="9277436" y="2974582"/>
                <a:ext cx="40433" cy="47900"/>
              </a:xfrm>
              <a:custGeom>
                <a:rect b="b" l="l" r="r" t="t"/>
                <a:pathLst>
                  <a:path extrusionOk="0" h="2983" w="2518">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57"/>
              <p:cNvSpPr/>
              <p:nvPr/>
            </p:nvSpPr>
            <p:spPr>
              <a:xfrm>
                <a:off x="9284983" y="2993065"/>
                <a:ext cx="24680" cy="28582"/>
              </a:xfrm>
              <a:custGeom>
                <a:rect b="b" l="l" r="r" t="t"/>
                <a:pathLst>
                  <a:path extrusionOk="0" h="1780" w="1537">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57"/>
              <p:cNvSpPr/>
              <p:nvPr/>
            </p:nvSpPr>
            <p:spPr>
              <a:xfrm>
                <a:off x="9278817" y="3075279"/>
                <a:ext cx="26736" cy="19189"/>
              </a:xfrm>
              <a:custGeom>
                <a:rect b="b" l="l" r="r" t="t"/>
                <a:pathLst>
                  <a:path extrusionOk="0" h="1195" w="166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57"/>
              <p:cNvSpPr/>
              <p:nvPr/>
            </p:nvSpPr>
            <p:spPr>
              <a:xfrm>
                <a:off x="9293879" y="3036918"/>
                <a:ext cx="26045" cy="20586"/>
              </a:xfrm>
              <a:custGeom>
                <a:rect b="b" l="l" r="r" t="t"/>
                <a:pathLst>
                  <a:path extrusionOk="0" h="1282" w="162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57"/>
              <p:cNvSpPr/>
              <p:nvPr/>
            </p:nvSpPr>
            <p:spPr>
              <a:xfrm>
                <a:off x="9208934" y="2856062"/>
                <a:ext cx="85651" cy="14404"/>
              </a:xfrm>
              <a:custGeom>
                <a:rect b="b" l="l" r="r" t="t"/>
                <a:pathLst>
                  <a:path extrusionOk="0" h="897" w="5334">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57"/>
              <p:cNvSpPr/>
              <p:nvPr/>
            </p:nvSpPr>
            <p:spPr>
              <a:xfrm>
                <a:off x="9312377" y="2856062"/>
                <a:ext cx="52765" cy="14404"/>
              </a:xfrm>
              <a:custGeom>
                <a:rect b="b" l="l" r="r" t="t"/>
                <a:pathLst>
                  <a:path extrusionOk="0" h="897" w="3286">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57"/>
              <p:cNvSpPr/>
              <p:nvPr/>
            </p:nvSpPr>
            <p:spPr>
              <a:xfrm>
                <a:off x="9339097" y="2819499"/>
                <a:ext cx="47289" cy="17422"/>
              </a:xfrm>
              <a:custGeom>
                <a:rect b="b" l="l" r="r" t="t"/>
                <a:pathLst>
                  <a:path extrusionOk="0" h="1085" w="294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57"/>
              <p:cNvSpPr/>
              <p:nvPr/>
            </p:nvSpPr>
            <p:spPr>
              <a:xfrm>
                <a:off x="9306901" y="2808805"/>
                <a:ext cx="30846" cy="10293"/>
              </a:xfrm>
              <a:custGeom>
                <a:rect b="b" l="l" r="r" t="t"/>
                <a:pathLst>
                  <a:path extrusionOk="0" h="641" w="192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65" name="Google Shape;2465;p57"/>
          <p:cNvGrpSpPr/>
          <p:nvPr/>
        </p:nvGrpSpPr>
        <p:grpSpPr>
          <a:xfrm>
            <a:off x="7782400" y="1317949"/>
            <a:ext cx="648376" cy="880878"/>
            <a:chOff x="638276" y="3526008"/>
            <a:chExt cx="714936" cy="971200"/>
          </a:xfrm>
        </p:grpSpPr>
        <p:sp>
          <p:nvSpPr>
            <p:cNvPr id="2466" name="Google Shape;2466;p57"/>
            <p:cNvSpPr/>
            <p:nvPr/>
          </p:nvSpPr>
          <p:spPr>
            <a:xfrm>
              <a:off x="801537" y="3817400"/>
              <a:ext cx="388460" cy="388464"/>
            </a:xfrm>
            <a:custGeom>
              <a:rect b="b" l="l" r="r" t="t"/>
              <a:pathLst>
                <a:path extrusionOk="0" h="91296" w="91295">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67" name="Google Shape;2467;p57"/>
            <p:cNvGrpSpPr/>
            <p:nvPr/>
          </p:nvGrpSpPr>
          <p:grpSpPr>
            <a:xfrm>
              <a:off x="638276" y="3526008"/>
              <a:ext cx="714936" cy="971200"/>
              <a:chOff x="9141124" y="2771118"/>
              <a:chExt cx="319239" cy="433649"/>
            </a:xfrm>
          </p:grpSpPr>
          <p:sp>
            <p:nvSpPr>
              <p:cNvPr id="2468" name="Google Shape;2468;p57"/>
              <p:cNvSpPr/>
              <p:nvPr/>
            </p:nvSpPr>
            <p:spPr>
              <a:xfrm>
                <a:off x="9271960" y="3034862"/>
                <a:ext cx="17824" cy="25355"/>
              </a:xfrm>
              <a:custGeom>
                <a:rect b="b" l="l" r="r" t="t"/>
                <a:pathLst>
                  <a:path extrusionOk="0" h="1579" w="111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57"/>
              <p:cNvSpPr/>
              <p:nvPr/>
            </p:nvSpPr>
            <p:spPr>
              <a:xfrm>
                <a:off x="9267175" y="2928674"/>
                <a:ext cx="54965" cy="93728"/>
              </a:xfrm>
              <a:custGeom>
                <a:rect b="b" l="l" r="r" t="t"/>
                <a:pathLst>
                  <a:path extrusionOk="0" h="5837" w="3423">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57"/>
              <p:cNvSpPr/>
              <p:nvPr/>
            </p:nvSpPr>
            <p:spPr>
              <a:xfrm>
                <a:off x="9274706" y="3031330"/>
                <a:ext cx="53439" cy="115213"/>
              </a:xfrm>
              <a:custGeom>
                <a:rect b="b" l="l" r="r" t="t"/>
                <a:pathLst>
                  <a:path extrusionOk="0" h="7175" w="3328">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57"/>
              <p:cNvSpPr/>
              <p:nvPr/>
            </p:nvSpPr>
            <p:spPr>
              <a:xfrm>
                <a:off x="9209625" y="3132139"/>
                <a:ext cx="185657" cy="54804"/>
              </a:xfrm>
              <a:custGeom>
                <a:rect b="b" l="l" r="r" t="t"/>
                <a:pathLst>
                  <a:path extrusionOk="0" h="3413" w="11562">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57"/>
              <p:cNvSpPr/>
              <p:nvPr/>
            </p:nvSpPr>
            <p:spPr>
              <a:xfrm>
                <a:off x="9193872" y="2882091"/>
                <a:ext cx="15078" cy="289790"/>
              </a:xfrm>
              <a:custGeom>
                <a:rect b="b" l="l" r="r" t="t"/>
                <a:pathLst>
                  <a:path extrusionOk="0" h="18047" w="939">
                    <a:moveTo>
                      <a:pt x="0" y="1"/>
                    </a:moveTo>
                    <a:lnTo>
                      <a:pt x="0"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57"/>
              <p:cNvSpPr/>
              <p:nvPr/>
            </p:nvSpPr>
            <p:spPr>
              <a:xfrm>
                <a:off x="9392520" y="2882091"/>
                <a:ext cx="15094" cy="289790"/>
              </a:xfrm>
              <a:custGeom>
                <a:rect b="b" l="l" r="r" t="t"/>
                <a:pathLst>
                  <a:path extrusionOk="0" h="18047" w="940">
                    <a:moveTo>
                      <a:pt x="1" y="1"/>
                    </a:moveTo>
                    <a:lnTo>
                      <a:pt x="1" y="18046"/>
                    </a:lnTo>
                    <a:lnTo>
                      <a:pt x="940" y="18046"/>
                    </a:lnTo>
                    <a:lnTo>
                      <a:pt x="940"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57"/>
              <p:cNvSpPr/>
              <p:nvPr/>
            </p:nvSpPr>
            <p:spPr>
              <a:xfrm>
                <a:off x="9338406" y="2882091"/>
                <a:ext cx="15094" cy="289790"/>
              </a:xfrm>
              <a:custGeom>
                <a:rect b="b" l="l" r="r" t="t"/>
                <a:pathLst>
                  <a:path extrusionOk="0" h="18047" w="940">
                    <a:moveTo>
                      <a:pt x="1" y="1"/>
                    </a:moveTo>
                    <a:lnTo>
                      <a:pt x="1"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57"/>
              <p:cNvSpPr/>
              <p:nvPr/>
            </p:nvSpPr>
            <p:spPr>
              <a:xfrm>
                <a:off x="9182231" y="2880726"/>
                <a:ext cx="237025" cy="17824"/>
              </a:xfrm>
              <a:custGeom>
                <a:rect b="b" l="l" r="r" t="t"/>
                <a:pathLst>
                  <a:path extrusionOk="0" h="1110" w="14761">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57"/>
              <p:cNvSpPr/>
              <p:nvPr/>
            </p:nvSpPr>
            <p:spPr>
              <a:xfrm>
                <a:off x="9182231" y="3152676"/>
                <a:ext cx="237025" cy="30172"/>
              </a:xfrm>
              <a:custGeom>
                <a:rect b="b" l="l" r="r" t="t"/>
                <a:pathLst>
                  <a:path extrusionOk="0" h="1879" w="14761">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57"/>
              <p:cNvSpPr/>
              <p:nvPr/>
            </p:nvSpPr>
            <p:spPr>
              <a:xfrm>
                <a:off x="9180175" y="2803313"/>
                <a:ext cx="254158" cy="68533"/>
              </a:xfrm>
              <a:custGeom>
                <a:rect b="b" l="l" r="r" t="t"/>
                <a:pathLst>
                  <a:path extrusionOk="0" h="4268" w="15828">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57"/>
              <p:cNvSpPr/>
              <p:nvPr/>
            </p:nvSpPr>
            <p:spPr>
              <a:xfrm>
                <a:off x="9296624" y="2771118"/>
                <a:ext cx="20570" cy="35648"/>
              </a:xfrm>
              <a:custGeom>
                <a:rect b="b" l="l" r="r" t="t"/>
                <a:pathLst>
                  <a:path extrusionOk="0" h="2220" w="1281">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57"/>
              <p:cNvSpPr/>
              <p:nvPr/>
            </p:nvSpPr>
            <p:spPr>
              <a:xfrm>
                <a:off x="9141124" y="2856062"/>
                <a:ext cx="319239" cy="28791"/>
              </a:xfrm>
              <a:custGeom>
                <a:rect b="b" l="l" r="r" t="t"/>
                <a:pathLst>
                  <a:path extrusionOk="0" h="1793" w="19881">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57"/>
              <p:cNvSpPr/>
              <p:nvPr/>
            </p:nvSpPr>
            <p:spPr>
              <a:xfrm>
                <a:off x="9152091" y="3174611"/>
                <a:ext cx="301415" cy="30156"/>
              </a:xfrm>
              <a:custGeom>
                <a:rect b="b" l="l" r="r" t="t"/>
                <a:pathLst>
                  <a:path extrusionOk="0" h="1878" w="18771">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57"/>
              <p:cNvSpPr/>
              <p:nvPr/>
            </p:nvSpPr>
            <p:spPr>
              <a:xfrm>
                <a:off x="9215101" y="2803281"/>
                <a:ext cx="197989" cy="42584"/>
              </a:xfrm>
              <a:custGeom>
                <a:rect b="b" l="l" r="r" t="t"/>
                <a:pathLst>
                  <a:path extrusionOk="0" h="2652" w="1233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57"/>
              <p:cNvSpPr/>
              <p:nvPr/>
            </p:nvSpPr>
            <p:spPr>
              <a:xfrm>
                <a:off x="9150710" y="2856062"/>
                <a:ext cx="300741" cy="14516"/>
              </a:xfrm>
              <a:custGeom>
                <a:rect b="b" l="l" r="r" t="t"/>
                <a:pathLst>
                  <a:path extrusionOk="0" h="904" w="18729">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57"/>
              <p:cNvSpPr/>
              <p:nvPr/>
            </p:nvSpPr>
            <p:spPr>
              <a:xfrm>
                <a:off x="9158257" y="3174498"/>
                <a:ext cx="289083" cy="13826"/>
              </a:xfrm>
              <a:custGeom>
                <a:rect b="b" l="l" r="r" t="t"/>
                <a:pathLst>
                  <a:path extrusionOk="0" h="861" w="18003">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57"/>
              <p:cNvSpPr/>
              <p:nvPr/>
            </p:nvSpPr>
            <p:spPr>
              <a:xfrm>
                <a:off x="9187016" y="3174611"/>
                <a:ext cx="79485" cy="13713"/>
              </a:xfrm>
              <a:custGeom>
                <a:rect b="b" l="l" r="r" t="t"/>
                <a:pathLst>
                  <a:path extrusionOk="0" h="854" w="495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57"/>
              <p:cNvSpPr/>
              <p:nvPr/>
            </p:nvSpPr>
            <p:spPr>
              <a:xfrm>
                <a:off x="9277436" y="3031426"/>
                <a:ext cx="40433" cy="80175"/>
              </a:xfrm>
              <a:custGeom>
                <a:rect b="b" l="l" r="r" t="t"/>
                <a:pathLst>
                  <a:path extrusionOk="0" h="4993" w="2518">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57"/>
              <p:cNvSpPr/>
              <p:nvPr/>
            </p:nvSpPr>
            <p:spPr>
              <a:xfrm>
                <a:off x="9277436" y="2974582"/>
                <a:ext cx="40433" cy="47900"/>
              </a:xfrm>
              <a:custGeom>
                <a:rect b="b" l="l" r="r" t="t"/>
                <a:pathLst>
                  <a:path extrusionOk="0" h="2983" w="2518">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57"/>
              <p:cNvSpPr/>
              <p:nvPr/>
            </p:nvSpPr>
            <p:spPr>
              <a:xfrm>
                <a:off x="9284983" y="2993065"/>
                <a:ext cx="24680" cy="28582"/>
              </a:xfrm>
              <a:custGeom>
                <a:rect b="b" l="l" r="r" t="t"/>
                <a:pathLst>
                  <a:path extrusionOk="0" h="1780" w="1537">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57"/>
              <p:cNvSpPr/>
              <p:nvPr/>
            </p:nvSpPr>
            <p:spPr>
              <a:xfrm>
                <a:off x="9278817" y="3075279"/>
                <a:ext cx="26736" cy="19189"/>
              </a:xfrm>
              <a:custGeom>
                <a:rect b="b" l="l" r="r" t="t"/>
                <a:pathLst>
                  <a:path extrusionOk="0" h="1195" w="166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57"/>
              <p:cNvSpPr/>
              <p:nvPr/>
            </p:nvSpPr>
            <p:spPr>
              <a:xfrm>
                <a:off x="9293879" y="3036918"/>
                <a:ext cx="26045" cy="20586"/>
              </a:xfrm>
              <a:custGeom>
                <a:rect b="b" l="l" r="r" t="t"/>
                <a:pathLst>
                  <a:path extrusionOk="0" h="1282" w="162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57"/>
              <p:cNvSpPr/>
              <p:nvPr/>
            </p:nvSpPr>
            <p:spPr>
              <a:xfrm>
                <a:off x="9208934" y="2856062"/>
                <a:ext cx="85651" cy="14404"/>
              </a:xfrm>
              <a:custGeom>
                <a:rect b="b" l="l" r="r" t="t"/>
                <a:pathLst>
                  <a:path extrusionOk="0" h="897" w="5334">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57"/>
              <p:cNvSpPr/>
              <p:nvPr/>
            </p:nvSpPr>
            <p:spPr>
              <a:xfrm>
                <a:off x="9312377" y="2856062"/>
                <a:ext cx="52765" cy="14404"/>
              </a:xfrm>
              <a:custGeom>
                <a:rect b="b" l="l" r="r" t="t"/>
                <a:pathLst>
                  <a:path extrusionOk="0" h="897" w="3286">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57"/>
              <p:cNvSpPr/>
              <p:nvPr/>
            </p:nvSpPr>
            <p:spPr>
              <a:xfrm>
                <a:off x="9339097" y="2819499"/>
                <a:ext cx="47289" cy="17422"/>
              </a:xfrm>
              <a:custGeom>
                <a:rect b="b" l="l" r="r" t="t"/>
                <a:pathLst>
                  <a:path extrusionOk="0" h="1085" w="294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57"/>
              <p:cNvSpPr/>
              <p:nvPr/>
            </p:nvSpPr>
            <p:spPr>
              <a:xfrm>
                <a:off x="9306901" y="2808805"/>
                <a:ext cx="30846" cy="10293"/>
              </a:xfrm>
              <a:custGeom>
                <a:rect b="b" l="l" r="r" t="t"/>
                <a:pathLst>
                  <a:path extrusionOk="0" h="641" w="192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94" name="Google Shape;2494;p57"/>
          <p:cNvGrpSpPr/>
          <p:nvPr/>
        </p:nvGrpSpPr>
        <p:grpSpPr>
          <a:xfrm flipH="1" rot="1321491">
            <a:off x="6590639" y="1775883"/>
            <a:ext cx="714934" cy="378491"/>
            <a:chOff x="-1074225" y="4512538"/>
            <a:chExt cx="714950" cy="378500"/>
          </a:xfrm>
        </p:grpSpPr>
        <p:sp>
          <p:nvSpPr>
            <p:cNvPr id="2495" name="Google Shape;2495;p57"/>
            <p:cNvSpPr/>
            <p:nvPr/>
          </p:nvSpPr>
          <p:spPr>
            <a:xfrm>
              <a:off x="-962825" y="4548088"/>
              <a:ext cx="188375" cy="120175"/>
            </a:xfrm>
            <a:custGeom>
              <a:rect b="b" l="l" r="r" t="t"/>
              <a:pathLst>
                <a:path extrusionOk="0" h="4807" w="7535">
                  <a:moveTo>
                    <a:pt x="2269" y="0"/>
                  </a:moveTo>
                  <a:lnTo>
                    <a:pt x="0" y="2619"/>
                  </a:lnTo>
                  <a:lnTo>
                    <a:pt x="7534" y="4807"/>
                  </a:lnTo>
                  <a:lnTo>
                    <a:pt x="2269" y="0"/>
                  </a:ln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57"/>
            <p:cNvSpPr/>
            <p:nvPr/>
          </p:nvSpPr>
          <p:spPr>
            <a:xfrm>
              <a:off x="-1064100" y="4512538"/>
              <a:ext cx="642725" cy="266450"/>
            </a:xfrm>
            <a:custGeom>
              <a:rect b="b" l="l" r="r" t="t"/>
              <a:pathLst>
                <a:path extrusionOk="0" h="10658" w="25709">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57"/>
            <p:cNvSpPr/>
            <p:nvPr/>
          </p:nvSpPr>
          <p:spPr>
            <a:xfrm>
              <a:off x="-1053975" y="4564288"/>
              <a:ext cx="81050" cy="60775"/>
            </a:xfrm>
            <a:custGeom>
              <a:rect b="b" l="l" r="r" t="t"/>
              <a:pathLst>
                <a:path extrusionOk="0" h="2431" w="3242">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57"/>
            <p:cNvSpPr/>
            <p:nvPr/>
          </p:nvSpPr>
          <p:spPr>
            <a:xfrm>
              <a:off x="-997925" y="4570088"/>
              <a:ext cx="98575" cy="24600"/>
            </a:xfrm>
            <a:custGeom>
              <a:rect b="b" l="l" r="r" t="t"/>
              <a:pathLst>
                <a:path extrusionOk="0" h="984" w="3943">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57"/>
            <p:cNvSpPr/>
            <p:nvPr/>
          </p:nvSpPr>
          <p:spPr>
            <a:xfrm>
              <a:off x="-837950" y="4525788"/>
              <a:ext cx="162050" cy="93200"/>
            </a:xfrm>
            <a:custGeom>
              <a:rect b="b" l="l" r="r" t="t"/>
              <a:pathLst>
                <a:path extrusionOk="0" h="3728" w="6482">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57"/>
            <p:cNvSpPr/>
            <p:nvPr/>
          </p:nvSpPr>
          <p:spPr>
            <a:xfrm>
              <a:off x="-742750" y="4536413"/>
              <a:ext cx="151925" cy="23850"/>
            </a:xfrm>
            <a:custGeom>
              <a:rect b="b" l="l" r="r" t="t"/>
              <a:pathLst>
                <a:path extrusionOk="0" h="954" w="6077">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57"/>
            <p:cNvSpPr/>
            <p:nvPr/>
          </p:nvSpPr>
          <p:spPr>
            <a:xfrm>
              <a:off x="-877100" y="4605913"/>
              <a:ext cx="40525" cy="25475"/>
            </a:xfrm>
            <a:custGeom>
              <a:rect b="b" l="l" r="r" t="t"/>
              <a:pathLst>
                <a:path extrusionOk="0" h="1019" w="1621">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57"/>
            <p:cNvSpPr/>
            <p:nvPr/>
          </p:nvSpPr>
          <p:spPr>
            <a:xfrm>
              <a:off x="-1074225" y="4544038"/>
              <a:ext cx="714950" cy="347000"/>
            </a:xfrm>
            <a:custGeom>
              <a:rect b="b" l="l" r="r" t="t"/>
              <a:pathLst>
                <a:path extrusionOk="0" h="13880" w="28598">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57"/>
            <p:cNvSpPr/>
            <p:nvPr/>
          </p:nvSpPr>
          <p:spPr>
            <a:xfrm>
              <a:off x="-815650" y="4565638"/>
              <a:ext cx="407775" cy="318650"/>
            </a:xfrm>
            <a:custGeom>
              <a:rect b="b" l="l" r="r" t="t"/>
              <a:pathLst>
                <a:path extrusionOk="0" h="12746" w="16311">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57"/>
            <p:cNvSpPr/>
            <p:nvPr/>
          </p:nvSpPr>
          <p:spPr>
            <a:xfrm>
              <a:off x="-1074225" y="4627063"/>
              <a:ext cx="411150" cy="263975"/>
            </a:xfrm>
            <a:custGeom>
              <a:rect b="b" l="l" r="r" t="t"/>
              <a:pathLst>
                <a:path extrusionOk="0" h="10559" w="16446">
                  <a:moveTo>
                    <a:pt x="1" y="0"/>
                  </a:moveTo>
                  <a:lnTo>
                    <a:pt x="8237" y="9425"/>
                  </a:lnTo>
                  <a:lnTo>
                    <a:pt x="16446" y="10559"/>
                  </a:lnTo>
                  <a:lnTo>
                    <a:pt x="16446" y="10559"/>
                  </a:lnTo>
                  <a:lnTo>
                    <a:pt x="8426" y="135"/>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57"/>
            <p:cNvSpPr/>
            <p:nvPr/>
          </p:nvSpPr>
          <p:spPr>
            <a:xfrm>
              <a:off x="-1049250" y="4639888"/>
              <a:ext cx="346350" cy="230900"/>
            </a:xfrm>
            <a:custGeom>
              <a:rect b="b" l="l" r="r" t="t"/>
              <a:pathLst>
                <a:path extrusionOk="0" h="9236" w="13854">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6" name="Google Shape;2506;p57"/>
          <p:cNvGrpSpPr/>
          <p:nvPr/>
        </p:nvGrpSpPr>
        <p:grpSpPr>
          <a:xfrm>
            <a:off x="1811225" y="2751675"/>
            <a:ext cx="714950" cy="378500"/>
            <a:chOff x="-1074225" y="4512538"/>
            <a:chExt cx="714950" cy="378500"/>
          </a:xfrm>
        </p:grpSpPr>
        <p:sp>
          <p:nvSpPr>
            <p:cNvPr id="2507" name="Google Shape;2507;p57"/>
            <p:cNvSpPr/>
            <p:nvPr/>
          </p:nvSpPr>
          <p:spPr>
            <a:xfrm>
              <a:off x="-962825" y="4548088"/>
              <a:ext cx="188375" cy="120175"/>
            </a:xfrm>
            <a:custGeom>
              <a:rect b="b" l="l" r="r" t="t"/>
              <a:pathLst>
                <a:path extrusionOk="0" h="4807" w="7535">
                  <a:moveTo>
                    <a:pt x="2269" y="0"/>
                  </a:moveTo>
                  <a:lnTo>
                    <a:pt x="0" y="2619"/>
                  </a:lnTo>
                  <a:lnTo>
                    <a:pt x="7534" y="4807"/>
                  </a:lnTo>
                  <a:lnTo>
                    <a:pt x="2269" y="0"/>
                  </a:ln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57"/>
            <p:cNvSpPr/>
            <p:nvPr/>
          </p:nvSpPr>
          <p:spPr>
            <a:xfrm>
              <a:off x="-1064100" y="4512538"/>
              <a:ext cx="642725" cy="266450"/>
            </a:xfrm>
            <a:custGeom>
              <a:rect b="b" l="l" r="r" t="t"/>
              <a:pathLst>
                <a:path extrusionOk="0" h="10658" w="25709">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57"/>
            <p:cNvSpPr/>
            <p:nvPr/>
          </p:nvSpPr>
          <p:spPr>
            <a:xfrm>
              <a:off x="-1053975" y="4564288"/>
              <a:ext cx="81050" cy="60775"/>
            </a:xfrm>
            <a:custGeom>
              <a:rect b="b" l="l" r="r" t="t"/>
              <a:pathLst>
                <a:path extrusionOk="0" h="2431" w="3242">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57"/>
            <p:cNvSpPr/>
            <p:nvPr/>
          </p:nvSpPr>
          <p:spPr>
            <a:xfrm>
              <a:off x="-997925" y="4570088"/>
              <a:ext cx="98575" cy="24600"/>
            </a:xfrm>
            <a:custGeom>
              <a:rect b="b" l="l" r="r" t="t"/>
              <a:pathLst>
                <a:path extrusionOk="0" h="984" w="3943">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57"/>
            <p:cNvSpPr/>
            <p:nvPr/>
          </p:nvSpPr>
          <p:spPr>
            <a:xfrm>
              <a:off x="-837950" y="4525788"/>
              <a:ext cx="162050" cy="93200"/>
            </a:xfrm>
            <a:custGeom>
              <a:rect b="b" l="l" r="r" t="t"/>
              <a:pathLst>
                <a:path extrusionOk="0" h="3728" w="6482">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57"/>
            <p:cNvSpPr/>
            <p:nvPr/>
          </p:nvSpPr>
          <p:spPr>
            <a:xfrm>
              <a:off x="-742750" y="4536413"/>
              <a:ext cx="151925" cy="23850"/>
            </a:xfrm>
            <a:custGeom>
              <a:rect b="b" l="l" r="r" t="t"/>
              <a:pathLst>
                <a:path extrusionOk="0" h="954" w="6077">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57"/>
            <p:cNvSpPr/>
            <p:nvPr/>
          </p:nvSpPr>
          <p:spPr>
            <a:xfrm>
              <a:off x="-877100" y="4605913"/>
              <a:ext cx="40525" cy="25475"/>
            </a:xfrm>
            <a:custGeom>
              <a:rect b="b" l="l" r="r" t="t"/>
              <a:pathLst>
                <a:path extrusionOk="0" h="1019" w="1621">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57"/>
            <p:cNvSpPr/>
            <p:nvPr/>
          </p:nvSpPr>
          <p:spPr>
            <a:xfrm>
              <a:off x="-1074225" y="4544038"/>
              <a:ext cx="714950" cy="347000"/>
            </a:xfrm>
            <a:custGeom>
              <a:rect b="b" l="l" r="r" t="t"/>
              <a:pathLst>
                <a:path extrusionOk="0" h="13880" w="28598">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57"/>
            <p:cNvSpPr/>
            <p:nvPr/>
          </p:nvSpPr>
          <p:spPr>
            <a:xfrm>
              <a:off x="-836575" y="4548088"/>
              <a:ext cx="382800" cy="253850"/>
            </a:xfrm>
            <a:custGeom>
              <a:rect b="b" l="l" r="r" t="t"/>
              <a:pathLst>
                <a:path extrusionOk="0" h="10154" w="15312">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57"/>
            <p:cNvSpPr/>
            <p:nvPr/>
          </p:nvSpPr>
          <p:spPr>
            <a:xfrm>
              <a:off x="-815650" y="4565638"/>
              <a:ext cx="407775" cy="318650"/>
            </a:xfrm>
            <a:custGeom>
              <a:rect b="b" l="l" r="r" t="t"/>
              <a:pathLst>
                <a:path extrusionOk="0" h="12746" w="16311">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57"/>
            <p:cNvSpPr/>
            <p:nvPr/>
          </p:nvSpPr>
          <p:spPr>
            <a:xfrm>
              <a:off x="-1074225" y="4627063"/>
              <a:ext cx="411150" cy="263975"/>
            </a:xfrm>
            <a:custGeom>
              <a:rect b="b" l="l" r="r" t="t"/>
              <a:pathLst>
                <a:path extrusionOk="0" h="10559" w="16446">
                  <a:moveTo>
                    <a:pt x="1" y="0"/>
                  </a:moveTo>
                  <a:lnTo>
                    <a:pt x="8237" y="9425"/>
                  </a:lnTo>
                  <a:lnTo>
                    <a:pt x="16446" y="10559"/>
                  </a:lnTo>
                  <a:lnTo>
                    <a:pt x="16446" y="10559"/>
                  </a:lnTo>
                  <a:lnTo>
                    <a:pt x="8426" y="135"/>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57"/>
            <p:cNvSpPr/>
            <p:nvPr/>
          </p:nvSpPr>
          <p:spPr>
            <a:xfrm>
              <a:off x="-1049250" y="4639888"/>
              <a:ext cx="346350" cy="230900"/>
            </a:xfrm>
            <a:custGeom>
              <a:rect b="b" l="l" r="r" t="t"/>
              <a:pathLst>
                <a:path extrusionOk="0" h="9236" w="13854">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9" name="Google Shape;2519;p57"/>
          <p:cNvGrpSpPr/>
          <p:nvPr/>
        </p:nvGrpSpPr>
        <p:grpSpPr>
          <a:xfrm>
            <a:off x="704716" y="859708"/>
            <a:ext cx="3268775" cy="380199"/>
            <a:chOff x="713263" y="859708"/>
            <a:chExt cx="3268775" cy="380199"/>
          </a:xfrm>
        </p:grpSpPr>
        <p:sp>
          <p:nvSpPr>
            <p:cNvPr id="2520" name="Google Shape;2520;p57"/>
            <p:cNvSpPr/>
            <p:nvPr/>
          </p:nvSpPr>
          <p:spPr>
            <a:xfrm>
              <a:off x="3796469" y="876794"/>
              <a:ext cx="59429" cy="28229"/>
            </a:xfrm>
            <a:custGeom>
              <a:rect b="b" l="l" r="r" t="t"/>
              <a:pathLst>
                <a:path extrusionOk="0" h="190" w="400">
                  <a:moveTo>
                    <a:pt x="1" y="1"/>
                  </a:moveTo>
                  <a:lnTo>
                    <a:pt x="1" y="189"/>
                  </a:lnTo>
                  <a:lnTo>
                    <a:pt x="399" y="189"/>
                  </a:lnTo>
                  <a:lnTo>
                    <a:pt x="389"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57"/>
            <p:cNvSpPr/>
            <p:nvPr/>
          </p:nvSpPr>
          <p:spPr>
            <a:xfrm>
              <a:off x="3911763" y="876794"/>
              <a:ext cx="62549" cy="28229"/>
            </a:xfrm>
            <a:custGeom>
              <a:rect b="b" l="l" r="r" t="t"/>
              <a:pathLst>
                <a:path extrusionOk="0" h="190" w="421">
                  <a:moveTo>
                    <a:pt x="1" y="1"/>
                  </a:moveTo>
                  <a:lnTo>
                    <a:pt x="11" y="189"/>
                  </a:lnTo>
                  <a:lnTo>
                    <a:pt x="420" y="189"/>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57"/>
            <p:cNvSpPr/>
            <p:nvPr/>
          </p:nvSpPr>
          <p:spPr>
            <a:xfrm>
              <a:off x="2525271" y="878428"/>
              <a:ext cx="37440" cy="18720"/>
            </a:xfrm>
            <a:custGeom>
              <a:rect b="b" l="l" r="r" t="t"/>
              <a:pathLst>
                <a:path extrusionOk="0" h="126" w="252">
                  <a:moveTo>
                    <a:pt x="0" y="0"/>
                  </a:moveTo>
                  <a:lnTo>
                    <a:pt x="10" y="126"/>
                  </a:lnTo>
                  <a:lnTo>
                    <a:pt x="252" y="126"/>
                  </a:lnTo>
                  <a:lnTo>
                    <a:pt x="252"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57"/>
            <p:cNvSpPr/>
            <p:nvPr/>
          </p:nvSpPr>
          <p:spPr>
            <a:xfrm>
              <a:off x="2607729" y="876794"/>
              <a:ext cx="65669" cy="28229"/>
            </a:xfrm>
            <a:custGeom>
              <a:rect b="b" l="l" r="r" t="t"/>
              <a:pathLst>
                <a:path extrusionOk="0" h="190" w="442">
                  <a:moveTo>
                    <a:pt x="1" y="1"/>
                  </a:moveTo>
                  <a:lnTo>
                    <a:pt x="1" y="189"/>
                  </a:lnTo>
                  <a:lnTo>
                    <a:pt x="441" y="189"/>
                  </a:lnTo>
                  <a:lnTo>
                    <a:pt x="431"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57"/>
            <p:cNvSpPr/>
            <p:nvPr/>
          </p:nvSpPr>
          <p:spPr>
            <a:xfrm>
              <a:off x="2737137" y="876794"/>
              <a:ext cx="68640" cy="28229"/>
            </a:xfrm>
            <a:custGeom>
              <a:rect b="b" l="l" r="r" t="t"/>
              <a:pathLst>
                <a:path extrusionOk="0" h="190" w="462">
                  <a:moveTo>
                    <a:pt x="0" y="1"/>
                  </a:moveTo>
                  <a:lnTo>
                    <a:pt x="0" y="189"/>
                  </a:lnTo>
                  <a:lnTo>
                    <a:pt x="462" y="189"/>
                  </a:lnTo>
                  <a:lnTo>
                    <a:pt x="46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57"/>
            <p:cNvSpPr/>
            <p:nvPr/>
          </p:nvSpPr>
          <p:spPr>
            <a:xfrm>
              <a:off x="3140664" y="878428"/>
              <a:ext cx="54675" cy="18720"/>
            </a:xfrm>
            <a:custGeom>
              <a:rect b="b" l="l" r="r" t="t"/>
              <a:pathLst>
                <a:path extrusionOk="0" h="126" w="368">
                  <a:moveTo>
                    <a:pt x="0" y="0"/>
                  </a:moveTo>
                  <a:lnTo>
                    <a:pt x="0" y="126"/>
                  </a:lnTo>
                  <a:lnTo>
                    <a:pt x="367" y="126"/>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57"/>
            <p:cNvSpPr/>
            <p:nvPr/>
          </p:nvSpPr>
          <p:spPr>
            <a:xfrm>
              <a:off x="3262197" y="876794"/>
              <a:ext cx="96721" cy="28229"/>
            </a:xfrm>
            <a:custGeom>
              <a:rect b="b" l="l" r="r" t="t"/>
              <a:pathLst>
                <a:path extrusionOk="0" h="190" w="651">
                  <a:moveTo>
                    <a:pt x="0" y="1"/>
                  </a:moveTo>
                  <a:lnTo>
                    <a:pt x="0" y="189"/>
                  </a:lnTo>
                  <a:lnTo>
                    <a:pt x="640" y="189"/>
                  </a:lnTo>
                  <a:lnTo>
                    <a:pt x="65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57"/>
            <p:cNvSpPr/>
            <p:nvPr/>
          </p:nvSpPr>
          <p:spPr>
            <a:xfrm>
              <a:off x="1833510" y="878428"/>
              <a:ext cx="54675" cy="18720"/>
            </a:xfrm>
            <a:custGeom>
              <a:rect b="b" l="l" r="r" t="t"/>
              <a:pathLst>
                <a:path extrusionOk="0" h="126" w="368">
                  <a:moveTo>
                    <a:pt x="0" y="0"/>
                  </a:moveTo>
                  <a:lnTo>
                    <a:pt x="0" y="126"/>
                  </a:lnTo>
                  <a:lnTo>
                    <a:pt x="367" y="126"/>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57"/>
            <p:cNvSpPr/>
            <p:nvPr/>
          </p:nvSpPr>
          <p:spPr>
            <a:xfrm>
              <a:off x="1955044" y="876794"/>
              <a:ext cx="96721" cy="28229"/>
            </a:xfrm>
            <a:custGeom>
              <a:rect b="b" l="l" r="r" t="t"/>
              <a:pathLst>
                <a:path extrusionOk="0" h="190" w="651">
                  <a:moveTo>
                    <a:pt x="0" y="1"/>
                  </a:moveTo>
                  <a:lnTo>
                    <a:pt x="0" y="189"/>
                  </a:lnTo>
                  <a:lnTo>
                    <a:pt x="650" y="189"/>
                  </a:lnTo>
                  <a:lnTo>
                    <a:pt x="65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57"/>
            <p:cNvSpPr/>
            <p:nvPr/>
          </p:nvSpPr>
          <p:spPr>
            <a:xfrm>
              <a:off x="2146556" y="876794"/>
              <a:ext cx="102961" cy="28229"/>
            </a:xfrm>
            <a:custGeom>
              <a:rect b="b" l="l" r="r" t="t"/>
              <a:pathLst>
                <a:path extrusionOk="0" h="190" w="693">
                  <a:moveTo>
                    <a:pt x="1" y="1"/>
                  </a:moveTo>
                  <a:lnTo>
                    <a:pt x="11" y="189"/>
                  </a:lnTo>
                  <a:lnTo>
                    <a:pt x="693" y="189"/>
                  </a:lnTo>
                  <a:lnTo>
                    <a:pt x="69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0" name="Google Shape;2530;p57"/>
            <p:cNvGrpSpPr/>
            <p:nvPr/>
          </p:nvGrpSpPr>
          <p:grpSpPr>
            <a:xfrm>
              <a:off x="713263" y="859708"/>
              <a:ext cx="3268775" cy="380199"/>
              <a:chOff x="975489" y="863689"/>
              <a:chExt cx="3268775" cy="380199"/>
            </a:xfrm>
          </p:grpSpPr>
          <p:sp>
            <p:nvSpPr>
              <p:cNvPr id="2531" name="Google Shape;2531;p57"/>
              <p:cNvSpPr/>
              <p:nvPr/>
            </p:nvSpPr>
            <p:spPr>
              <a:xfrm>
                <a:off x="2505355" y="905736"/>
                <a:ext cx="166847" cy="338151"/>
              </a:xfrm>
              <a:custGeom>
                <a:rect b="b" l="l" r="r" t="t"/>
                <a:pathLst>
                  <a:path extrusionOk="0" h="2276" w="1123">
                    <a:moveTo>
                      <a:pt x="588" y="0"/>
                    </a:moveTo>
                    <a:lnTo>
                      <a:pt x="1" y="2171"/>
                    </a:lnTo>
                    <a:lnTo>
                      <a:pt x="546" y="2276"/>
                    </a:lnTo>
                    <a:lnTo>
                      <a:pt x="1123" y="74"/>
                    </a:lnTo>
                    <a:lnTo>
                      <a:pt x="5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57"/>
              <p:cNvSpPr/>
              <p:nvPr/>
            </p:nvSpPr>
            <p:spPr>
              <a:xfrm>
                <a:off x="2536556" y="905736"/>
                <a:ext cx="135647" cy="207407"/>
              </a:xfrm>
              <a:custGeom>
                <a:rect b="b" l="l" r="r" t="t"/>
                <a:pathLst>
                  <a:path extrusionOk="0" h="1396" w="913">
                    <a:moveTo>
                      <a:pt x="378" y="0"/>
                    </a:moveTo>
                    <a:lnTo>
                      <a:pt x="1" y="1395"/>
                    </a:lnTo>
                    <a:cubicBezTo>
                      <a:pt x="200" y="1374"/>
                      <a:pt x="399" y="1332"/>
                      <a:pt x="598" y="1280"/>
                    </a:cubicBezTo>
                    <a:lnTo>
                      <a:pt x="913" y="74"/>
                    </a:lnTo>
                    <a:lnTo>
                      <a:pt x="3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57"/>
              <p:cNvSpPr/>
              <p:nvPr/>
            </p:nvSpPr>
            <p:spPr>
              <a:xfrm>
                <a:off x="2592717" y="930696"/>
                <a:ext cx="54675" cy="45315"/>
              </a:xfrm>
              <a:custGeom>
                <a:rect b="b" l="l" r="r" t="t"/>
                <a:pathLst>
                  <a:path extrusionOk="0" h="305" w="368">
                    <a:moveTo>
                      <a:pt x="74" y="0"/>
                    </a:moveTo>
                    <a:lnTo>
                      <a:pt x="0" y="294"/>
                    </a:lnTo>
                    <a:lnTo>
                      <a:pt x="283" y="304"/>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57"/>
              <p:cNvSpPr/>
              <p:nvPr/>
            </p:nvSpPr>
            <p:spPr>
              <a:xfrm>
                <a:off x="2525710" y="1186094"/>
                <a:ext cx="51555" cy="45463"/>
              </a:xfrm>
              <a:custGeom>
                <a:rect b="b" l="l" r="r" t="t"/>
                <a:pathLst>
                  <a:path extrusionOk="0" h="306" w="347">
                    <a:moveTo>
                      <a:pt x="63" y="1"/>
                    </a:moveTo>
                    <a:lnTo>
                      <a:pt x="0" y="232"/>
                    </a:lnTo>
                    <a:lnTo>
                      <a:pt x="283" y="305"/>
                    </a:lnTo>
                    <a:lnTo>
                      <a:pt x="346" y="64"/>
                    </a:lnTo>
                    <a:lnTo>
                      <a:pt x="6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57"/>
              <p:cNvSpPr/>
              <p:nvPr/>
            </p:nvSpPr>
            <p:spPr>
              <a:xfrm>
                <a:off x="2598957" y="986708"/>
                <a:ext cx="14114" cy="32835"/>
              </a:xfrm>
              <a:custGeom>
                <a:rect b="b" l="l" r="r" t="t"/>
                <a:pathLst>
                  <a:path extrusionOk="0" h="221" w="95">
                    <a:moveTo>
                      <a:pt x="53" y="1"/>
                    </a:moveTo>
                    <a:lnTo>
                      <a:pt x="0" y="221"/>
                    </a:lnTo>
                    <a:lnTo>
                      <a:pt x="42" y="221"/>
                    </a:lnTo>
                    <a:lnTo>
                      <a:pt x="95"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57"/>
              <p:cNvSpPr/>
              <p:nvPr/>
            </p:nvSpPr>
            <p:spPr>
              <a:xfrm>
                <a:off x="1664130" y="896376"/>
                <a:ext cx="115441" cy="346025"/>
              </a:xfrm>
              <a:custGeom>
                <a:rect b="b" l="l" r="r" t="t"/>
                <a:pathLst>
                  <a:path extrusionOk="0" h="2329" w="777">
                    <a:moveTo>
                      <a:pt x="0" y="0"/>
                    </a:moveTo>
                    <a:lnTo>
                      <a:pt x="32" y="2328"/>
                    </a:lnTo>
                    <a:lnTo>
                      <a:pt x="776" y="2328"/>
                    </a:lnTo>
                    <a:lnTo>
                      <a:pt x="60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57"/>
              <p:cNvSpPr/>
              <p:nvPr/>
            </p:nvSpPr>
            <p:spPr>
              <a:xfrm>
                <a:off x="975489" y="896376"/>
                <a:ext cx="151247" cy="346025"/>
              </a:xfrm>
              <a:custGeom>
                <a:rect b="b" l="l" r="r" t="t"/>
                <a:pathLst>
                  <a:path extrusionOk="0" h="2329" w="1018">
                    <a:moveTo>
                      <a:pt x="32" y="0"/>
                    </a:moveTo>
                    <a:lnTo>
                      <a:pt x="0" y="2328"/>
                    </a:lnTo>
                    <a:lnTo>
                      <a:pt x="923" y="2328"/>
                    </a:lnTo>
                    <a:lnTo>
                      <a:pt x="10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57"/>
              <p:cNvSpPr/>
              <p:nvPr/>
            </p:nvSpPr>
            <p:spPr>
              <a:xfrm>
                <a:off x="1385256" y="991463"/>
                <a:ext cx="109201" cy="250939"/>
              </a:xfrm>
              <a:custGeom>
                <a:rect b="b" l="l" r="r" t="t"/>
                <a:pathLst>
                  <a:path extrusionOk="0" h="1689" w="735">
                    <a:moveTo>
                      <a:pt x="42" y="0"/>
                    </a:moveTo>
                    <a:lnTo>
                      <a:pt x="0" y="1688"/>
                    </a:lnTo>
                    <a:lnTo>
                      <a:pt x="734" y="1688"/>
                    </a:lnTo>
                    <a:lnTo>
                      <a:pt x="6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57"/>
              <p:cNvSpPr/>
              <p:nvPr/>
            </p:nvSpPr>
            <p:spPr>
              <a:xfrm>
                <a:off x="1280809" y="896376"/>
                <a:ext cx="88995" cy="346025"/>
              </a:xfrm>
              <a:custGeom>
                <a:rect b="b" l="l" r="r" t="t"/>
                <a:pathLst>
                  <a:path extrusionOk="0" h="2329" w="599">
                    <a:moveTo>
                      <a:pt x="1" y="0"/>
                    </a:moveTo>
                    <a:lnTo>
                      <a:pt x="64" y="2328"/>
                    </a:lnTo>
                    <a:lnTo>
                      <a:pt x="598" y="2328"/>
                    </a:lnTo>
                    <a:lnTo>
                      <a:pt x="5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57"/>
              <p:cNvSpPr/>
              <p:nvPr/>
            </p:nvSpPr>
            <p:spPr>
              <a:xfrm>
                <a:off x="1126589" y="929062"/>
                <a:ext cx="146641" cy="313339"/>
              </a:xfrm>
              <a:custGeom>
                <a:rect b="b" l="l" r="r" t="t"/>
                <a:pathLst>
                  <a:path extrusionOk="0" h="2109" w="987">
                    <a:moveTo>
                      <a:pt x="84" y="1"/>
                    </a:moveTo>
                    <a:lnTo>
                      <a:pt x="1" y="2108"/>
                    </a:lnTo>
                    <a:lnTo>
                      <a:pt x="986" y="2108"/>
                    </a:lnTo>
                    <a:lnTo>
                      <a:pt x="902" y="64"/>
                    </a:lnTo>
                    <a:lnTo>
                      <a:pt x="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57"/>
              <p:cNvSpPr/>
              <p:nvPr/>
            </p:nvSpPr>
            <p:spPr>
              <a:xfrm>
                <a:off x="1502036" y="924456"/>
                <a:ext cx="151247" cy="317945"/>
              </a:xfrm>
              <a:custGeom>
                <a:rect b="b" l="l" r="r" t="t"/>
                <a:pathLst>
                  <a:path extrusionOk="0" h="2140" w="1018">
                    <a:moveTo>
                      <a:pt x="1" y="0"/>
                    </a:moveTo>
                    <a:lnTo>
                      <a:pt x="32" y="2139"/>
                    </a:lnTo>
                    <a:lnTo>
                      <a:pt x="1018" y="2139"/>
                    </a:lnTo>
                    <a:lnTo>
                      <a:pt x="913" y="32"/>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57"/>
              <p:cNvSpPr/>
              <p:nvPr/>
            </p:nvSpPr>
            <p:spPr>
              <a:xfrm>
                <a:off x="1667250" y="1116116"/>
                <a:ext cx="112321" cy="126287"/>
              </a:xfrm>
              <a:custGeom>
                <a:rect b="b" l="l" r="r" t="t"/>
                <a:pathLst>
                  <a:path extrusionOk="0" h="850" w="756">
                    <a:moveTo>
                      <a:pt x="0" y="0"/>
                    </a:moveTo>
                    <a:lnTo>
                      <a:pt x="11" y="839"/>
                    </a:lnTo>
                    <a:lnTo>
                      <a:pt x="755" y="849"/>
                    </a:lnTo>
                    <a:lnTo>
                      <a:pt x="713" y="315"/>
                    </a:lnTo>
                    <a:cubicBezTo>
                      <a:pt x="483" y="189"/>
                      <a:pt x="242" y="94"/>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57"/>
              <p:cNvSpPr/>
              <p:nvPr/>
            </p:nvSpPr>
            <p:spPr>
              <a:xfrm>
                <a:off x="975489" y="1031875"/>
                <a:ext cx="146641" cy="210527"/>
              </a:xfrm>
              <a:custGeom>
                <a:rect b="b" l="l" r="r" t="t"/>
                <a:pathLst>
                  <a:path extrusionOk="0" h="1417" w="987">
                    <a:moveTo>
                      <a:pt x="986" y="1"/>
                    </a:moveTo>
                    <a:lnTo>
                      <a:pt x="986" y="1"/>
                    </a:lnTo>
                    <a:cubicBezTo>
                      <a:pt x="651" y="11"/>
                      <a:pt x="325" y="43"/>
                      <a:pt x="21" y="74"/>
                    </a:cubicBezTo>
                    <a:lnTo>
                      <a:pt x="0" y="1416"/>
                    </a:lnTo>
                    <a:lnTo>
                      <a:pt x="923" y="1416"/>
                    </a:lnTo>
                    <a:lnTo>
                      <a:pt x="9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57"/>
              <p:cNvSpPr/>
              <p:nvPr/>
            </p:nvSpPr>
            <p:spPr>
              <a:xfrm>
                <a:off x="1385256" y="1049109"/>
                <a:ext cx="109201" cy="194779"/>
              </a:xfrm>
              <a:custGeom>
                <a:rect b="b" l="l" r="r" t="t"/>
                <a:pathLst>
                  <a:path extrusionOk="0" h="1311" w="735">
                    <a:moveTo>
                      <a:pt x="32" y="0"/>
                    </a:moveTo>
                    <a:lnTo>
                      <a:pt x="0" y="1311"/>
                    </a:lnTo>
                    <a:lnTo>
                      <a:pt x="734" y="1300"/>
                    </a:lnTo>
                    <a:lnTo>
                      <a:pt x="703" y="115"/>
                    </a:lnTo>
                    <a:cubicBezTo>
                      <a:pt x="483" y="74"/>
                      <a:pt x="262" y="32"/>
                      <a:pt x="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57"/>
              <p:cNvSpPr/>
              <p:nvPr/>
            </p:nvSpPr>
            <p:spPr>
              <a:xfrm>
                <a:off x="1283929" y="1036629"/>
                <a:ext cx="85875" cy="205773"/>
              </a:xfrm>
              <a:custGeom>
                <a:rect b="b" l="l" r="r" t="t"/>
                <a:pathLst>
                  <a:path extrusionOk="0" h="1385" w="578">
                    <a:moveTo>
                      <a:pt x="1" y="0"/>
                    </a:moveTo>
                    <a:lnTo>
                      <a:pt x="43" y="1384"/>
                    </a:lnTo>
                    <a:lnTo>
                      <a:pt x="577" y="1384"/>
                    </a:lnTo>
                    <a:lnTo>
                      <a:pt x="556" y="53"/>
                    </a:lnTo>
                    <a:cubicBezTo>
                      <a:pt x="378" y="32"/>
                      <a:pt x="189" y="1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57"/>
              <p:cNvSpPr/>
              <p:nvPr/>
            </p:nvSpPr>
            <p:spPr>
              <a:xfrm>
                <a:off x="1126589" y="1031875"/>
                <a:ext cx="146641" cy="210527"/>
              </a:xfrm>
              <a:custGeom>
                <a:rect b="b" l="l" r="r" t="t"/>
                <a:pathLst>
                  <a:path extrusionOk="0" h="1417" w="987">
                    <a:moveTo>
                      <a:pt x="63" y="1"/>
                    </a:moveTo>
                    <a:lnTo>
                      <a:pt x="1" y="1416"/>
                    </a:lnTo>
                    <a:lnTo>
                      <a:pt x="986" y="1416"/>
                    </a:lnTo>
                    <a:lnTo>
                      <a:pt x="934" y="22"/>
                    </a:lnTo>
                    <a:cubicBezTo>
                      <a:pt x="630" y="1"/>
                      <a:pt x="347" y="1"/>
                      <a:pt x="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57"/>
              <p:cNvSpPr/>
              <p:nvPr/>
            </p:nvSpPr>
            <p:spPr>
              <a:xfrm>
                <a:off x="1505156" y="1069315"/>
                <a:ext cx="148127" cy="173087"/>
              </a:xfrm>
              <a:custGeom>
                <a:rect b="b" l="l" r="r" t="t"/>
                <a:pathLst>
                  <a:path extrusionOk="0" h="1165" w="997">
                    <a:moveTo>
                      <a:pt x="1" y="0"/>
                    </a:moveTo>
                    <a:lnTo>
                      <a:pt x="11" y="1164"/>
                    </a:lnTo>
                    <a:lnTo>
                      <a:pt x="997" y="1164"/>
                    </a:lnTo>
                    <a:lnTo>
                      <a:pt x="955" y="263"/>
                    </a:lnTo>
                    <a:cubicBezTo>
                      <a:pt x="640" y="158"/>
                      <a:pt x="326" y="63"/>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57"/>
              <p:cNvSpPr/>
              <p:nvPr/>
            </p:nvSpPr>
            <p:spPr>
              <a:xfrm>
                <a:off x="995696" y="1203329"/>
                <a:ext cx="90481" cy="23474"/>
              </a:xfrm>
              <a:custGeom>
                <a:rect b="b" l="l" r="r" t="t"/>
                <a:pathLst>
                  <a:path extrusionOk="0" h="158" w="609">
                    <a:moveTo>
                      <a:pt x="11" y="0"/>
                    </a:moveTo>
                    <a:lnTo>
                      <a:pt x="1" y="158"/>
                    </a:lnTo>
                    <a:lnTo>
                      <a:pt x="609" y="158"/>
                    </a:lnTo>
                    <a:lnTo>
                      <a:pt x="609"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57"/>
              <p:cNvSpPr/>
              <p:nvPr/>
            </p:nvSpPr>
            <p:spPr>
              <a:xfrm>
                <a:off x="997330" y="1165888"/>
                <a:ext cx="90481" cy="21989"/>
              </a:xfrm>
              <a:custGeom>
                <a:rect b="b" l="l" r="r" t="t"/>
                <a:pathLst>
                  <a:path extrusionOk="0" h="148" w="609">
                    <a:moveTo>
                      <a:pt x="0" y="1"/>
                    </a:moveTo>
                    <a:lnTo>
                      <a:pt x="0" y="147"/>
                    </a:lnTo>
                    <a:lnTo>
                      <a:pt x="598" y="147"/>
                    </a:lnTo>
                    <a:lnTo>
                      <a:pt x="60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57"/>
              <p:cNvSpPr/>
              <p:nvPr/>
            </p:nvSpPr>
            <p:spPr>
              <a:xfrm>
                <a:off x="1156155" y="1193969"/>
                <a:ext cx="85875" cy="29715"/>
              </a:xfrm>
              <a:custGeom>
                <a:rect b="b" l="l" r="r" t="t"/>
                <a:pathLst>
                  <a:path extrusionOk="0" h="200" w="578">
                    <a:moveTo>
                      <a:pt x="1" y="0"/>
                    </a:moveTo>
                    <a:lnTo>
                      <a:pt x="1" y="200"/>
                    </a:lnTo>
                    <a:lnTo>
                      <a:pt x="578" y="200"/>
                    </a:lnTo>
                    <a:lnTo>
                      <a:pt x="578"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57"/>
              <p:cNvSpPr/>
              <p:nvPr/>
            </p:nvSpPr>
            <p:spPr>
              <a:xfrm>
                <a:off x="989455" y="910341"/>
                <a:ext cx="99841" cy="20503"/>
              </a:xfrm>
              <a:custGeom>
                <a:rect b="b" l="l" r="r" t="t"/>
                <a:pathLst>
                  <a:path extrusionOk="0" h="138" w="672">
                    <a:moveTo>
                      <a:pt x="1" y="1"/>
                    </a:moveTo>
                    <a:lnTo>
                      <a:pt x="1" y="137"/>
                    </a:lnTo>
                    <a:lnTo>
                      <a:pt x="672" y="137"/>
                    </a:lnTo>
                    <a:lnTo>
                      <a:pt x="67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57"/>
              <p:cNvSpPr/>
              <p:nvPr/>
            </p:nvSpPr>
            <p:spPr>
              <a:xfrm>
                <a:off x="1318695" y="916582"/>
                <a:ext cx="18423" cy="17383"/>
              </a:xfrm>
              <a:custGeom>
                <a:rect b="b" l="l" r="r" t="t"/>
                <a:pathLst>
                  <a:path extrusionOk="0" h="117" w="124">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57"/>
              <p:cNvSpPr/>
              <p:nvPr/>
            </p:nvSpPr>
            <p:spPr>
              <a:xfrm>
                <a:off x="1196122" y="1158163"/>
                <a:ext cx="16343" cy="11292"/>
              </a:xfrm>
              <a:custGeom>
                <a:rect b="b" l="l" r="r" t="t"/>
                <a:pathLst>
                  <a:path extrusionOk="0" h="76" w="11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57"/>
              <p:cNvSpPr/>
              <p:nvPr/>
            </p:nvSpPr>
            <p:spPr>
              <a:xfrm>
                <a:off x="1405462" y="1207935"/>
                <a:ext cx="67155" cy="18869"/>
              </a:xfrm>
              <a:custGeom>
                <a:rect b="b" l="l" r="r" t="t"/>
                <a:pathLst>
                  <a:path extrusionOk="0" h="127" w="452">
                    <a:moveTo>
                      <a:pt x="11" y="1"/>
                    </a:moveTo>
                    <a:lnTo>
                      <a:pt x="1" y="127"/>
                    </a:lnTo>
                    <a:lnTo>
                      <a:pt x="452" y="127"/>
                    </a:lnTo>
                    <a:lnTo>
                      <a:pt x="45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57"/>
              <p:cNvSpPr/>
              <p:nvPr/>
            </p:nvSpPr>
            <p:spPr>
              <a:xfrm>
                <a:off x="1304284" y="1187729"/>
                <a:ext cx="54675" cy="43829"/>
              </a:xfrm>
              <a:custGeom>
                <a:rect b="b" l="l" r="r" t="t"/>
                <a:pathLst>
                  <a:path extrusionOk="0" h="295" w="368">
                    <a:moveTo>
                      <a:pt x="367" y="0"/>
                    </a:moveTo>
                    <a:lnTo>
                      <a:pt x="0" y="11"/>
                    </a:lnTo>
                    <a:lnTo>
                      <a:pt x="0" y="294"/>
                    </a:lnTo>
                    <a:lnTo>
                      <a:pt x="357" y="273"/>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57"/>
              <p:cNvSpPr/>
              <p:nvPr/>
            </p:nvSpPr>
            <p:spPr>
              <a:xfrm>
                <a:off x="1534722" y="943176"/>
                <a:ext cx="78149" cy="34320"/>
              </a:xfrm>
              <a:custGeom>
                <a:rect b="b" l="l" r="r" t="t"/>
                <a:pathLst>
                  <a:path extrusionOk="0" h="231" w="526">
                    <a:moveTo>
                      <a:pt x="11" y="0"/>
                    </a:moveTo>
                    <a:lnTo>
                      <a:pt x="1" y="231"/>
                    </a:lnTo>
                    <a:lnTo>
                      <a:pt x="525" y="231"/>
                    </a:lnTo>
                    <a:lnTo>
                      <a:pt x="525"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57"/>
              <p:cNvSpPr/>
              <p:nvPr/>
            </p:nvSpPr>
            <p:spPr>
              <a:xfrm>
                <a:off x="1673490" y="913462"/>
                <a:ext cx="62400" cy="39075"/>
              </a:xfrm>
              <a:custGeom>
                <a:rect b="b" l="l" r="r" t="t"/>
                <a:pathLst>
                  <a:path extrusionOk="0" h="263" w="420">
                    <a:moveTo>
                      <a:pt x="11" y="1"/>
                    </a:moveTo>
                    <a:lnTo>
                      <a:pt x="0" y="242"/>
                    </a:lnTo>
                    <a:lnTo>
                      <a:pt x="420" y="263"/>
                    </a:lnTo>
                    <a:lnTo>
                      <a:pt x="420" y="22"/>
                    </a:lnTo>
                    <a:lnTo>
                      <a:pt x="11"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57"/>
              <p:cNvSpPr/>
              <p:nvPr/>
            </p:nvSpPr>
            <p:spPr>
              <a:xfrm>
                <a:off x="1523876" y="1200209"/>
                <a:ext cx="104595" cy="28229"/>
              </a:xfrm>
              <a:custGeom>
                <a:rect b="b" l="l" r="r" t="t"/>
                <a:pathLst>
                  <a:path extrusionOk="0" h="190" w="704">
                    <a:moveTo>
                      <a:pt x="1" y="0"/>
                    </a:moveTo>
                    <a:lnTo>
                      <a:pt x="11" y="189"/>
                    </a:lnTo>
                    <a:lnTo>
                      <a:pt x="703" y="189"/>
                    </a:lnTo>
                    <a:lnTo>
                      <a:pt x="69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57"/>
              <p:cNvSpPr/>
              <p:nvPr/>
            </p:nvSpPr>
            <p:spPr>
              <a:xfrm>
                <a:off x="1679730" y="1161283"/>
                <a:ext cx="78001" cy="71761"/>
              </a:xfrm>
              <a:custGeom>
                <a:rect b="b" l="l" r="r" t="t"/>
                <a:pathLst>
                  <a:path extrusionOk="0" h="483" w="525">
                    <a:moveTo>
                      <a:pt x="0" y="0"/>
                    </a:moveTo>
                    <a:lnTo>
                      <a:pt x="11" y="483"/>
                    </a:lnTo>
                    <a:lnTo>
                      <a:pt x="525" y="483"/>
                    </a:lnTo>
                    <a:lnTo>
                      <a:pt x="514"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57"/>
              <p:cNvSpPr/>
              <p:nvPr/>
            </p:nvSpPr>
            <p:spPr>
              <a:xfrm>
                <a:off x="1327610" y="1144048"/>
                <a:ext cx="7874" cy="32983"/>
              </a:xfrm>
              <a:custGeom>
                <a:rect b="b" l="l" r="r" t="t"/>
                <a:pathLst>
                  <a:path extrusionOk="0" h="222" w="53">
                    <a:moveTo>
                      <a:pt x="53" y="1"/>
                    </a:moveTo>
                    <a:lnTo>
                      <a:pt x="0" y="11"/>
                    </a:lnTo>
                    <a:lnTo>
                      <a:pt x="0" y="221"/>
                    </a:lnTo>
                    <a:lnTo>
                      <a:pt x="53" y="221"/>
                    </a:lnTo>
                    <a:lnTo>
                      <a:pt x="5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57"/>
              <p:cNvSpPr/>
              <p:nvPr/>
            </p:nvSpPr>
            <p:spPr>
              <a:xfrm>
                <a:off x="1424183" y="1008252"/>
                <a:ext cx="26297" cy="21394"/>
              </a:xfrm>
              <a:custGeom>
                <a:rect b="b" l="l" r="r" t="t"/>
                <a:pathLst>
                  <a:path extrusionOk="0" h="144" w="177">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57"/>
              <p:cNvSpPr/>
              <p:nvPr/>
            </p:nvSpPr>
            <p:spPr>
              <a:xfrm>
                <a:off x="2778137" y="863689"/>
                <a:ext cx="74881" cy="378711"/>
              </a:xfrm>
              <a:custGeom>
                <a:rect b="b" l="l" r="r" t="t"/>
                <a:pathLst>
                  <a:path extrusionOk="0" h="2549" w="504">
                    <a:moveTo>
                      <a:pt x="0" y="0"/>
                    </a:moveTo>
                    <a:lnTo>
                      <a:pt x="21" y="2548"/>
                    </a:lnTo>
                    <a:lnTo>
                      <a:pt x="503" y="2548"/>
                    </a:lnTo>
                    <a:lnTo>
                      <a:pt x="3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57"/>
              <p:cNvSpPr/>
              <p:nvPr/>
            </p:nvSpPr>
            <p:spPr>
              <a:xfrm>
                <a:off x="3683250" y="925942"/>
                <a:ext cx="113955" cy="316459"/>
              </a:xfrm>
              <a:custGeom>
                <a:rect b="b" l="l" r="r" t="t"/>
                <a:pathLst>
                  <a:path extrusionOk="0" h="2130" w="767">
                    <a:moveTo>
                      <a:pt x="1" y="1"/>
                    </a:moveTo>
                    <a:lnTo>
                      <a:pt x="32" y="2129"/>
                    </a:lnTo>
                    <a:lnTo>
                      <a:pt x="766" y="2129"/>
                    </a:lnTo>
                    <a:lnTo>
                      <a:pt x="6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57"/>
              <p:cNvSpPr/>
              <p:nvPr/>
            </p:nvSpPr>
            <p:spPr>
              <a:xfrm>
                <a:off x="3801663" y="925942"/>
                <a:ext cx="98355" cy="316459"/>
              </a:xfrm>
              <a:custGeom>
                <a:rect b="b" l="l" r="r" t="t"/>
                <a:pathLst>
                  <a:path extrusionOk="0" h="2130" w="662">
                    <a:moveTo>
                      <a:pt x="22" y="1"/>
                    </a:moveTo>
                    <a:lnTo>
                      <a:pt x="1" y="2129"/>
                    </a:lnTo>
                    <a:lnTo>
                      <a:pt x="598" y="2129"/>
                    </a:lnTo>
                    <a:lnTo>
                      <a:pt x="6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57"/>
              <p:cNvSpPr/>
              <p:nvPr/>
            </p:nvSpPr>
            <p:spPr>
              <a:xfrm>
                <a:off x="3683250" y="925942"/>
                <a:ext cx="106081" cy="223007"/>
              </a:xfrm>
              <a:custGeom>
                <a:rect b="b" l="l" r="r" t="t"/>
                <a:pathLst>
                  <a:path extrusionOk="0" h="1501" w="714">
                    <a:moveTo>
                      <a:pt x="1" y="1"/>
                    </a:moveTo>
                    <a:lnTo>
                      <a:pt x="22" y="1500"/>
                    </a:lnTo>
                    <a:lnTo>
                      <a:pt x="74" y="1500"/>
                    </a:lnTo>
                    <a:cubicBezTo>
                      <a:pt x="294" y="1500"/>
                      <a:pt x="504" y="1490"/>
                      <a:pt x="714" y="1479"/>
                    </a:cubicBezTo>
                    <a:lnTo>
                      <a:pt x="6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57"/>
              <p:cNvSpPr/>
              <p:nvPr/>
            </p:nvSpPr>
            <p:spPr>
              <a:xfrm>
                <a:off x="3801663" y="925942"/>
                <a:ext cx="98355" cy="218253"/>
              </a:xfrm>
              <a:custGeom>
                <a:rect b="b" l="l" r="r" t="t"/>
                <a:pathLst>
                  <a:path extrusionOk="0" h="1469" w="662">
                    <a:moveTo>
                      <a:pt x="22" y="1"/>
                    </a:moveTo>
                    <a:lnTo>
                      <a:pt x="1" y="1469"/>
                    </a:lnTo>
                    <a:cubicBezTo>
                      <a:pt x="221" y="1448"/>
                      <a:pt x="431" y="1416"/>
                      <a:pt x="619" y="1385"/>
                    </a:cubicBezTo>
                    <a:lnTo>
                      <a:pt x="6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57"/>
              <p:cNvSpPr/>
              <p:nvPr/>
            </p:nvSpPr>
            <p:spPr>
              <a:xfrm>
                <a:off x="3692610" y="940056"/>
                <a:ext cx="67155" cy="24960"/>
              </a:xfrm>
              <a:custGeom>
                <a:rect b="b" l="l" r="r" t="t"/>
                <a:pathLst>
                  <a:path extrusionOk="0" h="168" w="452">
                    <a:moveTo>
                      <a:pt x="1" y="0"/>
                    </a:moveTo>
                    <a:lnTo>
                      <a:pt x="11" y="168"/>
                    </a:lnTo>
                    <a:lnTo>
                      <a:pt x="451" y="168"/>
                    </a:lnTo>
                    <a:lnTo>
                      <a:pt x="441"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57"/>
              <p:cNvSpPr/>
              <p:nvPr/>
            </p:nvSpPr>
            <p:spPr>
              <a:xfrm>
                <a:off x="3817263" y="1189214"/>
                <a:ext cx="57795" cy="36103"/>
              </a:xfrm>
              <a:custGeom>
                <a:rect b="b" l="l" r="r" t="t"/>
                <a:pathLst>
                  <a:path extrusionOk="0" h="243" w="389">
                    <a:moveTo>
                      <a:pt x="0" y="1"/>
                    </a:moveTo>
                    <a:lnTo>
                      <a:pt x="11" y="242"/>
                    </a:lnTo>
                    <a:lnTo>
                      <a:pt x="388" y="242"/>
                    </a:lnTo>
                    <a:lnTo>
                      <a:pt x="38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57"/>
              <p:cNvSpPr/>
              <p:nvPr/>
            </p:nvSpPr>
            <p:spPr>
              <a:xfrm>
                <a:off x="3821869" y="941542"/>
                <a:ext cx="70275" cy="21989"/>
              </a:xfrm>
              <a:custGeom>
                <a:rect b="b" l="l" r="r" t="t"/>
                <a:pathLst>
                  <a:path extrusionOk="0" h="148" w="473">
                    <a:moveTo>
                      <a:pt x="1" y="1"/>
                    </a:moveTo>
                    <a:lnTo>
                      <a:pt x="11" y="147"/>
                    </a:lnTo>
                    <a:lnTo>
                      <a:pt x="473" y="147"/>
                    </a:lnTo>
                    <a:lnTo>
                      <a:pt x="47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57"/>
              <p:cNvSpPr/>
              <p:nvPr/>
            </p:nvSpPr>
            <p:spPr>
              <a:xfrm>
                <a:off x="3734656" y="1203329"/>
                <a:ext cx="11143" cy="14114"/>
              </a:xfrm>
              <a:custGeom>
                <a:rect b="b" l="l" r="r" t="t"/>
                <a:pathLst>
                  <a:path extrusionOk="0" h="95" w="75">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57"/>
              <p:cNvSpPr/>
              <p:nvPr/>
            </p:nvSpPr>
            <p:spPr>
              <a:xfrm>
                <a:off x="3723810" y="985223"/>
                <a:ext cx="10994" cy="14114"/>
              </a:xfrm>
              <a:custGeom>
                <a:rect b="b" l="l" r="r" t="t"/>
                <a:pathLst>
                  <a:path extrusionOk="0" h="95" w="74">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57"/>
              <p:cNvSpPr/>
              <p:nvPr/>
            </p:nvSpPr>
            <p:spPr>
              <a:xfrm>
                <a:off x="3839104" y="1156528"/>
                <a:ext cx="12629" cy="17383"/>
              </a:xfrm>
              <a:custGeom>
                <a:rect b="b" l="l" r="r" t="t"/>
                <a:pathLst>
                  <a:path extrusionOk="0" h="117" w="85">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57"/>
              <p:cNvSpPr/>
              <p:nvPr/>
            </p:nvSpPr>
            <p:spPr>
              <a:xfrm>
                <a:off x="3918591" y="1013155"/>
                <a:ext cx="112321" cy="229247"/>
              </a:xfrm>
              <a:custGeom>
                <a:rect b="b" l="l" r="r" t="t"/>
                <a:pathLst>
                  <a:path extrusionOk="0" h="1543" w="756">
                    <a:moveTo>
                      <a:pt x="0" y="1"/>
                    </a:moveTo>
                    <a:lnTo>
                      <a:pt x="0" y="1542"/>
                    </a:lnTo>
                    <a:lnTo>
                      <a:pt x="713" y="1542"/>
                    </a:lnTo>
                    <a:lnTo>
                      <a:pt x="7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57"/>
              <p:cNvSpPr/>
              <p:nvPr/>
            </p:nvSpPr>
            <p:spPr>
              <a:xfrm>
                <a:off x="3918591" y="1013155"/>
                <a:ext cx="112321" cy="117075"/>
              </a:xfrm>
              <a:custGeom>
                <a:rect b="b" l="l" r="r" t="t"/>
                <a:pathLst>
                  <a:path extrusionOk="0" h="788" w="756">
                    <a:moveTo>
                      <a:pt x="0" y="1"/>
                    </a:moveTo>
                    <a:lnTo>
                      <a:pt x="0" y="662"/>
                    </a:lnTo>
                    <a:cubicBezTo>
                      <a:pt x="220" y="704"/>
                      <a:pt x="472" y="745"/>
                      <a:pt x="734" y="787"/>
                    </a:cubicBezTo>
                    <a:lnTo>
                      <a:pt x="7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57"/>
              <p:cNvSpPr/>
              <p:nvPr/>
            </p:nvSpPr>
            <p:spPr>
              <a:xfrm>
                <a:off x="3929437" y="1025635"/>
                <a:ext cx="76515" cy="32983"/>
              </a:xfrm>
              <a:custGeom>
                <a:rect b="b" l="l" r="r" t="t"/>
                <a:pathLst>
                  <a:path extrusionOk="0" h="222" w="515">
                    <a:moveTo>
                      <a:pt x="514" y="1"/>
                    </a:moveTo>
                    <a:lnTo>
                      <a:pt x="11" y="22"/>
                    </a:lnTo>
                    <a:lnTo>
                      <a:pt x="0" y="221"/>
                    </a:lnTo>
                    <a:lnTo>
                      <a:pt x="504" y="200"/>
                    </a:lnTo>
                    <a:lnTo>
                      <a:pt x="51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6" name="Google Shape;2576;p57"/>
              <p:cNvSpPr/>
              <p:nvPr/>
            </p:nvSpPr>
            <p:spPr>
              <a:xfrm>
                <a:off x="3930922" y="1203329"/>
                <a:ext cx="71909" cy="32835"/>
              </a:xfrm>
              <a:custGeom>
                <a:rect b="b" l="l" r="r" t="t"/>
                <a:pathLst>
                  <a:path extrusionOk="0" h="221" w="484">
                    <a:moveTo>
                      <a:pt x="483" y="0"/>
                    </a:moveTo>
                    <a:lnTo>
                      <a:pt x="11" y="21"/>
                    </a:lnTo>
                    <a:lnTo>
                      <a:pt x="1" y="220"/>
                    </a:lnTo>
                    <a:lnTo>
                      <a:pt x="473" y="200"/>
                    </a:lnTo>
                    <a:lnTo>
                      <a:pt x="48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7" name="Google Shape;2577;p57"/>
              <p:cNvSpPr/>
              <p:nvPr/>
            </p:nvSpPr>
            <p:spPr>
              <a:xfrm>
                <a:off x="4049336" y="863689"/>
                <a:ext cx="101475" cy="378711"/>
              </a:xfrm>
              <a:custGeom>
                <a:rect b="b" l="l" r="r" t="t"/>
                <a:pathLst>
                  <a:path extrusionOk="0" h="2549" w="683">
                    <a:moveTo>
                      <a:pt x="1" y="0"/>
                    </a:moveTo>
                    <a:lnTo>
                      <a:pt x="32" y="2548"/>
                    </a:lnTo>
                    <a:lnTo>
                      <a:pt x="683" y="2548"/>
                    </a:lnTo>
                    <a:lnTo>
                      <a:pt x="5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8" name="Google Shape;2578;p57"/>
              <p:cNvSpPr/>
              <p:nvPr/>
            </p:nvSpPr>
            <p:spPr>
              <a:xfrm>
                <a:off x="4155269" y="863689"/>
                <a:ext cx="88995" cy="378711"/>
              </a:xfrm>
              <a:custGeom>
                <a:rect b="b" l="l" r="r" t="t"/>
                <a:pathLst>
                  <a:path extrusionOk="0" h="2549" w="599">
                    <a:moveTo>
                      <a:pt x="22" y="0"/>
                    </a:moveTo>
                    <a:lnTo>
                      <a:pt x="1" y="2548"/>
                    </a:lnTo>
                    <a:lnTo>
                      <a:pt x="536" y="2548"/>
                    </a:lnTo>
                    <a:lnTo>
                      <a:pt x="5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9" name="Google Shape;2579;p57"/>
              <p:cNvSpPr/>
              <p:nvPr/>
            </p:nvSpPr>
            <p:spPr>
              <a:xfrm>
                <a:off x="4049336" y="863689"/>
                <a:ext cx="95235" cy="268025"/>
              </a:xfrm>
              <a:custGeom>
                <a:rect b="b" l="l" r="r" t="t"/>
                <a:pathLst>
                  <a:path extrusionOk="0" h="1804" w="641">
                    <a:moveTo>
                      <a:pt x="1" y="0"/>
                    </a:moveTo>
                    <a:lnTo>
                      <a:pt x="22" y="1804"/>
                    </a:lnTo>
                    <a:lnTo>
                      <a:pt x="64" y="1804"/>
                    </a:lnTo>
                    <a:cubicBezTo>
                      <a:pt x="263" y="1793"/>
                      <a:pt x="452" y="1783"/>
                      <a:pt x="641" y="1772"/>
                    </a:cubicBezTo>
                    <a:lnTo>
                      <a:pt x="5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0" name="Google Shape;2580;p57"/>
              <p:cNvSpPr/>
              <p:nvPr/>
            </p:nvSpPr>
            <p:spPr>
              <a:xfrm>
                <a:off x="4156903" y="863689"/>
                <a:ext cx="87361" cy="261785"/>
              </a:xfrm>
              <a:custGeom>
                <a:rect b="b" l="l" r="r" t="t"/>
                <a:pathLst>
                  <a:path extrusionOk="0" h="1762" w="588">
                    <a:moveTo>
                      <a:pt x="21" y="0"/>
                    </a:moveTo>
                    <a:lnTo>
                      <a:pt x="0" y="1762"/>
                    </a:lnTo>
                    <a:cubicBezTo>
                      <a:pt x="189" y="1730"/>
                      <a:pt x="368" y="1699"/>
                      <a:pt x="556" y="1657"/>
                    </a:cubicBezTo>
                    <a:lnTo>
                      <a:pt x="5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1" name="Google Shape;2581;p57"/>
              <p:cNvSpPr/>
              <p:nvPr/>
            </p:nvSpPr>
            <p:spPr>
              <a:xfrm>
                <a:off x="4169384" y="1179854"/>
                <a:ext cx="53040" cy="42343"/>
              </a:xfrm>
              <a:custGeom>
                <a:rect b="b" l="l" r="r" t="t"/>
                <a:pathLst>
                  <a:path extrusionOk="0" h="285" w="357">
                    <a:moveTo>
                      <a:pt x="0" y="1"/>
                    </a:moveTo>
                    <a:lnTo>
                      <a:pt x="11" y="284"/>
                    </a:lnTo>
                    <a:lnTo>
                      <a:pt x="357" y="284"/>
                    </a:lnTo>
                    <a:lnTo>
                      <a:pt x="346"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2" name="Google Shape;2582;p57"/>
              <p:cNvSpPr/>
              <p:nvPr/>
            </p:nvSpPr>
            <p:spPr>
              <a:xfrm>
                <a:off x="4096137" y="1195455"/>
                <a:ext cx="9509" cy="17383"/>
              </a:xfrm>
              <a:custGeom>
                <a:rect b="b" l="l" r="r" t="t"/>
                <a:pathLst>
                  <a:path extrusionOk="0" h="117" w="64">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57"/>
              <p:cNvSpPr/>
              <p:nvPr/>
            </p:nvSpPr>
            <p:spPr>
              <a:xfrm>
                <a:off x="4086777" y="935302"/>
                <a:ext cx="9509" cy="15749"/>
              </a:xfrm>
              <a:custGeom>
                <a:rect b="b" l="l" r="r" t="t"/>
                <a:pathLst>
                  <a:path extrusionOk="0" h="106" w="64">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4" name="Google Shape;2584;p57"/>
              <p:cNvSpPr/>
              <p:nvPr/>
            </p:nvSpPr>
            <p:spPr>
              <a:xfrm>
                <a:off x="4189590" y="1140928"/>
                <a:ext cx="11143" cy="18869"/>
              </a:xfrm>
              <a:custGeom>
                <a:rect b="b" l="l" r="r" t="t"/>
                <a:pathLst>
                  <a:path extrusionOk="0" h="127" w="75">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57"/>
              <p:cNvSpPr/>
              <p:nvPr/>
            </p:nvSpPr>
            <p:spPr>
              <a:xfrm>
                <a:off x="2860596" y="863689"/>
                <a:ext cx="112321" cy="378711"/>
              </a:xfrm>
              <a:custGeom>
                <a:rect b="b" l="l" r="r" t="t"/>
                <a:pathLst>
                  <a:path extrusionOk="0" h="2549" w="756">
                    <a:moveTo>
                      <a:pt x="1" y="0"/>
                    </a:moveTo>
                    <a:lnTo>
                      <a:pt x="22" y="2548"/>
                    </a:lnTo>
                    <a:lnTo>
                      <a:pt x="756" y="2548"/>
                    </a:lnTo>
                    <a:lnTo>
                      <a:pt x="5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57"/>
              <p:cNvSpPr/>
              <p:nvPr/>
            </p:nvSpPr>
            <p:spPr>
              <a:xfrm>
                <a:off x="2977523" y="863689"/>
                <a:ext cx="98206" cy="378711"/>
              </a:xfrm>
              <a:custGeom>
                <a:rect b="b" l="l" r="r" t="t"/>
                <a:pathLst>
                  <a:path extrusionOk="0" h="2549" w="661">
                    <a:moveTo>
                      <a:pt x="21" y="0"/>
                    </a:moveTo>
                    <a:lnTo>
                      <a:pt x="0" y="2548"/>
                    </a:lnTo>
                    <a:lnTo>
                      <a:pt x="598" y="2548"/>
                    </a:lnTo>
                    <a:lnTo>
                      <a:pt x="66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57"/>
              <p:cNvSpPr/>
              <p:nvPr/>
            </p:nvSpPr>
            <p:spPr>
              <a:xfrm>
                <a:off x="2673690" y="894741"/>
                <a:ext cx="96721" cy="347660"/>
              </a:xfrm>
              <a:custGeom>
                <a:rect b="b" l="l" r="r" t="t"/>
                <a:pathLst>
                  <a:path extrusionOk="0" h="2340" w="651">
                    <a:moveTo>
                      <a:pt x="1" y="1"/>
                    </a:moveTo>
                    <a:lnTo>
                      <a:pt x="11" y="2339"/>
                    </a:lnTo>
                    <a:lnTo>
                      <a:pt x="651" y="2339"/>
                    </a:lnTo>
                    <a:lnTo>
                      <a:pt x="588" y="3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57"/>
              <p:cNvSpPr/>
              <p:nvPr/>
            </p:nvSpPr>
            <p:spPr>
              <a:xfrm>
                <a:off x="2778137" y="863689"/>
                <a:ext cx="70126" cy="266539"/>
              </a:xfrm>
              <a:custGeom>
                <a:rect b="b" l="l" r="r" t="t"/>
                <a:pathLst>
                  <a:path extrusionOk="0" h="1794" w="472">
                    <a:moveTo>
                      <a:pt x="0" y="0"/>
                    </a:moveTo>
                    <a:lnTo>
                      <a:pt x="11" y="1772"/>
                    </a:lnTo>
                    <a:cubicBezTo>
                      <a:pt x="157" y="1783"/>
                      <a:pt x="315" y="1793"/>
                      <a:pt x="472" y="1793"/>
                    </a:cubicBezTo>
                    <a:lnTo>
                      <a:pt x="3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57"/>
              <p:cNvSpPr/>
              <p:nvPr/>
            </p:nvSpPr>
            <p:spPr>
              <a:xfrm>
                <a:off x="2860596" y="863689"/>
                <a:ext cx="104595" cy="268025"/>
              </a:xfrm>
              <a:custGeom>
                <a:rect b="b" l="l" r="r" t="t"/>
                <a:pathLst>
                  <a:path extrusionOk="0" h="1804" w="704">
                    <a:moveTo>
                      <a:pt x="1" y="0"/>
                    </a:moveTo>
                    <a:lnTo>
                      <a:pt x="22" y="1804"/>
                    </a:lnTo>
                    <a:lnTo>
                      <a:pt x="64" y="1804"/>
                    </a:lnTo>
                    <a:cubicBezTo>
                      <a:pt x="284" y="1804"/>
                      <a:pt x="504" y="1783"/>
                      <a:pt x="703" y="1772"/>
                    </a:cubicBezTo>
                    <a:lnTo>
                      <a:pt x="5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57"/>
              <p:cNvSpPr/>
              <p:nvPr/>
            </p:nvSpPr>
            <p:spPr>
              <a:xfrm>
                <a:off x="2979009" y="863689"/>
                <a:ext cx="96721" cy="261785"/>
              </a:xfrm>
              <a:custGeom>
                <a:rect b="b" l="l" r="r" t="t"/>
                <a:pathLst>
                  <a:path extrusionOk="0" h="1762" w="651">
                    <a:moveTo>
                      <a:pt x="11" y="0"/>
                    </a:moveTo>
                    <a:lnTo>
                      <a:pt x="1" y="1762"/>
                    </a:lnTo>
                    <a:cubicBezTo>
                      <a:pt x="211" y="1730"/>
                      <a:pt x="410" y="1699"/>
                      <a:pt x="609" y="1657"/>
                    </a:cubicBezTo>
                    <a:lnTo>
                      <a:pt x="6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57"/>
              <p:cNvSpPr/>
              <p:nvPr/>
            </p:nvSpPr>
            <p:spPr>
              <a:xfrm>
                <a:off x="2673690" y="894741"/>
                <a:ext cx="93601" cy="230733"/>
              </a:xfrm>
              <a:custGeom>
                <a:rect b="b" l="l" r="r" t="t"/>
                <a:pathLst>
                  <a:path extrusionOk="0" h="1553" w="630">
                    <a:moveTo>
                      <a:pt x="1" y="1"/>
                    </a:moveTo>
                    <a:lnTo>
                      <a:pt x="11" y="1448"/>
                    </a:lnTo>
                    <a:cubicBezTo>
                      <a:pt x="210" y="1501"/>
                      <a:pt x="420" y="1532"/>
                      <a:pt x="630" y="1553"/>
                    </a:cubicBezTo>
                    <a:lnTo>
                      <a:pt x="588" y="3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57"/>
              <p:cNvSpPr/>
              <p:nvPr/>
            </p:nvSpPr>
            <p:spPr>
              <a:xfrm>
                <a:off x="2686170" y="913462"/>
                <a:ext cx="64035" cy="23623"/>
              </a:xfrm>
              <a:custGeom>
                <a:rect b="b" l="l" r="r" t="t"/>
                <a:pathLst>
                  <a:path extrusionOk="0" h="159" w="431">
                    <a:moveTo>
                      <a:pt x="0" y="1"/>
                    </a:moveTo>
                    <a:lnTo>
                      <a:pt x="0" y="158"/>
                    </a:lnTo>
                    <a:lnTo>
                      <a:pt x="430" y="158"/>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57"/>
              <p:cNvSpPr/>
              <p:nvPr/>
            </p:nvSpPr>
            <p:spPr>
              <a:xfrm>
                <a:off x="2687656" y="952388"/>
                <a:ext cx="62549" cy="23623"/>
              </a:xfrm>
              <a:custGeom>
                <a:rect b="b" l="l" r="r" t="t"/>
                <a:pathLst>
                  <a:path extrusionOk="0" h="159" w="421">
                    <a:moveTo>
                      <a:pt x="1" y="1"/>
                    </a:moveTo>
                    <a:lnTo>
                      <a:pt x="1" y="158"/>
                    </a:lnTo>
                    <a:lnTo>
                      <a:pt x="420" y="158"/>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57"/>
              <p:cNvSpPr/>
              <p:nvPr/>
            </p:nvSpPr>
            <p:spPr>
              <a:xfrm>
                <a:off x="2684536" y="1201695"/>
                <a:ext cx="70275" cy="20503"/>
              </a:xfrm>
              <a:custGeom>
                <a:rect b="b" l="l" r="r" t="t"/>
                <a:pathLst>
                  <a:path extrusionOk="0" h="138" w="473">
                    <a:moveTo>
                      <a:pt x="1" y="1"/>
                    </a:moveTo>
                    <a:lnTo>
                      <a:pt x="1" y="137"/>
                    </a:lnTo>
                    <a:lnTo>
                      <a:pt x="473" y="137"/>
                    </a:lnTo>
                    <a:lnTo>
                      <a:pt x="47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57"/>
              <p:cNvSpPr/>
              <p:nvPr/>
            </p:nvSpPr>
            <p:spPr>
              <a:xfrm>
                <a:off x="2807703" y="1198575"/>
                <a:ext cx="10994" cy="17383"/>
              </a:xfrm>
              <a:custGeom>
                <a:rect b="b" l="l" r="r" t="t"/>
                <a:pathLst>
                  <a:path extrusionOk="0" h="117" w="74">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57"/>
              <p:cNvSpPr/>
              <p:nvPr/>
            </p:nvSpPr>
            <p:spPr>
              <a:xfrm>
                <a:off x="2993124" y="1179854"/>
                <a:ext cx="59280" cy="42343"/>
              </a:xfrm>
              <a:custGeom>
                <a:rect b="b" l="l" r="r" t="t"/>
                <a:pathLst>
                  <a:path extrusionOk="0" h="285" w="399">
                    <a:moveTo>
                      <a:pt x="0" y="1"/>
                    </a:moveTo>
                    <a:lnTo>
                      <a:pt x="11" y="284"/>
                    </a:lnTo>
                    <a:lnTo>
                      <a:pt x="399" y="284"/>
                    </a:lnTo>
                    <a:lnTo>
                      <a:pt x="38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57"/>
              <p:cNvSpPr/>
              <p:nvPr/>
            </p:nvSpPr>
            <p:spPr>
              <a:xfrm>
                <a:off x="2910517" y="1195455"/>
                <a:ext cx="10994" cy="17383"/>
              </a:xfrm>
              <a:custGeom>
                <a:rect b="b" l="l" r="r" t="t"/>
                <a:pathLst>
                  <a:path extrusionOk="0" h="117" w="74">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57"/>
              <p:cNvSpPr/>
              <p:nvPr/>
            </p:nvSpPr>
            <p:spPr>
              <a:xfrm>
                <a:off x="2901156" y="935302"/>
                <a:ext cx="12629" cy="15749"/>
              </a:xfrm>
              <a:custGeom>
                <a:rect b="b" l="l" r="r" t="t"/>
                <a:pathLst>
                  <a:path extrusionOk="0" h="106" w="85">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57"/>
              <p:cNvSpPr/>
              <p:nvPr/>
            </p:nvSpPr>
            <p:spPr>
              <a:xfrm>
                <a:off x="3014964" y="1140928"/>
                <a:ext cx="14114" cy="18869"/>
              </a:xfrm>
              <a:custGeom>
                <a:rect b="b" l="l" r="r" t="t"/>
                <a:pathLst>
                  <a:path extrusionOk="0" h="127" w="95">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57"/>
              <p:cNvSpPr/>
              <p:nvPr/>
            </p:nvSpPr>
            <p:spPr>
              <a:xfrm>
                <a:off x="3376296" y="863689"/>
                <a:ext cx="106081" cy="378711"/>
              </a:xfrm>
              <a:custGeom>
                <a:rect b="b" l="l" r="r" t="t"/>
                <a:pathLst>
                  <a:path extrusionOk="0" h="2549" w="714">
                    <a:moveTo>
                      <a:pt x="85" y="0"/>
                    </a:moveTo>
                    <a:lnTo>
                      <a:pt x="1" y="2548"/>
                    </a:lnTo>
                    <a:lnTo>
                      <a:pt x="714" y="2548"/>
                    </a:lnTo>
                    <a:lnTo>
                      <a:pt x="6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57"/>
              <p:cNvSpPr/>
              <p:nvPr/>
            </p:nvSpPr>
            <p:spPr>
              <a:xfrm>
                <a:off x="3094303" y="967988"/>
                <a:ext cx="112321" cy="274413"/>
              </a:xfrm>
              <a:custGeom>
                <a:rect b="b" l="l" r="r" t="t"/>
                <a:pathLst>
                  <a:path extrusionOk="0" h="1847" w="756">
                    <a:moveTo>
                      <a:pt x="1" y="1"/>
                    </a:moveTo>
                    <a:lnTo>
                      <a:pt x="1" y="1846"/>
                    </a:lnTo>
                    <a:lnTo>
                      <a:pt x="714" y="1846"/>
                    </a:lnTo>
                    <a:lnTo>
                      <a:pt x="7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57"/>
              <p:cNvSpPr/>
              <p:nvPr/>
            </p:nvSpPr>
            <p:spPr>
              <a:xfrm>
                <a:off x="3500949" y="863689"/>
                <a:ext cx="160607" cy="378711"/>
              </a:xfrm>
              <a:custGeom>
                <a:rect b="b" l="l" r="r" t="t"/>
                <a:pathLst>
                  <a:path extrusionOk="0" h="2549" w="1081">
                    <a:moveTo>
                      <a:pt x="64" y="0"/>
                    </a:moveTo>
                    <a:lnTo>
                      <a:pt x="1" y="2548"/>
                    </a:lnTo>
                    <a:lnTo>
                      <a:pt x="1081" y="2548"/>
                    </a:lnTo>
                    <a:lnTo>
                      <a:pt x="9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57"/>
              <p:cNvSpPr/>
              <p:nvPr/>
            </p:nvSpPr>
            <p:spPr>
              <a:xfrm>
                <a:off x="3220590" y="894741"/>
                <a:ext cx="141887" cy="347660"/>
              </a:xfrm>
              <a:custGeom>
                <a:rect b="b" l="l" r="r" t="t"/>
                <a:pathLst>
                  <a:path extrusionOk="0" h="2340" w="955">
                    <a:moveTo>
                      <a:pt x="74" y="1"/>
                    </a:moveTo>
                    <a:lnTo>
                      <a:pt x="0" y="2339"/>
                    </a:lnTo>
                    <a:lnTo>
                      <a:pt x="954" y="2339"/>
                    </a:lnTo>
                    <a:lnTo>
                      <a:pt x="944" y="32"/>
                    </a:lnTo>
                    <a:lnTo>
                      <a:pt x="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57"/>
              <p:cNvSpPr/>
              <p:nvPr/>
            </p:nvSpPr>
            <p:spPr>
              <a:xfrm>
                <a:off x="3381050" y="863689"/>
                <a:ext cx="99841" cy="266539"/>
              </a:xfrm>
              <a:custGeom>
                <a:rect b="b" l="l" r="r" t="t"/>
                <a:pathLst>
                  <a:path extrusionOk="0" h="1794" w="672">
                    <a:moveTo>
                      <a:pt x="53" y="0"/>
                    </a:moveTo>
                    <a:lnTo>
                      <a:pt x="0" y="1772"/>
                    </a:lnTo>
                    <a:cubicBezTo>
                      <a:pt x="210" y="1783"/>
                      <a:pt x="441" y="1793"/>
                      <a:pt x="671" y="1793"/>
                    </a:cubicBezTo>
                    <a:lnTo>
                      <a:pt x="6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57"/>
              <p:cNvSpPr/>
              <p:nvPr/>
            </p:nvSpPr>
            <p:spPr>
              <a:xfrm>
                <a:off x="3094303" y="967988"/>
                <a:ext cx="112321" cy="140401"/>
              </a:xfrm>
              <a:custGeom>
                <a:rect b="b" l="l" r="r" t="t"/>
                <a:pathLst>
                  <a:path extrusionOk="0" h="945" w="756">
                    <a:moveTo>
                      <a:pt x="1" y="1"/>
                    </a:moveTo>
                    <a:lnTo>
                      <a:pt x="1" y="787"/>
                    </a:lnTo>
                    <a:cubicBezTo>
                      <a:pt x="232" y="850"/>
                      <a:pt x="473" y="903"/>
                      <a:pt x="735" y="945"/>
                    </a:cubicBezTo>
                    <a:lnTo>
                      <a:pt x="7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57"/>
              <p:cNvSpPr/>
              <p:nvPr/>
            </p:nvSpPr>
            <p:spPr>
              <a:xfrm>
                <a:off x="3504070" y="863689"/>
                <a:ext cx="151247" cy="268025"/>
              </a:xfrm>
              <a:custGeom>
                <a:rect b="b" l="l" r="r" t="t"/>
                <a:pathLst>
                  <a:path extrusionOk="0" h="1804" w="1018">
                    <a:moveTo>
                      <a:pt x="43" y="0"/>
                    </a:moveTo>
                    <a:lnTo>
                      <a:pt x="1" y="1804"/>
                    </a:lnTo>
                    <a:lnTo>
                      <a:pt x="74" y="1804"/>
                    </a:lnTo>
                    <a:cubicBezTo>
                      <a:pt x="399" y="1804"/>
                      <a:pt x="714" y="1783"/>
                      <a:pt x="1018" y="1772"/>
                    </a:cubicBezTo>
                    <a:lnTo>
                      <a:pt x="9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57"/>
              <p:cNvSpPr/>
              <p:nvPr/>
            </p:nvSpPr>
            <p:spPr>
              <a:xfrm>
                <a:off x="3225196" y="894741"/>
                <a:ext cx="135647" cy="230733"/>
              </a:xfrm>
              <a:custGeom>
                <a:rect b="b" l="l" r="r" t="t"/>
                <a:pathLst>
                  <a:path extrusionOk="0" h="1553" w="913">
                    <a:moveTo>
                      <a:pt x="43" y="1"/>
                    </a:moveTo>
                    <a:lnTo>
                      <a:pt x="1" y="1448"/>
                    </a:lnTo>
                    <a:cubicBezTo>
                      <a:pt x="284" y="1501"/>
                      <a:pt x="588" y="1532"/>
                      <a:pt x="913" y="1553"/>
                    </a:cubicBezTo>
                    <a:lnTo>
                      <a:pt x="913" y="32"/>
                    </a:lnTo>
                    <a:lnTo>
                      <a:pt x="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57"/>
              <p:cNvSpPr/>
              <p:nvPr/>
            </p:nvSpPr>
            <p:spPr>
              <a:xfrm>
                <a:off x="3250157" y="913462"/>
                <a:ext cx="93601" cy="23623"/>
              </a:xfrm>
              <a:custGeom>
                <a:rect b="b" l="l" r="r" t="t"/>
                <a:pathLst>
                  <a:path extrusionOk="0" h="159" w="630">
                    <a:moveTo>
                      <a:pt x="0" y="1"/>
                    </a:moveTo>
                    <a:lnTo>
                      <a:pt x="0" y="158"/>
                    </a:lnTo>
                    <a:lnTo>
                      <a:pt x="630" y="158"/>
                    </a:lnTo>
                    <a:lnTo>
                      <a:pt x="63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57"/>
              <p:cNvSpPr/>
              <p:nvPr/>
            </p:nvSpPr>
            <p:spPr>
              <a:xfrm>
                <a:off x="3250157" y="952388"/>
                <a:ext cx="93601" cy="23623"/>
              </a:xfrm>
              <a:custGeom>
                <a:rect b="b" l="l" r="r" t="t"/>
                <a:pathLst>
                  <a:path extrusionOk="0" h="159" w="630">
                    <a:moveTo>
                      <a:pt x="0" y="1"/>
                    </a:moveTo>
                    <a:lnTo>
                      <a:pt x="0" y="158"/>
                    </a:lnTo>
                    <a:lnTo>
                      <a:pt x="619" y="158"/>
                    </a:lnTo>
                    <a:lnTo>
                      <a:pt x="63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57"/>
              <p:cNvSpPr/>
              <p:nvPr/>
            </p:nvSpPr>
            <p:spPr>
              <a:xfrm>
                <a:off x="3234556" y="1201695"/>
                <a:ext cx="106081" cy="20503"/>
              </a:xfrm>
              <a:custGeom>
                <a:rect b="b" l="l" r="r" t="t"/>
                <a:pathLst>
                  <a:path extrusionOk="0" h="138" w="714">
                    <a:moveTo>
                      <a:pt x="1" y="1"/>
                    </a:moveTo>
                    <a:lnTo>
                      <a:pt x="1" y="137"/>
                    </a:lnTo>
                    <a:lnTo>
                      <a:pt x="703" y="137"/>
                    </a:lnTo>
                    <a:lnTo>
                      <a:pt x="71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57"/>
              <p:cNvSpPr/>
              <p:nvPr/>
            </p:nvSpPr>
            <p:spPr>
              <a:xfrm>
                <a:off x="3416857" y="1198575"/>
                <a:ext cx="17234" cy="17383"/>
              </a:xfrm>
              <a:custGeom>
                <a:rect b="b" l="l" r="r" t="t"/>
                <a:pathLst>
                  <a:path extrusionOk="0" h="117" w="116">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57"/>
              <p:cNvSpPr/>
              <p:nvPr/>
            </p:nvSpPr>
            <p:spPr>
              <a:xfrm>
                <a:off x="3105297" y="982103"/>
                <a:ext cx="76515" cy="39075"/>
              </a:xfrm>
              <a:custGeom>
                <a:rect b="b" l="l" r="r" t="t"/>
                <a:pathLst>
                  <a:path extrusionOk="0" h="263" w="515">
                    <a:moveTo>
                      <a:pt x="514" y="0"/>
                    </a:moveTo>
                    <a:lnTo>
                      <a:pt x="11" y="21"/>
                    </a:lnTo>
                    <a:lnTo>
                      <a:pt x="0" y="262"/>
                    </a:lnTo>
                    <a:lnTo>
                      <a:pt x="514" y="241"/>
                    </a:lnTo>
                    <a:lnTo>
                      <a:pt x="514"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57"/>
              <p:cNvSpPr/>
              <p:nvPr/>
            </p:nvSpPr>
            <p:spPr>
              <a:xfrm>
                <a:off x="3106783" y="1195455"/>
                <a:ext cx="71909" cy="39223"/>
              </a:xfrm>
              <a:custGeom>
                <a:rect b="b" l="l" r="r" t="t"/>
                <a:pathLst>
                  <a:path extrusionOk="0" h="264" w="484">
                    <a:moveTo>
                      <a:pt x="483" y="1"/>
                    </a:moveTo>
                    <a:lnTo>
                      <a:pt x="11" y="22"/>
                    </a:lnTo>
                    <a:lnTo>
                      <a:pt x="1" y="263"/>
                    </a:lnTo>
                    <a:lnTo>
                      <a:pt x="483" y="242"/>
                    </a:lnTo>
                    <a:lnTo>
                      <a:pt x="48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57"/>
              <p:cNvSpPr/>
              <p:nvPr/>
            </p:nvSpPr>
            <p:spPr>
              <a:xfrm>
                <a:off x="3571076" y="1195455"/>
                <a:ext cx="17234" cy="17383"/>
              </a:xfrm>
              <a:custGeom>
                <a:rect b="b" l="l" r="r" t="t"/>
                <a:pathLst>
                  <a:path extrusionOk="0" h="117" w="116">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57"/>
              <p:cNvSpPr/>
              <p:nvPr/>
            </p:nvSpPr>
            <p:spPr>
              <a:xfrm>
                <a:off x="3566471" y="935302"/>
                <a:ext cx="17234" cy="15749"/>
              </a:xfrm>
              <a:custGeom>
                <a:rect b="b" l="l" r="r" t="t"/>
                <a:pathLst>
                  <a:path extrusionOk="0" h="106" w="116">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57"/>
              <p:cNvSpPr/>
              <p:nvPr/>
            </p:nvSpPr>
            <p:spPr>
              <a:xfrm>
                <a:off x="2080137" y="863689"/>
                <a:ext cx="110687" cy="378711"/>
              </a:xfrm>
              <a:custGeom>
                <a:rect b="b" l="l" r="r" t="t"/>
                <a:pathLst>
                  <a:path extrusionOk="0" h="2549" w="745">
                    <a:moveTo>
                      <a:pt x="0" y="0"/>
                    </a:moveTo>
                    <a:lnTo>
                      <a:pt x="32" y="2548"/>
                    </a:lnTo>
                    <a:lnTo>
                      <a:pt x="745" y="2548"/>
                    </a:lnTo>
                    <a:lnTo>
                      <a:pt x="5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57"/>
              <p:cNvSpPr/>
              <p:nvPr/>
            </p:nvSpPr>
            <p:spPr>
              <a:xfrm>
                <a:off x="1790269" y="967988"/>
                <a:ext cx="118561" cy="274413"/>
              </a:xfrm>
              <a:custGeom>
                <a:rect b="b" l="l" r="r" t="t"/>
                <a:pathLst>
                  <a:path extrusionOk="0" h="1847" w="798">
                    <a:moveTo>
                      <a:pt x="1" y="1"/>
                    </a:moveTo>
                    <a:lnTo>
                      <a:pt x="85" y="1846"/>
                    </a:lnTo>
                    <a:lnTo>
                      <a:pt x="798" y="1846"/>
                    </a:lnTo>
                    <a:lnTo>
                      <a:pt x="7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57"/>
              <p:cNvSpPr/>
              <p:nvPr/>
            </p:nvSpPr>
            <p:spPr>
              <a:xfrm>
                <a:off x="2203156" y="863689"/>
                <a:ext cx="166847" cy="378711"/>
              </a:xfrm>
              <a:custGeom>
                <a:rect b="b" l="l" r="r" t="t"/>
                <a:pathLst>
                  <a:path extrusionOk="0" h="2549" w="1123">
                    <a:moveTo>
                      <a:pt x="1" y="0"/>
                    </a:moveTo>
                    <a:lnTo>
                      <a:pt x="43" y="2548"/>
                    </a:lnTo>
                    <a:lnTo>
                      <a:pt x="1123" y="2548"/>
                    </a:lnTo>
                    <a:lnTo>
                      <a:pt x="8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57"/>
              <p:cNvSpPr/>
              <p:nvPr/>
            </p:nvSpPr>
            <p:spPr>
              <a:xfrm>
                <a:off x="2377730" y="863689"/>
                <a:ext cx="145007" cy="378711"/>
              </a:xfrm>
              <a:custGeom>
                <a:rect b="b" l="l" r="r" t="t"/>
                <a:pathLst>
                  <a:path extrusionOk="0" h="2549" w="976">
                    <a:moveTo>
                      <a:pt x="32" y="0"/>
                    </a:moveTo>
                    <a:lnTo>
                      <a:pt x="0" y="2548"/>
                    </a:lnTo>
                    <a:lnTo>
                      <a:pt x="891" y="2548"/>
                    </a:lnTo>
                    <a:lnTo>
                      <a:pt x="97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57"/>
              <p:cNvSpPr/>
              <p:nvPr/>
            </p:nvSpPr>
            <p:spPr>
              <a:xfrm>
                <a:off x="1924283" y="894741"/>
                <a:ext cx="146641" cy="347660"/>
              </a:xfrm>
              <a:custGeom>
                <a:rect b="b" l="l" r="r" t="t"/>
                <a:pathLst>
                  <a:path extrusionOk="0" h="2340" w="987">
                    <a:moveTo>
                      <a:pt x="1" y="1"/>
                    </a:moveTo>
                    <a:lnTo>
                      <a:pt x="32" y="2339"/>
                    </a:lnTo>
                    <a:lnTo>
                      <a:pt x="986" y="2339"/>
                    </a:lnTo>
                    <a:lnTo>
                      <a:pt x="881" y="32"/>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57"/>
              <p:cNvSpPr/>
              <p:nvPr/>
            </p:nvSpPr>
            <p:spPr>
              <a:xfrm>
                <a:off x="2080137" y="863689"/>
                <a:ext cx="104446" cy="266539"/>
              </a:xfrm>
              <a:custGeom>
                <a:rect b="b" l="l" r="r" t="t"/>
                <a:pathLst>
                  <a:path extrusionOk="0" h="1794" w="703">
                    <a:moveTo>
                      <a:pt x="0" y="0"/>
                    </a:moveTo>
                    <a:lnTo>
                      <a:pt x="21" y="1772"/>
                    </a:lnTo>
                    <a:cubicBezTo>
                      <a:pt x="241" y="1783"/>
                      <a:pt x="472" y="1793"/>
                      <a:pt x="703" y="1793"/>
                    </a:cubicBezTo>
                    <a:lnTo>
                      <a:pt x="5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57"/>
              <p:cNvSpPr/>
              <p:nvPr/>
            </p:nvSpPr>
            <p:spPr>
              <a:xfrm>
                <a:off x="1790269" y="967988"/>
                <a:ext cx="115441" cy="140401"/>
              </a:xfrm>
              <a:custGeom>
                <a:rect b="b" l="l" r="r" t="t"/>
                <a:pathLst>
                  <a:path extrusionOk="0" h="945" w="777">
                    <a:moveTo>
                      <a:pt x="1" y="1"/>
                    </a:moveTo>
                    <a:lnTo>
                      <a:pt x="43" y="787"/>
                    </a:lnTo>
                    <a:cubicBezTo>
                      <a:pt x="263" y="850"/>
                      <a:pt x="515" y="903"/>
                      <a:pt x="777" y="945"/>
                    </a:cubicBezTo>
                    <a:lnTo>
                      <a:pt x="7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57"/>
              <p:cNvSpPr/>
              <p:nvPr/>
            </p:nvSpPr>
            <p:spPr>
              <a:xfrm>
                <a:off x="2203156" y="863689"/>
                <a:ext cx="156001" cy="268025"/>
              </a:xfrm>
              <a:custGeom>
                <a:rect b="b" l="l" r="r" t="t"/>
                <a:pathLst>
                  <a:path extrusionOk="0" h="1804" w="1050">
                    <a:moveTo>
                      <a:pt x="1" y="0"/>
                    </a:moveTo>
                    <a:lnTo>
                      <a:pt x="32" y="1804"/>
                    </a:lnTo>
                    <a:lnTo>
                      <a:pt x="105" y="1804"/>
                    </a:lnTo>
                    <a:cubicBezTo>
                      <a:pt x="431" y="1804"/>
                      <a:pt x="745" y="1783"/>
                      <a:pt x="1049" y="1772"/>
                    </a:cubicBezTo>
                    <a:lnTo>
                      <a:pt x="8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57"/>
              <p:cNvSpPr/>
              <p:nvPr/>
            </p:nvSpPr>
            <p:spPr>
              <a:xfrm>
                <a:off x="2379216" y="863689"/>
                <a:ext cx="145007" cy="261785"/>
              </a:xfrm>
              <a:custGeom>
                <a:rect b="b" l="l" r="r" t="t"/>
                <a:pathLst>
                  <a:path extrusionOk="0" h="1762" w="976">
                    <a:moveTo>
                      <a:pt x="22" y="0"/>
                    </a:moveTo>
                    <a:lnTo>
                      <a:pt x="1" y="1762"/>
                    </a:lnTo>
                    <a:cubicBezTo>
                      <a:pt x="315" y="1730"/>
                      <a:pt x="619" y="1699"/>
                      <a:pt x="913" y="1657"/>
                    </a:cubicBezTo>
                    <a:lnTo>
                      <a:pt x="9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57"/>
              <p:cNvSpPr/>
              <p:nvPr/>
            </p:nvSpPr>
            <p:spPr>
              <a:xfrm>
                <a:off x="1924283" y="894741"/>
                <a:ext cx="140401" cy="230733"/>
              </a:xfrm>
              <a:custGeom>
                <a:rect b="b" l="l" r="r" t="t"/>
                <a:pathLst>
                  <a:path extrusionOk="0" h="1553" w="945">
                    <a:moveTo>
                      <a:pt x="1" y="1"/>
                    </a:moveTo>
                    <a:lnTo>
                      <a:pt x="22" y="1448"/>
                    </a:lnTo>
                    <a:cubicBezTo>
                      <a:pt x="315" y="1501"/>
                      <a:pt x="619" y="1532"/>
                      <a:pt x="944" y="1553"/>
                    </a:cubicBezTo>
                    <a:lnTo>
                      <a:pt x="881" y="32"/>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57"/>
              <p:cNvSpPr/>
              <p:nvPr/>
            </p:nvSpPr>
            <p:spPr>
              <a:xfrm>
                <a:off x="1944489" y="913462"/>
                <a:ext cx="93749" cy="23623"/>
              </a:xfrm>
              <a:custGeom>
                <a:rect b="b" l="l" r="r" t="t"/>
                <a:pathLst>
                  <a:path extrusionOk="0" h="159" w="631">
                    <a:moveTo>
                      <a:pt x="1" y="1"/>
                    </a:moveTo>
                    <a:lnTo>
                      <a:pt x="1" y="158"/>
                    </a:lnTo>
                    <a:lnTo>
                      <a:pt x="630" y="158"/>
                    </a:lnTo>
                    <a:lnTo>
                      <a:pt x="6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57"/>
              <p:cNvSpPr/>
              <p:nvPr/>
            </p:nvSpPr>
            <p:spPr>
              <a:xfrm>
                <a:off x="1946123" y="952388"/>
                <a:ext cx="93601" cy="23623"/>
              </a:xfrm>
              <a:custGeom>
                <a:rect b="b" l="l" r="r" t="t"/>
                <a:pathLst>
                  <a:path extrusionOk="0" h="159" w="630">
                    <a:moveTo>
                      <a:pt x="0" y="1"/>
                    </a:moveTo>
                    <a:lnTo>
                      <a:pt x="0" y="158"/>
                    </a:lnTo>
                    <a:lnTo>
                      <a:pt x="630" y="158"/>
                    </a:lnTo>
                    <a:lnTo>
                      <a:pt x="619"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57"/>
              <p:cNvSpPr/>
              <p:nvPr/>
            </p:nvSpPr>
            <p:spPr>
              <a:xfrm>
                <a:off x="1941369" y="1201695"/>
                <a:ext cx="104595" cy="20503"/>
              </a:xfrm>
              <a:custGeom>
                <a:rect b="b" l="l" r="r" t="t"/>
                <a:pathLst>
                  <a:path extrusionOk="0" h="138" w="704">
                    <a:moveTo>
                      <a:pt x="1" y="1"/>
                    </a:moveTo>
                    <a:lnTo>
                      <a:pt x="1" y="137"/>
                    </a:lnTo>
                    <a:lnTo>
                      <a:pt x="704" y="137"/>
                    </a:lnTo>
                    <a:lnTo>
                      <a:pt x="70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57"/>
              <p:cNvSpPr/>
              <p:nvPr/>
            </p:nvSpPr>
            <p:spPr>
              <a:xfrm>
                <a:off x="2122480" y="1201695"/>
                <a:ext cx="18572" cy="14263"/>
              </a:xfrm>
              <a:custGeom>
                <a:rect b="b" l="l" r="r" t="t"/>
                <a:pathLst>
                  <a:path extrusionOk="0" h="96" w="125">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57"/>
              <p:cNvSpPr/>
              <p:nvPr/>
            </p:nvSpPr>
            <p:spPr>
              <a:xfrm>
                <a:off x="2401057" y="1179854"/>
                <a:ext cx="85875" cy="42343"/>
              </a:xfrm>
              <a:custGeom>
                <a:rect b="b" l="l" r="r" t="t"/>
                <a:pathLst>
                  <a:path extrusionOk="0" h="285" w="578">
                    <a:moveTo>
                      <a:pt x="0" y="1"/>
                    </a:moveTo>
                    <a:lnTo>
                      <a:pt x="11" y="284"/>
                    </a:lnTo>
                    <a:lnTo>
                      <a:pt x="577" y="284"/>
                    </a:lnTo>
                    <a:lnTo>
                      <a:pt x="577"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57"/>
              <p:cNvSpPr/>
              <p:nvPr/>
            </p:nvSpPr>
            <p:spPr>
              <a:xfrm>
                <a:off x="1804384" y="982103"/>
                <a:ext cx="74881" cy="39075"/>
              </a:xfrm>
              <a:custGeom>
                <a:rect b="b" l="l" r="r" t="t"/>
                <a:pathLst>
                  <a:path extrusionOk="0" h="263" w="504">
                    <a:moveTo>
                      <a:pt x="503" y="0"/>
                    </a:moveTo>
                    <a:lnTo>
                      <a:pt x="0" y="21"/>
                    </a:lnTo>
                    <a:lnTo>
                      <a:pt x="0" y="262"/>
                    </a:lnTo>
                    <a:lnTo>
                      <a:pt x="503" y="241"/>
                    </a:lnTo>
                    <a:lnTo>
                      <a:pt x="50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57"/>
              <p:cNvSpPr/>
              <p:nvPr/>
            </p:nvSpPr>
            <p:spPr>
              <a:xfrm>
                <a:off x="1815229" y="1195455"/>
                <a:ext cx="70275" cy="39223"/>
              </a:xfrm>
              <a:custGeom>
                <a:rect b="b" l="l" r="r" t="t"/>
                <a:pathLst>
                  <a:path extrusionOk="0" h="264" w="473">
                    <a:moveTo>
                      <a:pt x="472" y="1"/>
                    </a:moveTo>
                    <a:lnTo>
                      <a:pt x="1" y="22"/>
                    </a:lnTo>
                    <a:lnTo>
                      <a:pt x="1" y="263"/>
                    </a:lnTo>
                    <a:lnTo>
                      <a:pt x="472" y="242"/>
                    </a:lnTo>
                    <a:lnTo>
                      <a:pt x="47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57"/>
              <p:cNvSpPr/>
              <p:nvPr/>
            </p:nvSpPr>
            <p:spPr>
              <a:xfrm>
                <a:off x="2276403" y="1195455"/>
                <a:ext cx="18869" cy="17383"/>
              </a:xfrm>
              <a:custGeom>
                <a:rect b="b" l="l" r="r" t="t"/>
                <a:pathLst>
                  <a:path extrusionOk="0" h="117" w="127">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57"/>
              <p:cNvSpPr/>
              <p:nvPr/>
            </p:nvSpPr>
            <p:spPr>
              <a:xfrm>
                <a:off x="2261100" y="938422"/>
                <a:ext cx="18572" cy="12629"/>
              </a:xfrm>
              <a:custGeom>
                <a:rect b="b" l="l" r="r" t="t"/>
                <a:pathLst>
                  <a:path extrusionOk="0" h="85" w="125">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57"/>
              <p:cNvSpPr/>
              <p:nvPr/>
            </p:nvSpPr>
            <p:spPr>
              <a:xfrm>
                <a:off x="2433743" y="1140928"/>
                <a:ext cx="18869" cy="18869"/>
              </a:xfrm>
              <a:custGeom>
                <a:rect b="b" l="l" r="r" t="t"/>
                <a:pathLst>
                  <a:path extrusionOk="0" h="127" w="127">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57"/>
              <p:cNvSpPr/>
              <p:nvPr/>
            </p:nvSpPr>
            <p:spPr>
              <a:xfrm>
                <a:off x="2446966" y="939759"/>
                <a:ext cx="23177" cy="15897"/>
              </a:xfrm>
              <a:custGeom>
                <a:rect b="b" l="l" r="r" t="t"/>
                <a:pathLst>
                  <a:path extrusionOk="0" h="107" w="156">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637" name="Google Shape;2637;p57"/>
          <p:cNvGrpSpPr/>
          <p:nvPr/>
        </p:nvGrpSpPr>
        <p:grpSpPr>
          <a:xfrm>
            <a:off x="5153416" y="859708"/>
            <a:ext cx="3268775" cy="380199"/>
            <a:chOff x="5161963" y="859708"/>
            <a:chExt cx="3268775" cy="380199"/>
          </a:xfrm>
        </p:grpSpPr>
        <p:sp>
          <p:nvSpPr>
            <p:cNvPr id="2638" name="Google Shape;2638;p57"/>
            <p:cNvSpPr/>
            <p:nvPr/>
          </p:nvSpPr>
          <p:spPr>
            <a:xfrm flipH="1">
              <a:off x="5288102" y="876794"/>
              <a:ext cx="59429" cy="28229"/>
            </a:xfrm>
            <a:custGeom>
              <a:rect b="b" l="l" r="r" t="t"/>
              <a:pathLst>
                <a:path extrusionOk="0" h="190" w="400">
                  <a:moveTo>
                    <a:pt x="1" y="1"/>
                  </a:moveTo>
                  <a:lnTo>
                    <a:pt x="1" y="189"/>
                  </a:lnTo>
                  <a:lnTo>
                    <a:pt x="399" y="189"/>
                  </a:lnTo>
                  <a:lnTo>
                    <a:pt x="389"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57"/>
            <p:cNvSpPr/>
            <p:nvPr/>
          </p:nvSpPr>
          <p:spPr>
            <a:xfrm flipH="1">
              <a:off x="5169688" y="876794"/>
              <a:ext cx="62549" cy="28229"/>
            </a:xfrm>
            <a:custGeom>
              <a:rect b="b" l="l" r="r" t="t"/>
              <a:pathLst>
                <a:path extrusionOk="0" h="190" w="421">
                  <a:moveTo>
                    <a:pt x="1" y="1"/>
                  </a:moveTo>
                  <a:lnTo>
                    <a:pt x="11" y="189"/>
                  </a:lnTo>
                  <a:lnTo>
                    <a:pt x="420" y="189"/>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57"/>
            <p:cNvSpPr/>
            <p:nvPr/>
          </p:nvSpPr>
          <p:spPr>
            <a:xfrm flipH="1">
              <a:off x="6581289" y="878428"/>
              <a:ext cx="37440" cy="18720"/>
            </a:xfrm>
            <a:custGeom>
              <a:rect b="b" l="l" r="r" t="t"/>
              <a:pathLst>
                <a:path extrusionOk="0" h="126" w="252">
                  <a:moveTo>
                    <a:pt x="0" y="0"/>
                  </a:moveTo>
                  <a:lnTo>
                    <a:pt x="10" y="126"/>
                  </a:lnTo>
                  <a:lnTo>
                    <a:pt x="252" y="126"/>
                  </a:lnTo>
                  <a:lnTo>
                    <a:pt x="252"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57"/>
            <p:cNvSpPr/>
            <p:nvPr/>
          </p:nvSpPr>
          <p:spPr>
            <a:xfrm flipH="1">
              <a:off x="6470602" y="876794"/>
              <a:ext cx="65669" cy="28229"/>
            </a:xfrm>
            <a:custGeom>
              <a:rect b="b" l="l" r="r" t="t"/>
              <a:pathLst>
                <a:path extrusionOk="0" h="190" w="442">
                  <a:moveTo>
                    <a:pt x="1" y="1"/>
                  </a:moveTo>
                  <a:lnTo>
                    <a:pt x="1" y="189"/>
                  </a:lnTo>
                  <a:lnTo>
                    <a:pt x="441" y="189"/>
                  </a:lnTo>
                  <a:lnTo>
                    <a:pt x="431"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57"/>
            <p:cNvSpPr/>
            <p:nvPr/>
          </p:nvSpPr>
          <p:spPr>
            <a:xfrm flipH="1">
              <a:off x="6338222" y="876794"/>
              <a:ext cx="68640" cy="28229"/>
            </a:xfrm>
            <a:custGeom>
              <a:rect b="b" l="l" r="r" t="t"/>
              <a:pathLst>
                <a:path extrusionOk="0" h="190" w="462">
                  <a:moveTo>
                    <a:pt x="0" y="1"/>
                  </a:moveTo>
                  <a:lnTo>
                    <a:pt x="0" y="189"/>
                  </a:lnTo>
                  <a:lnTo>
                    <a:pt x="462" y="189"/>
                  </a:lnTo>
                  <a:lnTo>
                    <a:pt x="46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57"/>
            <p:cNvSpPr/>
            <p:nvPr/>
          </p:nvSpPr>
          <p:spPr>
            <a:xfrm flipH="1">
              <a:off x="5948661" y="878428"/>
              <a:ext cx="54675" cy="18720"/>
            </a:xfrm>
            <a:custGeom>
              <a:rect b="b" l="l" r="r" t="t"/>
              <a:pathLst>
                <a:path extrusionOk="0" h="126" w="368">
                  <a:moveTo>
                    <a:pt x="0" y="0"/>
                  </a:moveTo>
                  <a:lnTo>
                    <a:pt x="0" y="126"/>
                  </a:lnTo>
                  <a:lnTo>
                    <a:pt x="367" y="126"/>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57"/>
            <p:cNvSpPr/>
            <p:nvPr/>
          </p:nvSpPr>
          <p:spPr>
            <a:xfrm flipH="1">
              <a:off x="5785082" y="876794"/>
              <a:ext cx="96721" cy="28229"/>
            </a:xfrm>
            <a:custGeom>
              <a:rect b="b" l="l" r="r" t="t"/>
              <a:pathLst>
                <a:path extrusionOk="0" h="190" w="651">
                  <a:moveTo>
                    <a:pt x="0" y="1"/>
                  </a:moveTo>
                  <a:lnTo>
                    <a:pt x="0" y="189"/>
                  </a:lnTo>
                  <a:lnTo>
                    <a:pt x="640" y="189"/>
                  </a:lnTo>
                  <a:lnTo>
                    <a:pt x="65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57"/>
            <p:cNvSpPr/>
            <p:nvPr/>
          </p:nvSpPr>
          <p:spPr>
            <a:xfrm flipH="1">
              <a:off x="7255815" y="878428"/>
              <a:ext cx="54675" cy="18720"/>
            </a:xfrm>
            <a:custGeom>
              <a:rect b="b" l="l" r="r" t="t"/>
              <a:pathLst>
                <a:path extrusionOk="0" h="126" w="368">
                  <a:moveTo>
                    <a:pt x="0" y="0"/>
                  </a:moveTo>
                  <a:lnTo>
                    <a:pt x="0" y="126"/>
                  </a:lnTo>
                  <a:lnTo>
                    <a:pt x="367" y="126"/>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57"/>
            <p:cNvSpPr/>
            <p:nvPr/>
          </p:nvSpPr>
          <p:spPr>
            <a:xfrm flipH="1">
              <a:off x="7092236" y="876794"/>
              <a:ext cx="96721" cy="28229"/>
            </a:xfrm>
            <a:custGeom>
              <a:rect b="b" l="l" r="r" t="t"/>
              <a:pathLst>
                <a:path extrusionOk="0" h="190" w="651">
                  <a:moveTo>
                    <a:pt x="0" y="1"/>
                  </a:moveTo>
                  <a:lnTo>
                    <a:pt x="0" y="189"/>
                  </a:lnTo>
                  <a:lnTo>
                    <a:pt x="650" y="189"/>
                  </a:lnTo>
                  <a:lnTo>
                    <a:pt x="65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7" name="Google Shape;2647;p57"/>
            <p:cNvSpPr/>
            <p:nvPr/>
          </p:nvSpPr>
          <p:spPr>
            <a:xfrm flipH="1">
              <a:off x="6894484" y="876794"/>
              <a:ext cx="102961" cy="28229"/>
            </a:xfrm>
            <a:custGeom>
              <a:rect b="b" l="l" r="r" t="t"/>
              <a:pathLst>
                <a:path extrusionOk="0" h="190" w="693">
                  <a:moveTo>
                    <a:pt x="1" y="1"/>
                  </a:moveTo>
                  <a:lnTo>
                    <a:pt x="11" y="189"/>
                  </a:lnTo>
                  <a:lnTo>
                    <a:pt x="693" y="189"/>
                  </a:lnTo>
                  <a:lnTo>
                    <a:pt x="69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48" name="Google Shape;2648;p57"/>
            <p:cNvGrpSpPr/>
            <p:nvPr/>
          </p:nvGrpSpPr>
          <p:grpSpPr>
            <a:xfrm flipH="1">
              <a:off x="5161963" y="859708"/>
              <a:ext cx="3268775" cy="380199"/>
              <a:chOff x="975489" y="863689"/>
              <a:chExt cx="3268775" cy="380199"/>
            </a:xfrm>
          </p:grpSpPr>
          <p:sp>
            <p:nvSpPr>
              <p:cNvPr id="2649" name="Google Shape;2649;p57"/>
              <p:cNvSpPr/>
              <p:nvPr/>
            </p:nvSpPr>
            <p:spPr>
              <a:xfrm>
                <a:off x="2505355" y="905736"/>
                <a:ext cx="166847" cy="338151"/>
              </a:xfrm>
              <a:custGeom>
                <a:rect b="b" l="l" r="r" t="t"/>
                <a:pathLst>
                  <a:path extrusionOk="0" h="2276" w="1123">
                    <a:moveTo>
                      <a:pt x="588" y="0"/>
                    </a:moveTo>
                    <a:lnTo>
                      <a:pt x="1" y="2171"/>
                    </a:lnTo>
                    <a:lnTo>
                      <a:pt x="546" y="2276"/>
                    </a:lnTo>
                    <a:lnTo>
                      <a:pt x="1123" y="74"/>
                    </a:lnTo>
                    <a:lnTo>
                      <a:pt x="5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57"/>
              <p:cNvSpPr/>
              <p:nvPr/>
            </p:nvSpPr>
            <p:spPr>
              <a:xfrm>
                <a:off x="2536556" y="905736"/>
                <a:ext cx="135647" cy="207407"/>
              </a:xfrm>
              <a:custGeom>
                <a:rect b="b" l="l" r="r" t="t"/>
                <a:pathLst>
                  <a:path extrusionOk="0" h="1396" w="913">
                    <a:moveTo>
                      <a:pt x="378" y="0"/>
                    </a:moveTo>
                    <a:lnTo>
                      <a:pt x="1" y="1395"/>
                    </a:lnTo>
                    <a:cubicBezTo>
                      <a:pt x="200" y="1374"/>
                      <a:pt x="399" y="1332"/>
                      <a:pt x="598" y="1280"/>
                    </a:cubicBezTo>
                    <a:lnTo>
                      <a:pt x="913" y="74"/>
                    </a:lnTo>
                    <a:lnTo>
                      <a:pt x="3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57"/>
              <p:cNvSpPr/>
              <p:nvPr/>
            </p:nvSpPr>
            <p:spPr>
              <a:xfrm>
                <a:off x="2592717" y="930696"/>
                <a:ext cx="54675" cy="45315"/>
              </a:xfrm>
              <a:custGeom>
                <a:rect b="b" l="l" r="r" t="t"/>
                <a:pathLst>
                  <a:path extrusionOk="0" h="305" w="368">
                    <a:moveTo>
                      <a:pt x="74" y="0"/>
                    </a:moveTo>
                    <a:lnTo>
                      <a:pt x="0" y="294"/>
                    </a:lnTo>
                    <a:lnTo>
                      <a:pt x="283" y="304"/>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2" name="Google Shape;2652;p57"/>
              <p:cNvSpPr/>
              <p:nvPr/>
            </p:nvSpPr>
            <p:spPr>
              <a:xfrm>
                <a:off x="2525710" y="1186094"/>
                <a:ext cx="51555" cy="45463"/>
              </a:xfrm>
              <a:custGeom>
                <a:rect b="b" l="l" r="r" t="t"/>
                <a:pathLst>
                  <a:path extrusionOk="0" h="306" w="347">
                    <a:moveTo>
                      <a:pt x="63" y="1"/>
                    </a:moveTo>
                    <a:lnTo>
                      <a:pt x="0" y="232"/>
                    </a:lnTo>
                    <a:lnTo>
                      <a:pt x="283" y="305"/>
                    </a:lnTo>
                    <a:lnTo>
                      <a:pt x="346" y="64"/>
                    </a:lnTo>
                    <a:lnTo>
                      <a:pt x="6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57"/>
              <p:cNvSpPr/>
              <p:nvPr/>
            </p:nvSpPr>
            <p:spPr>
              <a:xfrm>
                <a:off x="2598957" y="986708"/>
                <a:ext cx="14114" cy="32835"/>
              </a:xfrm>
              <a:custGeom>
                <a:rect b="b" l="l" r="r" t="t"/>
                <a:pathLst>
                  <a:path extrusionOk="0" h="221" w="95">
                    <a:moveTo>
                      <a:pt x="53" y="1"/>
                    </a:moveTo>
                    <a:lnTo>
                      <a:pt x="0" y="221"/>
                    </a:lnTo>
                    <a:lnTo>
                      <a:pt x="42" y="221"/>
                    </a:lnTo>
                    <a:lnTo>
                      <a:pt x="95"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57"/>
              <p:cNvSpPr/>
              <p:nvPr/>
            </p:nvSpPr>
            <p:spPr>
              <a:xfrm>
                <a:off x="1664130" y="896376"/>
                <a:ext cx="115441" cy="346025"/>
              </a:xfrm>
              <a:custGeom>
                <a:rect b="b" l="l" r="r" t="t"/>
                <a:pathLst>
                  <a:path extrusionOk="0" h="2329" w="777">
                    <a:moveTo>
                      <a:pt x="0" y="0"/>
                    </a:moveTo>
                    <a:lnTo>
                      <a:pt x="32" y="2328"/>
                    </a:lnTo>
                    <a:lnTo>
                      <a:pt x="776" y="2328"/>
                    </a:lnTo>
                    <a:lnTo>
                      <a:pt x="60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57"/>
              <p:cNvSpPr/>
              <p:nvPr/>
            </p:nvSpPr>
            <p:spPr>
              <a:xfrm>
                <a:off x="975489" y="896376"/>
                <a:ext cx="151247" cy="346025"/>
              </a:xfrm>
              <a:custGeom>
                <a:rect b="b" l="l" r="r" t="t"/>
                <a:pathLst>
                  <a:path extrusionOk="0" h="2329" w="1018">
                    <a:moveTo>
                      <a:pt x="32" y="0"/>
                    </a:moveTo>
                    <a:lnTo>
                      <a:pt x="0" y="2328"/>
                    </a:lnTo>
                    <a:lnTo>
                      <a:pt x="923" y="2328"/>
                    </a:lnTo>
                    <a:lnTo>
                      <a:pt x="10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57"/>
              <p:cNvSpPr/>
              <p:nvPr/>
            </p:nvSpPr>
            <p:spPr>
              <a:xfrm>
                <a:off x="1385256" y="991463"/>
                <a:ext cx="109201" cy="250939"/>
              </a:xfrm>
              <a:custGeom>
                <a:rect b="b" l="l" r="r" t="t"/>
                <a:pathLst>
                  <a:path extrusionOk="0" h="1689" w="735">
                    <a:moveTo>
                      <a:pt x="42" y="0"/>
                    </a:moveTo>
                    <a:lnTo>
                      <a:pt x="0" y="1688"/>
                    </a:lnTo>
                    <a:lnTo>
                      <a:pt x="734" y="1688"/>
                    </a:lnTo>
                    <a:lnTo>
                      <a:pt x="6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57"/>
              <p:cNvSpPr/>
              <p:nvPr/>
            </p:nvSpPr>
            <p:spPr>
              <a:xfrm>
                <a:off x="1280809" y="896376"/>
                <a:ext cx="88995" cy="346025"/>
              </a:xfrm>
              <a:custGeom>
                <a:rect b="b" l="l" r="r" t="t"/>
                <a:pathLst>
                  <a:path extrusionOk="0" h="2329" w="599">
                    <a:moveTo>
                      <a:pt x="1" y="0"/>
                    </a:moveTo>
                    <a:lnTo>
                      <a:pt x="64" y="2328"/>
                    </a:lnTo>
                    <a:lnTo>
                      <a:pt x="598" y="2328"/>
                    </a:lnTo>
                    <a:lnTo>
                      <a:pt x="5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57"/>
              <p:cNvSpPr/>
              <p:nvPr/>
            </p:nvSpPr>
            <p:spPr>
              <a:xfrm>
                <a:off x="1126589" y="929062"/>
                <a:ext cx="146641" cy="313339"/>
              </a:xfrm>
              <a:custGeom>
                <a:rect b="b" l="l" r="r" t="t"/>
                <a:pathLst>
                  <a:path extrusionOk="0" h="2109" w="987">
                    <a:moveTo>
                      <a:pt x="84" y="1"/>
                    </a:moveTo>
                    <a:lnTo>
                      <a:pt x="1" y="2108"/>
                    </a:lnTo>
                    <a:lnTo>
                      <a:pt x="986" y="2108"/>
                    </a:lnTo>
                    <a:lnTo>
                      <a:pt x="902" y="64"/>
                    </a:lnTo>
                    <a:lnTo>
                      <a:pt x="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57"/>
              <p:cNvSpPr/>
              <p:nvPr/>
            </p:nvSpPr>
            <p:spPr>
              <a:xfrm>
                <a:off x="1502036" y="924456"/>
                <a:ext cx="151247" cy="317945"/>
              </a:xfrm>
              <a:custGeom>
                <a:rect b="b" l="l" r="r" t="t"/>
                <a:pathLst>
                  <a:path extrusionOk="0" h="2140" w="1018">
                    <a:moveTo>
                      <a:pt x="1" y="0"/>
                    </a:moveTo>
                    <a:lnTo>
                      <a:pt x="32" y="2139"/>
                    </a:lnTo>
                    <a:lnTo>
                      <a:pt x="1018" y="2139"/>
                    </a:lnTo>
                    <a:lnTo>
                      <a:pt x="913" y="32"/>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57"/>
              <p:cNvSpPr/>
              <p:nvPr/>
            </p:nvSpPr>
            <p:spPr>
              <a:xfrm>
                <a:off x="1667250" y="1116116"/>
                <a:ext cx="112321" cy="126287"/>
              </a:xfrm>
              <a:custGeom>
                <a:rect b="b" l="l" r="r" t="t"/>
                <a:pathLst>
                  <a:path extrusionOk="0" h="850" w="756">
                    <a:moveTo>
                      <a:pt x="0" y="0"/>
                    </a:moveTo>
                    <a:lnTo>
                      <a:pt x="11" y="839"/>
                    </a:lnTo>
                    <a:lnTo>
                      <a:pt x="755" y="849"/>
                    </a:lnTo>
                    <a:lnTo>
                      <a:pt x="713" y="315"/>
                    </a:lnTo>
                    <a:cubicBezTo>
                      <a:pt x="483" y="189"/>
                      <a:pt x="242" y="94"/>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57"/>
              <p:cNvSpPr/>
              <p:nvPr/>
            </p:nvSpPr>
            <p:spPr>
              <a:xfrm>
                <a:off x="975489" y="1031875"/>
                <a:ext cx="146641" cy="210527"/>
              </a:xfrm>
              <a:custGeom>
                <a:rect b="b" l="l" r="r" t="t"/>
                <a:pathLst>
                  <a:path extrusionOk="0" h="1417" w="987">
                    <a:moveTo>
                      <a:pt x="986" y="1"/>
                    </a:moveTo>
                    <a:lnTo>
                      <a:pt x="986" y="1"/>
                    </a:lnTo>
                    <a:cubicBezTo>
                      <a:pt x="651" y="11"/>
                      <a:pt x="325" y="43"/>
                      <a:pt x="21" y="74"/>
                    </a:cubicBezTo>
                    <a:lnTo>
                      <a:pt x="0" y="1416"/>
                    </a:lnTo>
                    <a:lnTo>
                      <a:pt x="923" y="1416"/>
                    </a:lnTo>
                    <a:lnTo>
                      <a:pt x="9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57"/>
              <p:cNvSpPr/>
              <p:nvPr/>
            </p:nvSpPr>
            <p:spPr>
              <a:xfrm>
                <a:off x="1385256" y="1049109"/>
                <a:ext cx="109201" cy="194779"/>
              </a:xfrm>
              <a:custGeom>
                <a:rect b="b" l="l" r="r" t="t"/>
                <a:pathLst>
                  <a:path extrusionOk="0" h="1311" w="735">
                    <a:moveTo>
                      <a:pt x="32" y="0"/>
                    </a:moveTo>
                    <a:lnTo>
                      <a:pt x="0" y="1311"/>
                    </a:lnTo>
                    <a:lnTo>
                      <a:pt x="734" y="1300"/>
                    </a:lnTo>
                    <a:lnTo>
                      <a:pt x="703" y="115"/>
                    </a:lnTo>
                    <a:cubicBezTo>
                      <a:pt x="483" y="74"/>
                      <a:pt x="262" y="32"/>
                      <a:pt x="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57"/>
              <p:cNvSpPr/>
              <p:nvPr/>
            </p:nvSpPr>
            <p:spPr>
              <a:xfrm>
                <a:off x="1283929" y="1036629"/>
                <a:ext cx="85875" cy="205773"/>
              </a:xfrm>
              <a:custGeom>
                <a:rect b="b" l="l" r="r" t="t"/>
                <a:pathLst>
                  <a:path extrusionOk="0" h="1385" w="578">
                    <a:moveTo>
                      <a:pt x="1" y="0"/>
                    </a:moveTo>
                    <a:lnTo>
                      <a:pt x="43" y="1384"/>
                    </a:lnTo>
                    <a:lnTo>
                      <a:pt x="577" y="1384"/>
                    </a:lnTo>
                    <a:lnTo>
                      <a:pt x="556" y="53"/>
                    </a:lnTo>
                    <a:cubicBezTo>
                      <a:pt x="378" y="32"/>
                      <a:pt x="189" y="1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57"/>
              <p:cNvSpPr/>
              <p:nvPr/>
            </p:nvSpPr>
            <p:spPr>
              <a:xfrm>
                <a:off x="1126589" y="1031875"/>
                <a:ext cx="146641" cy="210527"/>
              </a:xfrm>
              <a:custGeom>
                <a:rect b="b" l="l" r="r" t="t"/>
                <a:pathLst>
                  <a:path extrusionOk="0" h="1417" w="987">
                    <a:moveTo>
                      <a:pt x="63" y="1"/>
                    </a:moveTo>
                    <a:lnTo>
                      <a:pt x="1" y="1416"/>
                    </a:lnTo>
                    <a:lnTo>
                      <a:pt x="986" y="1416"/>
                    </a:lnTo>
                    <a:lnTo>
                      <a:pt x="934" y="22"/>
                    </a:lnTo>
                    <a:cubicBezTo>
                      <a:pt x="630" y="1"/>
                      <a:pt x="347" y="1"/>
                      <a:pt x="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57"/>
              <p:cNvSpPr/>
              <p:nvPr/>
            </p:nvSpPr>
            <p:spPr>
              <a:xfrm>
                <a:off x="1505156" y="1069315"/>
                <a:ext cx="148127" cy="173087"/>
              </a:xfrm>
              <a:custGeom>
                <a:rect b="b" l="l" r="r" t="t"/>
                <a:pathLst>
                  <a:path extrusionOk="0" h="1165" w="997">
                    <a:moveTo>
                      <a:pt x="1" y="0"/>
                    </a:moveTo>
                    <a:lnTo>
                      <a:pt x="11" y="1164"/>
                    </a:lnTo>
                    <a:lnTo>
                      <a:pt x="997" y="1164"/>
                    </a:lnTo>
                    <a:lnTo>
                      <a:pt x="955" y="263"/>
                    </a:lnTo>
                    <a:cubicBezTo>
                      <a:pt x="640" y="158"/>
                      <a:pt x="326" y="63"/>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57"/>
              <p:cNvSpPr/>
              <p:nvPr/>
            </p:nvSpPr>
            <p:spPr>
              <a:xfrm>
                <a:off x="995696" y="1203329"/>
                <a:ext cx="90481" cy="23474"/>
              </a:xfrm>
              <a:custGeom>
                <a:rect b="b" l="l" r="r" t="t"/>
                <a:pathLst>
                  <a:path extrusionOk="0" h="158" w="609">
                    <a:moveTo>
                      <a:pt x="11" y="0"/>
                    </a:moveTo>
                    <a:lnTo>
                      <a:pt x="1" y="158"/>
                    </a:lnTo>
                    <a:lnTo>
                      <a:pt x="609" y="158"/>
                    </a:lnTo>
                    <a:lnTo>
                      <a:pt x="609"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57"/>
              <p:cNvSpPr/>
              <p:nvPr/>
            </p:nvSpPr>
            <p:spPr>
              <a:xfrm>
                <a:off x="997330" y="1165888"/>
                <a:ext cx="90481" cy="21989"/>
              </a:xfrm>
              <a:custGeom>
                <a:rect b="b" l="l" r="r" t="t"/>
                <a:pathLst>
                  <a:path extrusionOk="0" h="148" w="609">
                    <a:moveTo>
                      <a:pt x="0" y="1"/>
                    </a:moveTo>
                    <a:lnTo>
                      <a:pt x="0" y="147"/>
                    </a:lnTo>
                    <a:lnTo>
                      <a:pt x="598" y="147"/>
                    </a:lnTo>
                    <a:lnTo>
                      <a:pt x="60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57"/>
              <p:cNvSpPr/>
              <p:nvPr/>
            </p:nvSpPr>
            <p:spPr>
              <a:xfrm>
                <a:off x="1156155" y="1193969"/>
                <a:ext cx="85875" cy="29715"/>
              </a:xfrm>
              <a:custGeom>
                <a:rect b="b" l="l" r="r" t="t"/>
                <a:pathLst>
                  <a:path extrusionOk="0" h="200" w="578">
                    <a:moveTo>
                      <a:pt x="1" y="0"/>
                    </a:moveTo>
                    <a:lnTo>
                      <a:pt x="1" y="200"/>
                    </a:lnTo>
                    <a:lnTo>
                      <a:pt x="578" y="200"/>
                    </a:lnTo>
                    <a:lnTo>
                      <a:pt x="578"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57"/>
              <p:cNvSpPr/>
              <p:nvPr/>
            </p:nvSpPr>
            <p:spPr>
              <a:xfrm>
                <a:off x="989455" y="910341"/>
                <a:ext cx="99841" cy="20503"/>
              </a:xfrm>
              <a:custGeom>
                <a:rect b="b" l="l" r="r" t="t"/>
                <a:pathLst>
                  <a:path extrusionOk="0" h="138" w="672">
                    <a:moveTo>
                      <a:pt x="1" y="1"/>
                    </a:moveTo>
                    <a:lnTo>
                      <a:pt x="1" y="137"/>
                    </a:lnTo>
                    <a:lnTo>
                      <a:pt x="672" y="137"/>
                    </a:lnTo>
                    <a:lnTo>
                      <a:pt x="67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57"/>
              <p:cNvSpPr/>
              <p:nvPr/>
            </p:nvSpPr>
            <p:spPr>
              <a:xfrm>
                <a:off x="1318695" y="916582"/>
                <a:ext cx="18423" cy="17383"/>
              </a:xfrm>
              <a:custGeom>
                <a:rect b="b" l="l" r="r" t="t"/>
                <a:pathLst>
                  <a:path extrusionOk="0" h="117" w="124">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57"/>
              <p:cNvSpPr/>
              <p:nvPr/>
            </p:nvSpPr>
            <p:spPr>
              <a:xfrm>
                <a:off x="1196122" y="1158163"/>
                <a:ext cx="16343" cy="11292"/>
              </a:xfrm>
              <a:custGeom>
                <a:rect b="b" l="l" r="r" t="t"/>
                <a:pathLst>
                  <a:path extrusionOk="0" h="76" w="11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57"/>
              <p:cNvSpPr/>
              <p:nvPr/>
            </p:nvSpPr>
            <p:spPr>
              <a:xfrm>
                <a:off x="1405462" y="1207935"/>
                <a:ext cx="67155" cy="18869"/>
              </a:xfrm>
              <a:custGeom>
                <a:rect b="b" l="l" r="r" t="t"/>
                <a:pathLst>
                  <a:path extrusionOk="0" h="127" w="452">
                    <a:moveTo>
                      <a:pt x="11" y="1"/>
                    </a:moveTo>
                    <a:lnTo>
                      <a:pt x="1" y="127"/>
                    </a:lnTo>
                    <a:lnTo>
                      <a:pt x="452" y="127"/>
                    </a:lnTo>
                    <a:lnTo>
                      <a:pt x="45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57"/>
              <p:cNvSpPr/>
              <p:nvPr/>
            </p:nvSpPr>
            <p:spPr>
              <a:xfrm>
                <a:off x="1304284" y="1187729"/>
                <a:ext cx="54675" cy="43829"/>
              </a:xfrm>
              <a:custGeom>
                <a:rect b="b" l="l" r="r" t="t"/>
                <a:pathLst>
                  <a:path extrusionOk="0" h="295" w="368">
                    <a:moveTo>
                      <a:pt x="367" y="0"/>
                    </a:moveTo>
                    <a:lnTo>
                      <a:pt x="0" y="11"/>
                    </a:lnTo>
                    <a:lnTo>
                      <a:pt x="0" y="294"/>
                    </a:lnTo>
                    <a:lnTo>
                      <a:pt x="357" y="273"/>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57"/>
              <p:cNvSpPr/>
              <p:nvPr/>
            </p:nvSpPr>
            <p:spPr>
              <a:xfrm>
                <a:off x="1534722" y="943176"/>
                <a:ext cx="78149" cy="34320"/>
              </a:xfrm>
              <a:custGeom>
                <a:rect b="b" l="l" r="r" t="t"/>
                <a:pathLst>
                  <a:path extrusionOk="0" h="231" w="526">
                    <a:moveTo>
                      <a:pt x="11" y="0"/>
                    </a:moveTo>
                    <a:lnTo>
                      <a:pt x="1" y="231"/>
                    </a:lnTo>
                    <a:lnTo>
                      <a:pt x="525" y="231"/>
                    </a:lnTo>
                    <a:lnTo>
                      <a:pt x="525"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57"/>
              <p:cNvSpPr/>
              <p:nvPr/>
            </p:nvSpPr>
            <p:spPr>
              <a:xfrm>
                <a:off x="1673490" y="913462"/>
                <a:ext cx="62400" cy="39075"/>
              </a:xfrm>
              <a:custGeom>
                <a:rect b="b" l="l" r="r" t="t"/>
                <a:pathLst>
                  <a:path extrusionOk="0" h="263" w="420">
                    <a:moveTo>
                      <a:pt x="11" y="1"/>
                    </a:moveTo>
                    <a:lnTo>
                      <a:pt x="0" y="242"/>
                    </a:lnTo>
                    <a:lnTo>
                      <a:pt x="420" y="263"/>
                    </a:lnTo>
                    <a:lnTo>
                      <a:pt x="420" y="22"/>
                    </a:lnTo>
                    <a:lnTo>
                      <a:pt x="11"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57"/>
              <p:cNvSpPr/>
              <p:nvPr/>
            </p:nvSpPr>
            <p:spPr>
              <a:xfrm>
                <a:off x="1523876" y="1200209"/>
                <a:ext cx="104595" cy="28229"/>
              </a:xfrm>
              <a:custGeom>
                <a:rect b="b" l="l" r="r" t="t"/>
                <a:pathLst>
                  <a:path extrusionOk="0" h="190" w="704">
                    <a:moveTo>
                      <a:pt x="1" y="0"/>
                    </a:moveTo>
                    <a:lnTo>
                      <a:pt x="11" y="189"/>
                    </a:lnTo>
                    <a:lnTo>
                      <a:pt x="703" y="189"/>
                    </a:lnTo>
                    <a:lnTo>
                      <a:pt x="69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57"/>
              <p:cNvSpPr/>
              <p:nvPr/>
            </p:nvSpPr>
            <p:spPr>
              <a:xfrm>
                <a:off x="1679730" y="1161283"/>
                <a:ext cx="78001" cy="71761"/>
              </a:xfrm>
              <a:custGeom>
                <a:rect b="b" l="l" r="r" t="t"/>
                <a:pathLst>
                  <a:path extrusionOk="0" h="483" w="525">
                    <a:moveTo>
                      <a:pt x="0" y="0"/>
                    </a:moveTo>
                    <a:lnTo>
                      <a:pt x="11" y="483"/>
                    </a:lnTo>
                    <a:lnTo>
                      <a:pt x="525" y="483"/>
                    </a:lnTo>
                    <a:lnTo>
                      <a:pt x="514"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57"/>
              <p:cNvSpPr/>
              <p:nvPr/>
            </p:nvSpPr>
            <p:spPr>
              <a:xfrm>
                <a:off x="1327610" y="1144048"/>
                <a:ext cx="7874" cy="32983"/>
              </a:xfrm>
              <a:custGeom>
                <a:rect b="b" l="l" r="r" t="t"/>
                <a:pathLst>
                  <a:path extrusionOk="0" h="222" w="53">
                    <a:moveTo>
                      <a:pt x="53" y="1"/>
                    </a:moveTo>
                    <a:lnTo>
                      <a:pt x="0" y="11"/>
                    </a:lnTo>
                    <a:lnTo>
                      <a:pt x="0" y="221"/>
                    </a:lnTo>
                    <a:lnTo>
                      <a:pt x="53" y="221"/>
                    </a:lnTo>
                    <a:lnTo>
                      <a:pt x="5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57"/>
              <p:cNvSpPr/>
              <p:nvPr/>
            </p:nvSpPr>
            <p:spPr>
              <a:xfrm>
                <a:off x="1424183" y="1008252"/>
                <a:ext cx="26297" cy="21394"/>
              </a:xfrm>
              <a:custGeom>
                <a:rect b="b" l="l" r="r" t="t"/>
                <a:pathLst>
                  <a:path extrusionOk="0" h="144" w="177">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57"/>
              <p:cNvSpPr/>
              <p:nvPr/>
            </p:nvSpPr>
            <p:spPr>
              <a:xfrm>
                <a:off x="2778137" y="863689"/>
                <a:ext cx="74881" cy="378711"/>
              </a:xfrm>
              <a:custGeom>
                <a:rect b="b" l="l" r="r" t="t"/>
                <a:pathLst>
                  <a:path extrusionOk="0" h="2549" w="504">
                    <a:moveTo>
                      <a:pt x="0" y="0"/>
                    </a:moveTo>
                    <a:lnTo>
                      <a:pt x="21" y="2548"/>
                    </a:lnTo>
                    <a:lnTo>
                      <a:pt x="503" y="2548"/>
                    </a:lnTo>
                    <a:lnTo>
                      <a:pt x="3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57"/>
              <p:cNvSpPr/>
              <p:nvPr/>
            </p:nvSpPr>
            <p:spPr>
              <a:xfrm>
                <a:off x="3683250" y="925942"/>
                <a:ext cx="113955" cy="316459"/>
              </a:xfrm>
              <a:custGeom>
                <a:rect b="b" l="l" r="r" t="t"/>
                <a:pathLst>
                  <a:path extrusionOk="0" h="2130" w="767">
                    <a:moveTo>
                      <a:pt x="1" y="1"/>
                    </a:moveTo>
                    <a:lnTo>
                      <a:pt x="32" y="2129"/>
                    </a:lnTo>
                    <a:lnTo>
                      <a:pt x="766" y="2129"/>
                    </a:lnTo>
                    <a:lnTo>
                      <a:pt x="6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57"/>
              <p:cNvSpPr/>
              <p:nvPr/>
            </p:nvSpPr>
            <p:spPr>
              <a:xfrm>
                <a:off x="3801663" y="925942"/>
                <a:ext cx="98355" cy="316459"/>
              </a:xfrm>
              <a:custGeom>
                <a:rect b="b" l="l" r="r" t="t"/>
                <a:pathLst>
                  <a:path extrusionOk="0" h="2130" w="662">
                    <a:moveTo>
                      <a:pt x="22" y="1"/>
                    </a:moveTo>
                    <a:lnTo>
                      <a:pt x="1" y="2129"/>
                    </a:lnTo>
                    <a:lnTo>
                      <a:pt x="598" y="2129"/>
                    </a:lnTo>
                    <a:lnTo>
                      <a:pt x="6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57"/>
              <p:cNvSpPr/>
              <p:nvPr/>
            </p:nvSpPr>
            <p:spPr>
              <a:xfrm>
                <a:off x="3683250" y="925942"/>
                <a:ext cx="106081" cy="223007"/>
              </a:xfrm>
              <a:custGeom>
                <a:rect b="b" l="l" r="r" t="t"/>
                <a:pathLst>
                  <a:path extrusionOk="0" h="1501" w="714">
                    <a:moveTo>
                      <a:pt x="1" y="1"/>
                    </a:moveTo>
                    <a:lnTo>
                      <a:pt x="22" y="1500"/>
                    </a:lnTo>
                    <a:lnTo>
                      <a:pt x="74" y="1500"/>
                    </a:lnTo>
                    <a:cubicBezTo>
                      <a:pt x="294" y="1500"/>
                      <a:pt x="504" y="1490"/>
                      <a:pt x="714" y="1479"/>
                    </a:cubicBezTo>
                    <a:lnTo>
                      <a:pt x="6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57"/>
              <p:cNvSpPr/>
              <p:nvPr/>
            </p:nvSpPr>
            <p:spPr>
              <a:xfrm>
                <a:off x="3801663" y="925942"/>
                <a:ext cx="98355" cy="218253"/>
              </a:xfrm>
              <a:custGeom>
                <a:rect b="b" l="l" r="r" t="t"/>
                <a:pathLst>
                  <a:path extrusionOk="0" h="1469" w="662">
                    <a:moveTo>
                      <a:pt x="22" y="1"/>
                    </a:moveTo>
                    <a:lnTo>
                      <a:pt x="1" y="1469"/>
                    </a:lnTo>
                    <a:cubicBezTo>
                      <a:pt x="221" y="1448"/>
                      <a:pt x="431" y="1416"/>
                      <a:pt x="619" y="1385"/>
                    </a:cubicBezTo>
                    <a:lnTo>
                      <a:pt x="6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57"/>
              <p:cNvSpPr/>
              <p:nvPr/>
            </p:nvSpPr>
            <p:spPr>
              <a:xfrm>
                <a:off x="3692610" y="940056"/>
                <a:ext cx="67155" cy="24960"/>
              </a:xfrm>
              <a:custGeom>
                <a:rect b="b" l="l" r="r" t="t"/>
                <a:pathLst>
                  <a:path extrusionOk="0" h="168" w="452">
                    <a:moveTo>
                      <a:pt x="1" y="0"/>
                    </a:moveTo>
                    <a:lnTo>
                      <a:pt x="11" y="168"/>
                    </a:lnTo>
                    <a:lnTo>
                      <a:pt x="451" y="168"/>
                    </a:lnTo>
                    <a:lnTo>
                      <a:pt x="441"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57"/>
              <p:cNvSpPr/>
              <p:nvPr/>
            </p:nvSpPr>
            <p:spPr>
              <a:xfrm>
                <a:off x="3817263" y="1189214"/>
                <a:ext cx="57795" cy="36103"/>
              </a:xfrm>
              <a:custGeom>
                <a:rect b="b" l="l" r="r" t="t"/>
                <a:pathLst>
                  <a:path extrusionOk="0" h="243" w="389">
                    <a:moveTo>
                      <a:pt x="0" y="1"/>
                    </a:moveTo>
                    <a:lnTo>
                      <a:pt x="11" y="242"/>
                    </a:lnTo>
                    <a:lnTo>
                      <a:pt x="388" y="242"/>
                    </a:lnTo>
                    <a:lnTo>
                      <a:pt x="38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57"/>
              <p:cNvSpPr/>
              <p:nvPr/>
            </p:nvSpPr>
            <p:spPr>
              <a:xfrm>
                <a:off x="3821869" y="941542"/>
                <a:ext cx="70275" cy="21989"/>
              </a:xfrm>
              <a:custGeom>
                <a:rect b="b" l="l" r="r" t="t"/>
                <a:pathLst>
                  <a:path extrusionOk="0" h="148" w="473">
                    <a:moveTo>
                      <a:pt x="1" y="1"/>
                    </a:moveTo>
                    <a:lnTo>
                      <a:pt x="11" y="147"/>
                    </a:lnTo>
                    <a:lnTo>
                      <a:pt x="473" y="147"/>
                    </a:lnTo>
                    <a:lnTo>
                      <a:pt x="47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57"/>
              <p:cNvSpPr/>
              <p:nvPr/>
            </p:nvSpPr>
            <p:spPr>
              <a:xfrm>
                <a:off x="3734656" y="1203329"/>
                <a:ext cx="11143" cy="14114"/>
              </a:xfrm>
              <a:custGeom>
                <a:rect b="b" l="l" r="r" t="t"/>
                <a:pathLst>
                  <a:path extrusionOk="0" h="95" w="75">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57"/>
              <p:cNvSpPr/>
              <p:nvPr/>
            </p:nvSpPr>
            <p:spPr>
              <a:xfrm>
                <a:off x="3723810" y="985223"/>
                <a:ext cx="10994" cy="14114"/>
              </a:xfrm>
              <a:custGeom>
                <a:rect b="b" l="l" r="r" t="t"/>
                <a:pathLst>
                  <a:path extrusionOk="0" h="95" w="74">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57"/>
              <p:cNvSpPr/>
              <p:nvPr/>
            </p:nvSpPr>
            <p:spPr>
              <a:xfrm>
                <a:off x="3839104" y="1156528"/>
                <a:ext cx="12629" cy="17383"/>
              </a:xfrm>
              <a:custGeom>
                <a:rect b="b" l="l" r="r" t="t"/>
                <a:pathLst>
                  <a:path extrusionOk="0" h="117" w="85">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57"/>
              <p:cNvSpPr/>
              <p:nvPr/>
            </p:nvSpPr>
            <p:spPr>
              <a:xfrm>
                <a:off x="3918591" y="1013155"/>
                <a:ext cx="112321" cy="229247"/>
              </a:xfrm>
              <a:custGeom>
                <a:rect b="b" l="l" r="r" t="t"/>
                <a:pathLst>
                  <a:path extrusionOk="0" h="1543" w="756">
                    <a:moveTo>
                      <a:pt x="0" y="1"/>
                    </a:moveTo>
                    <a:lnTo>
                      <a:pt x="0" y="1542"/>
                    </a:lnTo>
                    <a:lnTo>
                      <a:pt x="713" y="1542"/>
                    </a:lnTo>
                    <a:lnTo>
                      <a:pt x="7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57"/>
              <p:cNvSpPr/>
              <p:nvPr/>
            </p:nvSpPr>
            <p:spPr>
              <a:xfrm>
                <a:off x="3918591" y="1013155"/>
                <a:ext cx="112321" cy="117075"/>
              </a:xfrm>
              <a:custGeom>
                <a:rect b="b" l="l" r="r" t="t"/>
                <a:pathLst>
                  <a:path extrusionOk="0" h="788" w="756">
                    <a:moveTo>
                      <a:pt x="0" y="1"/>
                    </a:moveTo>
                    <a:lnTo>
                      <a:pt x="0" y="662"/>
                    </a:lnTo>
                    <a:cubicBezTo>
                      <a:pt x="220" y="704"/>
                      <a:pt x="472" y="745"/>
                      <a:pt x="734" y="787"/>
                    </a:cubicBezTo>
                    <a:lnTo>
                      <a:pt x="7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57"/>
              <p:cNvSpPr/>
              <p:nvPr/>
            </p:nvSpPr>
            <p:spPr>
              <a:xfrm>
                <a:off x="3929437" y="1025635"/>
                <a:ext cx="76515" cy="32983"/>
              </a:xfrm>
              <a:custGeom>
                <a:rect b="b" l="l" r="r" t="t"/>
                <a:pathLst>
                  <a:path extrusionOk="0" h="222" w="515">
                    <a:moveTo>
                      <a:pt x="514" y="1"/>
                    </a:moveTo>
                    <a:lnTo>
                      <a:pt x="11" y="22"/>
                    </a:lnTo>
                    <a:lnTo>
                      <a:pt x="0" y="221"/>
                    </a:lnTo>
                    <a:lnTo>
                      <a:pt x="504" y="200"/>
                    </a:lnTo>
                    <a:lnTo>
                      <a:pt x="51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57"/>
              <p:cNvSpPr/>
              <p:nvPr/>
            </p:nvSpPr>
            <p:spPr>
              <a:xfrm>
                <a:off x="3930922" y="1203329"/>
                <a:ext cx="71909" cy="32835"/>
              </a:xfrm>
              <a:custGeom>
                <a:rect b="b" l="l" r="r" t="t"/>
                <a:pathLst>
                  <a:path extrusionOk="0" h="221" w="484">
                    <a:moveTo>
                      <a:pt x="483" y="0"/>
                    </a:moveTo>
                    <a:lnTo>
                      <a:pt x="11" y="21"/>
                    </a:lnTo>
                    <a:lnTo>
                      <a:pt x="1" y="220"/>
                    </a:lnTo>
                    <a:lnTo>
                      <a:pt x="473" y="200"/>
                    </a:lnTo>
                    <a:lnTo>
                      <a:pt x="48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57"/>
              <p:cNvSpPr/>
              <p:nvPr/>
            </p:nvSpPr>
            <p:spPr>
              <a:xfrm>
                <a:off x="4049336" y="863689"/>
                <a:ext cx="101475" cy="378711"/>
              </a:xfrm>
              <a:custGeom>
                <a:rect b="b" l="l" r="r" t="t"/>
                <a:pathLst>
                  <a:path extrusionOk="0" h="2549" w="683">
                    <a:moveTo>
                      <a:pt x="1" y="0"/>
                    </a:moveTo>
                    <a:lnTo>
                      <a:pt x="32" y="2548"/>
                    </a:lnTo>
                    <a:lnTo>
                      <a:pt x="683" y="2548"/>
                    </a:lnTo>
                    <a:lnTo>
                      <a:pt x="5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57"/>
              <p:cNvSpPr/>
              <p:nvPr/>
            </p:nvSpPr>
            <p:spPr>
              <a:xfrm>
                <a:off x="4155269" y="863689"/>
                <a:ext cx="88995" cy="378711"/>
              </a:xfrm>
              <a:custGeom>
                <a:rect b="b" l="l" r="r" t="t"/>
                <a:pathLst>
                  <a:path extrusionOk="0" h="2549" w="599">
                    <a:moveTo>
                      <a:pt x="22" y="0"/>
                    </a:moveTo>
                    <a:lnTo>
                      <a:pt x="1" y="2548"/>
                    </a:lnTo>
                    <a:lnTo>
                      <a:pt x="536" y="2548"/>
                    </a:lnTo>
                    <a:lnTo>
                      <a:pt x="5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57"/>
              <p:cNvSpPr/>
              <p:nvPr/>
            </p:nvSpPr>
            <p:spPr>
              <a:xfrm>
                <a:off x="4049336" y="863689"/>
                <a:ext cx="95235" cy="268025"/>
              </a:xfrm>
              <a:custGeom>
                <a:rect b="b" l="l" r="r" t="t"/>
                <a:pathLst>
                  <a:path extrusionOk="0" h="1804" w="641">
                    <a:moveTo>
                      <a:pt x="1" y="0"/>
                    </a:moveTo>
                    <a:lnTo>
                      <a:pt x="22" y="1804"/>
                    </a:lnTo>
                    <a:lnTo>
                      <a:pt x="64" y="1804"/>
                    </a:lnTo>
                    <a:cubicBezTo>
                      <a:pt x="263" y="1793"/>
                      <a:pt x="452" y="1783"/>
                      <a:pt x="641" y="1772"/>
                    </a:cubicBezTo>
                    <a:lnTo>
                      <a:pt x="5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57"/>
              <p:cNvSpPr/>
              <p:nvPr/>
            </p:nvSpPr>
            <p:spPr>
              <a:xfrm>
                <a:off x="4156903" y="863689"/>
                <a:ext cx="87361" cy="261785"/>
              </a:xfrm>
              <a:custGeom>
                <a:rect b="b" l="l" r="r" t="t"/>
                <a:pathLst>
                  <a:path extrusionOk="0" h="1762" w="588">
                    <a:moveTo>
                      <a:pt x="21" y="0"/>
                    </a:moveTo>
                    <a:lnTo>
                      <a:pt x="0" y="1762"/>
                    </a:lnTo>
                    <a:cubicBezTo>
                      <a:pt x="189" y="1730"/>
                      <a:pt x="368" y="1699"/>
                      <a:pt x="556" y="1657"/>
                    </a:cubicBezTo>
                    <a:lnTo>
                      <a:pt x="5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57"/>
              <p:cNvSpPr/>
              <p:nvPr/>
            </p:nvSpPr>
            <p:spPr>
              <a:xfrm>
                <a:off x="4169384" y="1179854"/>
                <a:ext cx="53040" cy="42343"/>
              </a:xfrm>
              <a:custGeom>
                <a:rect b="b" l="l" r="r" t="t"/>
                <a:pathLst>
                  <a:path extrusionOk="0" h="285" w="357">
                    <a:moveTo>
                      <a:pt x="0" y="1"/>
                    </a:moveTo>
                    <a:lnTo>
                      <a:pt x="11" y="284"/>
                    </a:lnTo>
                    <a:lnTo>
                      <a:pt x="357" y="284"/>
                    </a:lnTo>
                    <a:lnTo>
                      <a:pt x="346"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57"/>
              <p:cNvSpPr/>
              <p:nvPr/>
            </p:nvSpPr>
            <p:spPr>
              <a:xfrm>
                <a:off x="4096137" y="1195455"/>
                <a:ext cx="9509" cy="17383"/>
              </a:xfrm>
              <a:custGeom>
                <a:rect b="b" l="l" r="r" t="t"/>
                <a:pathLst>
                  <a:path extrusionOk="0" h="117" w="64">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57"/>
              <p:cNvSpPr/>
              <p:nvPr/>
            </p:nvSpPr>
            <p:spPr>
              <a:xfrm>
                <a:off x="4086777" y="935302"/>
                <a:ext cx="9509" cy="15749"/>
              </a:xfrm>
              <a:custGeom>
                <a:rect b="b" l="l" r="r" t="t"/>
                <a:pathLst>
                  <a:path extrusionOk="0" h="106" w="64">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57"/>
              <p:cNvSpPr/>
              <p:nvPr/>
            </p:nvSpPr>
            <p:spPr>
              <a:xfrm>
                <a:off x="4189590" y="1140928"/>
                <a:ext cx="11143" cy="18869"/>
              </a:xfrm>
              <a:custGeom>
                <a:rect b="b" l="l" r="r" t="t"/>
                <a:pathLst>
                  <a:path extrusionOk="0" h="127" w="75">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57"/>
              <p:cNvSpPr/>
              <p:nvPr/>
            </p:nvSpPr>
            <p:spPr>
              <a:xfrm>
                <a:off x="2860596" y="863689"/>
                <a:ext cx="112321" cy="378711"/>
              </a:xfrm>
              <a:custGeom>
                <a:rect b="b" l="l" r="r" t="t"/>
                <a:pathLst>
                  <a:path extrusionOk="0" h="2549" w="756">
                    <a:moveTo>
                      <a:pt x="1" y="0"/>
                    </a:moveTo>
                    <a:lnTo>
                      <a:pt x="22" y="2548"/>
                    </a:lnTo>
                    <a:lnTo>
                      <a:pt x="756" y="2548"/>
                    </a:lnTo>
                    <a:lnTo>
                      <a:pt x="5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57"/>
              <p:cNvSpPr/>
              <p:nvPr/>
            </p:nvSpPr>
            <p:spPr>
              <a:xfrm>
                <a:off x="2977523" y="863689"/>
                <a:ext cx="98206" cy="378711"/>
              </a:xfrm>
              <a:custGeom>
                <a:rect b="b" l="l" r="r" t="t"/>
                <a:pathLst>
                  <a:path extrusionOk="0" h="2549" w="661">
                    <a:moveTo>
                      <a:pt x="21" y="0"/>
                    </a:moveTo>
                    <a:lnTo>
                      <a:pt x="0" y="2548"/>
                    </a:lnTo>
                    <a:lnTo>
                      <a:pt x="598" y="2548"/>
                    </a:lnTo>
                    <a:lnTo>
                      <a:pt x="66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57"/>
              <p:cNvSpPr/>
              <p:nvPr/>
            </p:nvSpPr>
            <p:spPr>
              <a:xfrm>
                <a:off x="2673690" y="894741"/>
                <a:ext cx="96721" cy="347660"/>
              </a:xfrm>
              <a:custGeom>
                <a:rect b="b" l="l" r="r" t="t"/>
                <a:pathLst>
                  <a:path extrusionOk="0" h="2340" w="651">
                    <a:moveTo>
                      <a:pt x="1" y="1"/>
                    </a:moveTo>
                    <a:lnTo>
                      <a:pt x="11" y="2339"/>
                    </a:lnTo>
                    <a:lnTo>
                      <a:pt x="651" y="2339"/>
                    </a:lnTo>
                    <a:lnTo>
                      <a:pt x="588" y="3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57"/>
              <p:cNvSpPr/>
              <p:nvPr/>
            </p:nvSpPr>
            <p:spPr>
              <a:xfrm>
                <a:off x="2778137" y="863689"/>
                <a:ext cx="70126" cy="266539"/>
              </a:xfrm>
              <a:custGeom>
                <a:rect b="b" l="l" r="r" t="t"/>
                <a:pathLst>
                  <a:path extrusionOk="0" h="1794" w="472">
                    <a:moveTo>
                      <a:pt x="0" y="0"/>
                    </a:moveTo>
                    <a:lnTo>
                      <a:pt x="11" y="1772"/>
                    </a:lnTo>
                    <a:cubicBezTo>
                      <a:pt x="157" y="1783"/>
                      <a:pt x="315" y="1793"/>
                      <a:pt x="472" y="1793"/>
                    </a:cubicBezTo>
                    <a:lnTo>
                      <a:pt x="3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57"/>
              <p:cNvSpPr/>
              <p:nvPr/>
            </p:nvSpPr>
            <p:spPr>
              <a:xfrm>
                <a:off x="2860596" y="863689"/>
                <a:ext cx="104595" cy="268025"/>
              </a:xfrm>
              <a:custGeom>
                <a:rect b="b" l="l" r="r" t="t"/>
                <a:pathLst>
                  <a:path extrusionOk="0" h="1804" w="704">
                    <a:moveTo>
                      <a:pt x="1" y="0"/>
                    </a:moveTo>
                    <a:lnTo>
                      <a:pt x="22" y="1804"/>
                    </a:lnTo>
                    <a:lnTo>
                      <a:pt x="64" y="1804"/>
                    </a:lnTo>
                    <a:cubicBezTo>
                      <a:pt x="284" y="1804"/>
                      <a:pt x="504" y="1783"/>
                      <a:pt x="703" y="1772"/>
                    </a:cubicBezTo>
                    <a:lnTo>
                      <a:pt x="5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57"/>
              <p:cNvSpPr/>
              <p:nvPr/>
            </p:nvSpPr>
            <p:spPr>
              <a:xfrm>
                <a:off x="2979009" y="863689"/>
                <a:ext cx="96721" cy="261785"/>
              </a:xfrm>
              <a:custGeom>
                <a:rect b="b" l="l" r="r" t="t"/>
                <a:pathLst>
                  <a:path extrusionOk="0" h="1762" w="651">
                    <a:moveTo>
                      <a:pt x="11" y="0"/>
                    </a:moveTo>
                    <a:lnTo>
                      <a:pt x="1" y="1762"/>
                    </a:lnTo>
                    <a:cubicBezTo>
                      <a:pt x="211" y="1730"/>
                      <a:pt x="410" y="1699"/>
                      <a:pt x="609" y="1657"/>
                    </a:cubicBezTo>
                    <a:lnTo>
                      <a:pt x="6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57"/>
              <p:cNvSpPr/>
              <p:nvPr/>
            </p:nvSpPr>
            <p:spPr>
              <a:xfrm>
                <a:off x="2673690" y="894741"/>
                <a:ext cx="93601" cy="230733"/>
              </a:xfrm>
              <a:custGeom>
                <a:rect b="b" l="l" r="r" t="t"/>
                <a:pathLst>
                  <a:path extrusionOk="0" h="1553" w="630">
                    <a:moveTo>
                      <a:pt x="1" y="1"/>
                    </a:moveTo>
                    <a:lnTo>
                      <a:pt x="11" y="1448"/>
                    </a:lnTo>
                    <a:cubicBezTo>
                      <a:pt x="210" y="1501"/>
                      <a:pt x="420" y="1532"/>
                      <a:pt x="630" y="1553"/>
                    </a:cubicBezTo>
                    <a:lnTo>
                      <a:pt x="588" y="3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57"/>
              <p:cNvSpPr/>
              <p:nvPr/>
            </p:nvSpPr>
            <p:spPr>
              <a:xfrm>
                <a:off x="2686170" y="913462"/>
                <a:ext cx="64035" cy="23623"/>
              </a:xfrm>
              <a:custGeom>
                <a:rect b="b" l="l" r="r" t="t"/>
                <a:pathLst>
                  <a:path extrusionOk="0" h="159" w="431">
                    <a:moveTo>
                      <a:pt x="0" y="1"/>
                    </a:moveTo>
                    <a:lnTo>
                      <a:pt x="0" y="158"/>
                    </a:lnTo>
                    <a:lnTo>
                      <a:pt x="430" y="158"/>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1" name="Google Shape;2711;p57"/>
              <p:cNvSpPr/>
              <p:nvPr/>
            </p:nvSpPr>
            <p:spPr>
              <a:xfrm>
                <a:off x="2687656" y="952388"/>
                <a:ext cx="62549" cy="23623"/>
              </a:xfrm>
              <a:custGeom>
                <a:rect b="b" l="l" r="r" t="t"/>
                <a:pathLst>
                  <a:path extrusionOk="0" h="159" w="421">
                    <a:moveTo>
                      <a:pt x="1" y="1"/>
                    </a:moveTo>
                    <a:lnTo>
                      <a:pt x="1" y="158"/>
                    </a:lnTo>
                    <a:lnTo>
                      <a:pt x="420" y="158"/>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57"/>
              <p:cNvSpPr/>
              <p:nvPr/>
            </p:nvSpPr>
            <p:spPr>
              <a:xfrm>
                <a:off x="2684536" y="1201695"/>
                <a:ext cx="70275" cy="20503"/>
              </a:xfrm>
              <a:custGeom>
                <a:rect b="b" l="l" r="r" t="t"/>
                <a:pathLst>
                  <a:path extrusionOk="0" h="138" w="473">
                    <a:moveTo>
                      <a:pt x="1" y="1"/>
                    </a:moveTo>
                    <a:lnTo>
                      <a:pt x="1" y="137"/>
                    </a:lnTo>
                    <a:lnTo>
                      <a:pt x="473" y="137"/>
                    </a:lnTo>
                    <a:lnTo>
                      <a:pt x="47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57"/>
              <p:cNvSpPr/>
              <p:nvPr/>
            </p:nvSpPr>
            <p:spPr>
              <a:xfrm>
                <a:off x="2807703" y="1198575"/>
                <a:ext cx="10994" cy="17383"/>
              </a:xfrm>
              <a:custGeom>
                <a:rect b="b" l="l" r="r" t="t"/>
                <a:pathLst>
                  <a:path extrusionOk="0" h="117" w="74">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57"/>
              <p:cNvSpPr/>
              <p:nvPr/>
            </p:nvSpPr>
            <p:spPr>
              <a:xfrm>
                <a:off x="2993124" y="1179854"/>
                <a:ext cx="59280" cy="42343"/>
              </a:xfrm>
              <a:custGeom>
                <a:rect b="b" l="l" r="r" t="t"/>
                <a:pathLst>
                  <a:path extrusionOk="0" h="285" w="399">
                    <a:moveTo>
                      <a:pt x="0" y="1"/>
                    </a:moveTo>
                    <a:lnTo>
                      <a:pt x="11" y="284"/>
                    </a:lnTo>
                    <a:lnTo>
                      <a:pt x="399" y="284"/>
                    </a:lnTo>
                    <a:lnTo>
                      <a:pt x="38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57"/>
              <p:cNvSpPr/>
              <p:nvPr/>
            </p:nvSpPr>
            <p:spPr>
              <a:xfrm>
                <a:off x="2910517" y="1195455"/>
                <a:ext cx="10994" cy="17383"/>
              </a:xfrm>
              <a:custGeom>
                <a:rect b="b" l="l" r="r" t="t"/>
                <a:pathLst>
                  <a:path extrusionOk="0" h="117" w="74">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6" name="Google Shape;2716;p57"/>
              <p:cNvSpPr/>
              <p:nvPr/>
            </p:nvSpPr>
            <p:spPr>
              <a:xfrm>
                <a:off x="2901156" y="935302"/>
                <a:ext cx="12629" cy="15749"/>
              </a:xfrm>
              <a:custGeom>
                <a:rect b="b" l="l" r="r" t="t"/>
                <a:pathLst>
                  <a:path extrusionOk="0" h="106" w="85">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7" name="Google Shape;2717;p57"/>
              <p:cNvSpPr/>
              <p:nvPr/>
            </p:nvSpPr>
            <p:spPr>
              <a:xfrm>
                <a:off x="3014964" y="1140928"/>
                <a:ext cx="14114" cy="18869"/>
              </a:xfrm>
              <a:custGeom>
                <a:rect b="b" l="l" r="r" t="t"/>
                <a:pathLst>
                  <a:path extrusionOk="0" h="127" w="95">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8" name="Google Shape;2718;p57"/>
              <p:cNvSpPr/>
              <p:nvPr/>
            </p:nvSpPr>
            <p:spPr>
              <a:xfrm>
                <a:off x="3376296" y="863689"/>
                <a:ext cx="106081" cy="378711"/>
              </a:xfrm>
              <a:custGeom>
                <a:rect b="b" l="l" r="r" t="t"/>
                <a:pathLst>
                  <a:path extrusionOk="0" h="2549" w="714">
                    <a:moveTo>
                      <a:pt x="85" y="0"/>
                    </a:moveTo>
                    <a:lnTo>
                      <a:pt x="1" y="2548"/>
                    </a:lnTo>
                    <a:lnTo>
                      <a:pt x="714" y="2548"/>
                    </a:lnTo>
                    <a:lnTo>
                      <a:pt x="6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9" name="Google Shape;2719;p57"/>
              <p:cNvSpPr/>
              <p:nvPr/>
            </p:nvSpPr>
            <p:spPr>
              <a:xfrm>
                <a:off x="3094303" y="967988"/>
                <a:ext cx="112321" cy="274413"/>
              </a:xfrm>
              <a:custGeom>
                <a:rect b="b" l="l" r="r" t="t"/>
                <a:pathLst>
                  <a:path extrusionOk="0" h="1847" w="756">
                    <a:moveTo>
                      <a:pt x="1" y="1"/>
                    </a:moveTo>
                    <a:lnTo>
                      <a:pt x="1" y="1846"/>
                    </a:lnTo>
                    <a:lnTo>
                      <a:pt x="714" y="1846"/>
                    </a:lnTo>
                    <a:lnTo>
                      <a:pt x="7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0" name="Google Shape;2720;p57"/>
              <p:cNvSpPr/>
              <p:nvPr/>
            </p:nvSpPr>
            <p:spPr>
              <a:xfrm>
                <a:off x="3500949" y="863689"/>
                <a:ext cx="160607" cy="378711"/>
              </a:xfrm>
              <a:custGeom>
                <a:rect b="b" l="l" r="r" t="t"/>
                <a:pathLst>
                  <a:path extrusionOk="0" h="2549" w="1081">
                    <a:moveTo>
                      <a:pt x="64" y="0"/>
                    </a:moveTo>
                    <a:lnTo>
                      <a:pt x="1" y="2548"/>
                    </a:lnTo>
                    <a:lnTo>
                      <a:pt x="1081" y="2548"/>
                    </a:lnTo>
                    <a:lnTo>
                      <a:pt x="9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1" name="Google Shape;2721;p57"/>
              <p:cNvSpPr/>
              <p:nvPr/>
            </p:nvSpPr>
            <p:spPr>
              <a:xfrm>
                <a:off x="3220590" y="894741"/>
                <a:ext cx="141887" cy="347660"/>
              </a:xfrm>
              <a:custGeom>
                <a:rect b="b" l="l" r="r" t="t"/>
                <a:pathLst>
                  <a:path extrusionOk="0" h="2340" w="955">
                    <a:moveTo>
                      <a:pt x="74" y="1"/>
                    </a:moveTo>
                    <a:lnTo>
                      <a:pt x="0" y="2339"/>
                    </a:lnTo>
                    <a:lnTo>
                      <a:pt x="954" y="2339"/>
                    </a:lnTo>
                    <a:lnTo>
                      <a:pt x="944" y="32"/>
                    </a:lnTo>
                    <a:lnTo>
                      <a:pt x="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57"/>
              <p:cNvSpPr/>
              <p:nvPr/>
            </p:nvSpPr>
            <p:spPr>
              <a:xfrm>
                <a:off x="3381050" y="863689"/>
                <a:ext cx="99841" cy="266539"/>
              </a:xfrm>
              <a:custGeom>
                <a:rect b="b" l="l" r="r" t="t"/>
                <a:pathLst>
                  <a:path extrusionOk="0" h="1794" w="672">
                    <a:moveTo>
                      <a:pt x="53" y="0"/>
                    </a:moveTo>
                    <a:lnTo>
                      <a:pt x="0" y="1772"/>
                    </a:lnTo>
                    <a:cubicBezTo>
                      <a:pt x="210" y="1783"/>
                      <a:pt x="441" y="1793"/>
                      <a:pt x="671" y="1793"/>
                    </a:cubicBezTo>
                    <a:lnTo>
                      <a:pt x="6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57"/>
              <p:cNvSpPr/>
              <p:nvPr/>
            </p:nvSpPr>
            <p:spPr>
              <a:xfrm>
                <a:off x="3094303" y="967988"/>
                <a:ext cx="112321" cy="140401"/>
              </a:xfrm>
              <a:custGeom>
                <a:rect b="b" l="l" r="r" t="t"/>
                <a:pathLst>
                  <a:path extrusionOk="0" h="945" w="756">
                    <a:moveTo>
                      <a:pt x="1" y="1"/>
                    </a:moveTo>
                    <a:lnTo>
                      <a:pt x="1" y="787"/>
                    </a:lnTo>
                    <a:cubicBezTo>
                      <a:pt x="232" y="850"/>
                      <a:pt x="473" y="903"/>
                      <a:pt x="735" y="945"/>
                    </a:cubicBezTo>
                    <a:lnTo>
                      <a:pt x="7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57"/>
              <p:cNvSpPr/>
              <p:nvPr/>
            </p:nvSpPr>
            <p:spPr>
              <a:xfrm>
                <a:off x="3504070" y="863689"/>
                <a:ext cx="151247" cy="268025"/>
              </a:xfrm>
              <a:custGeom>
                <a:rect b="b" l="l" r="r" t="t"/>
                <a:pathLst>
                  <a:path extrusionOk="0" h="1804" w="1018">
                    <a:moveTo>
                      <a:pt x="43" y="0"/>
                    </a:moveTo>
                    <a:lnTo>
                      <a:pt x="1" y="1804"/>
                    </a:lnTo>
                    <a:lnTo>
                      <a:pt x="74" y="1804"/>
                    </a:lnTo>
                    <a:cubicBezTo>
                      <a:pt x="399" y="1804"/>
                      <a:pt x="714" y="1783"/>
                      <a:pt x="1018" y="1772"/>
                    </a:cubicBezTo>
                    <a:lnTo>
                      <a:pt x="9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57"/>
              <p:cNvSpPr/>
              <p:nvPr/>
            </p:nvSpPr>
            <p:spPr>
              <a:xfrm>
                <a:off x="3225196" y="894741"/>
                <a:ext cx="135647" cy="230733"/>
              </a:xfrm>
              <a:custGeom>
                <a:rect b="b" l="l" r="r" t="t"/>
                <a:pathLst>
                  <a:path extrusionOk="0" h="1553" w="913">
                    <a:moveTo>
                      <a:pt x="43" y="1"/>
                    </a:moveTo>
                    <a:lnTo>
                      <a:pt x="1" y="1448"/>
                    </a:lnTo>
                    <a:cubicBezTo>
                      <a:pt x="284" y="1501"/>
                      <a:pt x="588" y="1532"/>
                      <a:pt x="913" y="1553"/>
                    </a:cubicBezTo>
                    <a:lnTo>
                      <a:pt x="913" y="32"/>
                    </a:lnTo>
                    <a:lnTo>
                      <a:pt x="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57"/>
              <p:cNvSpPr/>
              <p:nvPr/>
            </p:nvSpPr>
            <p:spPr>
              <a:xfrm>
                <a:off x="3250157" y="913462"/>
                <a:ext cx="93601" cy="23623"/>
              </a:xfrm>
              <a:custGeom>
                <a:rect b="b" l="l" r="r" t="t"/>
                <a:pathLst>
                  <a:path extrusionOk="0" h="159" w="630">
                    <a:moveTo>
                      <a:pt x="0" y="1"/>
                    </a:moveTo>
                    <a:lnTo>
                      <a:pt x="0" y="158"/>
                    </a:lnTo>
                    <a:lnTo>
                      <a:pt x="630" y="158"/>
                    </a:lnTo>
                    <a:lnTo>
                      <a:pt x="63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57"/>
              <p:cNvSpPr/>
              <p:nvPr/>
            </p:nvSpPr>
            <p:spPr>
              <a:xfrm>
                <a:off x="3250157" y="952388"/>
                <a:ext cx="93601" cy="23623"/>
              </a:xfrm>
              <a:custGeom>
                <a:rect b="b" l="l" r="r" t="t"/>
                <a:pathLst>
                  <a:path extrusionOk="0" h="159" w="630">
                    <a:moveTo>
                      <a:pt x="0" y="1"/>
                    </a:moveTo>
                    <a:lnTo>
                      <a:pt x="0" y="158"/>
                    </a:lnTo>
                    <a:lnTo>
                      <a:pt x="619" y="158"/>
                    </a:lnTo>
                    <a:lnTo>
                      <a:pt x="63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57"/>
              <p:cNvSpPr/>
              <p:nvPr/>
            </p:nvSpPr>
            <p:spPr>
              <a:xfrm>
                <a:off x="3234556" y="1201695"/>
                <a:ext cx="106081" cy="20503"/>
              </a:xfrm>
              <a:custGeom>
                <a:rect b="b" l="l" r="r" t="t"/>
                <a:pathLst>
                  <a:path extrusionOk="0" h="138" w="714">
                    <a:moveTo>
                      <a:pt x="1" y="1"/>
                    </a:moveTo>
                    <a:lnTo>
                      <a:pt x="1" y="137"/>
                    </a:lnTo>
                    <a:lnTo>
                      <a:pt x="703" y="137"/>
                    </a:lnTo>
                    <a:lnTo>
                      <a:pt x="71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57"/>
              <p:cNvSpPr/>
              <p:nvPr/>
            </p:nvSpPr>
            <p:spPr>
              <a:xfrm>
                <a:off x="3416857" y="1198575"/>
                <a:ext cx="17234" cy="17383"/>
              </a:xfrm>
              <a:custGeom>
                <a:rect b="b" l="l" r="r" t="t"/>
                <a:pathLst>
                  <a:path extrusionOk="0" h="117" w="116">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57"/>
              <p:cNvSpPr/>
              <p:nvPr/>
            </p:nvSpPr>
            <p:spPr>
              <a:xfrm>
                <a:off x="3105297" y="982103"/>
                <a:ext cx="76515" cy="39075"/>
              </a:xfrm>
              <a:custGeom>
                <a:rect b="b" l="l" r="r" t="t"/>
                <a:pathLst>
                  <a:path extrusionOk="0" h="263" w="515">
                    <a:moveTo>
                      <a:pt x="514" y="0"/>
                    </a:moveTo>
                    <a:lnTo>
                      <a:pt x="11" y="21"/>
                    </a:lnTo>
                    <a:lnTo>
                      <a:pt x="0" y="262"/>
                    </a:lnTo>
                    <a:lnTo>
                      <a:pt x="514" y="241"/>
                    </a:lnTo>
                    <a:lnTo>
                      <a:pt x="514"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57"/>
              <p:cNvSpPr/>
              <p:nvPr/>
            </p:nvSpPr>
            <p:spPr>
              <a:xfrm>
                <a:off x="3106783" y="1195455"/>
                <a:ext cx="71909" cy="39223"/>
              </a:xfrm>
              <a:custGeom>
                <a:rect b="b" l="l" r="r" t="t"/>
                <a:pathLst>
                  <a:path extrusionOk="0" h="264" w="484">
                    <a:moveTo>
                      <a:pt x="483" y="1"/>
                    </a:moveTo>
                    <a:lnTo>
                      <a:pt x="11" y="22"/>
                    </a:lnTo>
                    <a:lnTo>
                      <a:pt x="1" y="263"/>
                    </a:lnTo>
                    <a:lnTo>
                      <a:pt x="483" y="242"/>
                    </a:lnTo>
                    <a:lnTo>
                      <a:pt x="48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57"/>
              <p:cNvSpPr/>
              <p:nvPr/>
            </p:nvSpPr>
            <p:spPr>
              <a:xfrm>
                <a:off x="3571076" y="1195455"/>
                <a:ext cx="17234" cy="17383"/>
              </a:xfrm>
              <a:custGeom>
                <a:rect b="b" l="l" r="r" t="t"/>
                <a:pathLst>
                  <a:path extrusionOk="0" h="117" w="116">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57"/>
              <p:cNvSpPr/>
              <p:nvPr/>
            </p:nvSpPr>
            <p:spPr>
              <a:xfrm>
                <a:off x="3566471" y="935302"/>
                <a:ext cx="17234" cy="15749"/>
              </a:xfrm>
              <a:custGeom>
                <a:rect b="b" l="l" r="r" t="t"/>
                <a:pathLst>
                  <a:path extrusionOk="0" h="106" w="116">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57"/>
              <p:cNvSpPr/>
              <p:nvPr/>
            </p:nvSpPr>
            <p:spPr>
              <a:xfrm>
                <a:off x="2080137" y="863689"/>
                <a:ext cx="110687" cy="378711"/>
              </a:xfrm>
              <a:custGeom>
                <a:rect b="b" l="l" r="r" t="t"/>
                <a:pathLst>
                  <a:path extrusionOk="0" h="2549" w="745">
                    <a:moveTo>
                      <a:pt x="0" y="0"/>
                    </a:moveTo>
                    <a:lnTo>
                      <a:pt x="32" y="2548"/>
                    </a:lnTo>
                    <a:lnTo>
                      <a:pt x="745" y="2548"/>
                    </a:lnTo>
                    <a:lnTo>
                      <a:pt x="5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57"/>
              <p:cNvSpPr/>
              <p:nvPr/>
            </p:nvSpPr>
            <p:spPr>
              <a:xfrm>
                <a:off x="1790269" y="967988"/>
                <a:ext cx="118561" cy="274413"/>
              </a:xfrm>
              <a:custGeom>
                <a:rect b="b" l="l" r="r" t="t"/>
                <a:pathLst>
                  <a:path extrusionOk="0" h="1847" w="798">
                    <a:moveTo>
                      <a:pt x="1" y="1"/>
                    </a:moveTo>
                    <a:lnTo>
                      <a:pt x="85" y="1846"/>
                    </a:lnTo>
                    <a:lnTo>
                      <a:pt x="798" y="1846"/>
                    </a:lnTo>
                    <a:lnTo>
                      <a:pt x="7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57"/>
              <p:cNvSpPr/>
              <p:nvPr/>
            </p:nvSpPr>
            <p:spPr>
              <a:xfrm>
                <a:off x="2203156" y="863689"/>
                <a:ext cx="166847" cy="378711"/>
              </a:xfrm>
              <a:custGeom>
                <a:rect b="b" l="l" r="r" t="t"/>
                <a:pathLst>
                  <a:path extrusionOk="0" h="2549" w="1123">
                    <a:moveTo>
                      <a:pt x="1" y="0"/>
                    </a:moveTo>
                    <a:lnTo>
                      <a:pt x="43" y="2548"/>
                    </a:lnTo>
                    <a:lnTo>
                      <a:pt x="1123" y="2548"/>
                    </a:lnTo>
                    <a:lnTo>
                      <a:pt x="8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57"/>
              <p:cNvSpPr/>
              <p:nvPr/>
            </p:nvSpPr>
            <p:spPr>
              <a:xfrm>
                <a:off x="2377730" y="863689"/>
                <a:ext cx="145007" cy="378711"/>
              </a:xfrm>
              <a:custGeom>
                <a:rect b="b" l="l" r="r" t="t"/>
                <a:pathLst>
                  <a:path extrusionOk="0" h="2549" w="976">
                    <a:moveTo>
                      <a:pt x="32" y="0"/>
                    </a:moveTo>
                    <a:lnTo>
                      <a:pt x="0" y="2548"/>
                    </a:lnTo>
                    <a:lnTo>
                      <a:pt x="891" y="2548"/>
                    </a:lnTo>
                    <a:lnTo>
                      <a:pt x="97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57"/>
              <p:cNvSpPr/>
              <p:nvPr/>
            </p:nvSpPr>
            <p:spPr>
              <a:xfrm>
                <a:off x="1924283" y="894741"/>
                <a:ext cx="146641" cy="347660"/>
              </a:xfrm>
              <a:custGeom>
                <a:rect b="b" l="l" r="r" t="t"/>
                <a:pathLst>
                  <a:path extrusionOk="0" h="2340" w="987">
                    <a:moveTo>
                      <a:pt x="1" y="1"/>
                    </a:moveTo>
                    <a:lnTo>
                      <a:pt x="32" y="2339"/>
                    </a:lnTo>
                    <a:lnTo>
                      <a:pt x="986" y="2339"/>
                    </a:lnTo>
                    <a:lnTo>
                      <a:pt x="881" y="32"/>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57"/>
              <p:cNvSpPr/>
              <p:nvPr/>
            </p:nvSpPr>
            <p:spPr>
              <a:xfrm>
                <a:off x="2080137" y="863689"/>
                <a:ext cx="104446" cy="266539"/>
              </a:xfrm>
              <a:custGeom>
                <a:rect b="b" l="l" r="r" t="t"/>
                <a:pathLst>
                  <a:path extrusionOk="0" h="1794" w="703">
                    <a:moveTo>
                      <a:pt x="0" y="0"/>
                    </a:moveTo>
                    <a:lnTo>
                      <a:pt x="21" y="1772"/>
                    </a:lnTo>
                    <a:cubicBezTo>
                      <a:pt x="241" y="1783"/>
                      <a:pt x="472" y="1793"/>
                      <a:pt x="703" y="1793"/>
                    </a:cubicBezTo>
                    <a:lnTo>
                      <a:pt x="5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57"/>
              <p:cNvSpPr/>
              <p:nvPr/>
            </p:nvSpPr>
            <p:spPr>
              <a:xfrm>
                <a:off x="1790269" y="967988"/>
                <a:ext cx="115441" cy="140401"/>
              </a:xfrm>
              <a:custGeom>
                <a:rect b="b" l="l" r="r" t="t"/>
                <a:pathLst>
                  <a:path extrusionOk="0" h="945" w="777">
                    <a:moveTo>
                      <a:pt x="1" y="1"/>
                    </a:moveTo>
                    <a:lnTo>
                      <a:pt x="43" y="787"/>
                    </a:lnTo>
                    <a:cubicBezTo>
                      <a:pt x="263" y="850"/>
                      <a:pt x="515" y="903"/>
                      <a:pt x="777" y="945"/>
                    </a:cubicBezTo>
                    <a:lnTo>
                      <a:pt x="7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57"/>
              <p:cNvSpPr/>
              <p:nvPr/>
            </p:nvSpPr>
            <p:spPr>
              <a:xfrm>
                <a:off x="2203156" y="863689"/>
                <a:ext cx="156001" cy="268025"/>
              </a:xfrm>
              <a:custGeom>
                <a:rect b="b" l="l" r="r" t="t"/>
                <a:pathLst>
                  <a:path extrusionOk="0" h="1804" w="1050">
                    <a:moveTo>
                      <a:pt x="1" y="0"/>
                    </a:moveTo>
                    <a:lnTo>
                      <a:pt x="32" y="1804"/>
                    </a:lnTo>
                    <a:lnTo>
                      <a:pt x="105" y="1804"/>
                    </a:lnTo>
                    <a:cubicBezTo>
                      <a:pt x="431" y="1804"/>
                      <a:pt x="745" y="1783"/>
                      <a:pt x="1049" y="1772"/>
                    </a:cubicBezTo>
                    <a:lnTo>
                      <a:pt x="8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57"/>
              <p:cNvSpPr/>
              <p:nvPr/>
            </p:nvSpPr>
            <p:spPr>
              <a:xfrm>
                <a:off x="2379216" y="863689"/>
                <a:ext cx="145007" cy="261785"/>
              </a:xfrm>
              <a:custGeom>
                <a:rect b="b" l="l" r="r" t="t"/>
                <a:pathLst>
                  <a:path extrusionOk="0" h="1762" w="976">
                    <a:moveTo>
                      <a:pt x="22" y="0"/>
                    </a:moveTo>
                    <a:lnTo>
                      <a:pt x="1" y="1762"/>
                    </a:lnTo>
                    <a:cubicBezTo>
                      <a:pt x="315" y="1730"/>
                      <a:pt x="619" y="1699"/>
                      <a:pt x="913" y="1657"/>
                    </a:cubicBezTo>
                    <a:lnTo>
                      <a:pt x="9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57"/>
              <p:cNvSpPr/>
              <p:nvPr/>
            </p:nvSpPr>
            <p:spPr>
              <a:xfrm>
                <a:off x="1924283" y="894741"/>
                <a:ext cx="140401" cy="230733"/>
              </a:xfrm>
              <a:custGeom>
                <a:rect b="b" l="l" r="r" t="t"/>
                <a:pathLst>
                  <a:path extrusionOk="0" h="1553" w="945">
                    <a:moveTo>
                      <a:pt x="1" y="1"/>
                    </a:moveTo>
                    <a:lnTo>
                      <a:pt x="22" y="1448"/>
                    </a:lnTo>
                    <a:cubicBezTo>
                      <a:pt x="315" y="1501"/>
                      <a:pt x="619" y="1532"/>
                      <a:pt x="944" y="1553"/>
                    </a:cubicBezTo>
                    <a:lnTo>
                      <a:pt x="881" y="32"/>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57"/>
              <p:cNvSpPr/>
              <p:nvPr/>
            </p:nvSpPr>
            <p:spPr>
              <a:xfrm>
                <a:off x="1944489" y="913462"/>
                <a:ext cx="93749" cy="23623"/>
              </a:xfrm>
              <a:custGeom>
                <a:rect b="b" l="l" r="r" t="t"/>
                <a:pathLst>
                  <a:path extrusionOk="0" h="159" w="631">
                    <a:moveTo>
                      <a:pt x="1" y="1"/>
                    </a:moveTo>
                    <a:lnTo>
                      <a:pt x="1" y="158"/>
                    </a:lnTo>
                    <a:lnTo>
                      <a:pt x="630" y="158"/>
                    </a:lnTo>
                    <a:lnTo>
                      <a:pt x="6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57"/>
              <p:cNvSpPr/>
              <p:nvPr/>
            </p:nvSpPr>
            <p:spPr>
              <a:xfrm>
                <a:off x="1946123" y="952388"/>
                <a:ext cx="93601" cy="23623"/>
              </a:xfrm>
              <a:custGeom>
                <a:rect b="b" l="l" r="r" t="t"/>
                <a:pathLst>
                  <a:path extrusionOk="0" h="159" w="630">
                    <a:moveTo>
                      <a:pt x="0" y="1"/>
                    </a:moveTo>
                    <a:lnTo>
                      <a:pt x="0" y="158"/>
                    </a:lnTo>
                    <a:lnTo>
                      <a:pt x="630" y="158"/>
                    </a:lnTo>
                    <a:lnTo>
                      <a:pt x="619"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57"/>
              <p:cNvSpPr/>
              <p:nvPr/>
            </p:nvSpPr>
            <p:spPr>
              <a:xfrm>
                <a:off x="1941369" y="1201695"/>
                <a:ext cx="104595" cy="20503"/>
              </a:xfrm>
              <a:custGeom>
                <a:rect b="b" l="l" r="r" t="t"/>
                <a:pathLst>
                  <a:path extrusionOk="0" h="138" w="704">
                    <a:moveTo>
                      <a:pt x="1" y="1"/>
                    </a:moveTo>
                    <a:lnTo>
                      <a:pt x="1" y="137"/>
                    </a:lnTo>
                    <a:lnTo>
                      <a:pt x="704" y="137"/>
                    </a:lnTo>
                    <a:lnTo>
                      <a:pt x="70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57"/>
              <p:cNvSpPr/>
              <p:nvPr/>
            </p:nvSpPr>
            <p:spPr>
              <a:xfrm>
                <a:off x="2122480" y="1201695"/>
                <a:ext cx="18572" cy="14263"/>
              </a:xfrm>
              <a:custGeom>
                <a:rect b="b" l="l" r="r" t="t"/>
                <a:pathLst>
                  <a:path extrusionOk="0" h="96" w="125">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57"/>
              <p:cNvSpPr/>
              <p:nvPr/>
            </p:nvSpPr>
            <p:spPr>
              <a:xfrm>
                <a:off x="2401057" y="1179854"/>
                <a:ext cx="85875" cy="42343"/>
              </a:xfrm>
              <a:custGeom>
                <a:rect b="b" l="l" r="r" t="t"/>
                <a:pathLst>
                  <a:path extrusionOk="0" h="285" w="578">
                    <a:moveTo>
                      <a:pt x="0" y="1"/>
                    </a:moveTo>
                    <a:lnTo>
                      <a:pt x="11" y="284"/>
                    </a:lnTo>
                    <a:lnTo>
                      <a:pt x="577" y="284"/>
                    </a:lnTo>
                    <a:lnTo>
                      <a:pt x="577"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57"/>
              <p:cNvSpPr/>
              <p:nvPr/>
            </p:nvSpPr>
            <p:spPr>
              <a:xfrm>
                <a:off x="1804384" y="982103"/>
                <a:ext cx="74881" cy="39075"/>
              </a:xfrm>
              <a:custGeom>
                <a:rect b="b" l="l" r="r" t="t"/>
                <a:pathLst>
                  <a:path extrusionOk="0" h="263" w="504">
                    <a:moveTo>
                      <a:pt x="503" y="0"/>
                    </a:moveTo>
                    <a:lnTo>
                      <a:pt x="0" y="21"/>
                    </a:lnTo>
                    <a:lnTo>
                      <a:pt x="0" y="262"/>
                    </a:lnTo>
                    <a:lnTo>
                      <a:pt x="503" y="241"/>
                    </a:lnTo>
                    <a:lnTo>
                      <a:pt x="50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57"/>
              <p:cNvSpPr/>
              <p:nvPr/>
            </p:nvSpPr>
            <p:spPr>
              <a:xfrm>
                <a:off x="1815229" y="1195455"/>
                <a:ext cx="70275" cy="39223"/>
              </a:xfrm>
              <a:custGeom>
                <a:rect b="b" l="l" r="r" t="t"/>
                <a:pathLst>
                  <a:path extrusionOk="0" h="264" w="473">
                    <a:moveTo>
                      <a:pt x="472" y="1"/>
                    </a:moveTo>
                    <a:lnTo>
                      <a:pt x="1" y="22"/>
                    </a:lnTo>
                    <a:lnTo>
                      <a:pt x="1" y="263"/>
                    </a:lnTo>
                    <a:lnTo>
                      <a:pt x="472" y="242"/>
                    </a:lnTo>
                    <a:lnTo>
                      <a:pt x="47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57"/>
              <p:cNvSpPr/>
              <p:nvPr/>
            </p:nvSpPr>
            <p:spPr>
              <a:xfrm>
                <a:off x="2276403" y="1195455"/>
                <a:ext cx="18869" cy="17383"/>
              </a:xfrm>
              <a:custGeom>
                <a:rect b="b" l="l" r="r" t="t"/>
                <a:pathLst>
                  <a:path extrusionOk="0" h="117" w="127">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57"/>
              <p:cNvSpPr/>
              <p:nvPr/>
            </p:nvSpPr>
            <p:spPr>
              <a:xfrm>
                <a:off x="2261100" y="938422"/>
                <a:ext cx="18572" cy="12629"/>
              </a:xfrm>
              <a:custGeom>
                <a:rect b="b" l="l" r="r" t="t"/>
                <a:pathLst>
                  <a:path extrusionOk="0" h="85" w="125">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57"/>
              <p:cNvSpPr/>
              <p:nvPr/>
            </p:nvSpPr>
            <p:spPr>
              <a:xfrm>
                <a:off x="2433743" y="1140928"/>
                <a:ext cx="18869" cy="18869"/>
              </a:xfrm>
              <a:custGeom>
                <a:rect b="b" l="l" r="r" t="t"/>
                <a:pathLst>
                  <a:path extrusionOk="0" h="127" w="127">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57"/>
              <p:cNvSpPr/>
              <p:nvPr/>
            </p:nvSpPr>
            <p:spPr>
              <a:xfrm>
                <a:off x="2446966" y="939759"/>
                <a:ext cx="23177" cy="15897"/>
              </a:xfrm>
              <a:custGeom>
                <a:rect b="b" l="l" r="r" t="t"/>
                <a:pathLst>
                  <a:path extrusionOk="0" h="107" w="156">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55" name="Google Shape;2755;p57"/>
          <p:cNvSpPr/>
          <p:nvPr/>
        </p:nvSpPr>
        <p:spPr>
          <a:xfrm>
            <a:off x="4" y="1229775"/>
            <a:ext cx="9143992" cy="78001"/>
          </a:xfrm>
          <a:custGeom>
            <a:rect b="b" l="l" r="r" t="t"/>
            <a:pathLst>
              <a:path extrusionOk="0" h="525" w="27171">
                <a:moveTo>
                  <a:pt x="1" y="1"/>
                </a:moveTo>
                <a:lnTo>
                  <a:pt x="1" y="525"/>
                </a:lnTo>
                <a:lnTo>
                  <a:pt x="27171" y="525"/>
                </a:lnTo>
                <a:lnTo>
                  <a:pt x="271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59" name="Shape 2759"/>
        <p:cNvGrpSpPr/>
        <p:nvPr/>
      </p:nvGrpSpPr>
      <p:grpSpPr>
        <a:xfrm>
          <a:off x="0" y="0"/>
          <a:ext cx="0" cy="0"/>
          <a:chOff x="0" y="0"/>
          <a:chExt cx="0" cy="0"/>
        </a:xfrm>
      </p:grpSpPr>
      <p:sp>
        <p:nvSpPr>
          <p:cNvPr id="2760" name="Google Shape;2760;p58"/>
          <p:cNvSpPr txBox="1"/>
          <p:nvPr>
            <p:ph type="title"/>
          </p:nvPr>
        </p:nvSpPr>
        <p:spPr>
          <a:xfrm>
            <a:off x="720000" y="45480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LIBRARY MANAGEMENT SYSTEM</a:t>
            </a:r>
            <a:endParaRPr/>
          </a:p>
        </p:txBody>
      </p:sp>
      <p:sp>
        <p:nvSpPr>
          <p:cNvPr id="2761" name="Google Shape;2761;p58"/>
          <p:cNvSpPr txBox="1"/>
          <p:nvPr>
            <p:ph idx="1" type="subTitle"/>
          </p:nvPr>
        </p:nvSpPr>
        <p:spPr>
          <a:xfrm>
            <a:off x="720000" y="1307775"/>
            <a:ext cx="5675700" cy="3296400"/>
          </a:xfrm>
          <a:prstGeom prst="rect">
            <a:avLst/>
          </a:prstGeom>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Description</a:t>
            </a:r>
            <a:endParaRPr b="1"/>
          </a:p>
          <a:p>
            <a:pPr indent="0" lvl="0" marL="0" rtl="0" algn="l">
              <a:lnSpc>
                <a:spcPct val="115000"/>
              </a:lnSpc>
              <a:spcBef>
                <a:spcPts val="0"/>
              </a:spcBef>
              <a:spcAft>
                <a:spcPts val="0"/>
              </a:spcAft>
              <a:buNone/>
            </a:pPr>
            <a:r>
              <a:rPr lang="en" sz="1200">
                <a:latin typeface="Arial"/>
                <a:ea typeface="Arial"/>
                <a:cs typeface="Arial"/>
                <a:sym typeface="Arial"/>
              </a:rPr>
              <a:t>Library Management System is a system for librarians to keep track of their books in the library. This system allows the admin to manage user accounts and the librarian to manage books in the system. Admin can add, edit, delete, search, view all users and sorting features. Librarians can add, edit, delete, search, view all books and sorting features.</a:t>
            </a:r>
            <a:endParaRPr sz="1800"/>
          </a:p>
          <a:p>
            <a:pPr indent="0" lvl="0" marL="0" rtl="0" algn="l">
              <a:spcBef>
                <a:spcPts val="0"/>
              </a:spcBef>
              <a:spcAft>
                <a:spcPts val="0"/>
              </a:spcAft>
              <a:buNone/>
            </a:pPr>
            <a:r>
              <a:t/>
            </a:r>
            <a:endParaRPr/>
          </a:p>
          <a:p>
            <a:pPr indent="0" lvl="0" marL="0" rtl="0" algn="l">
              <a:spcBef>
                <a:spcPts val="0"/>
              </a:spcBef>
              <a:spcAft>
                <a:spcPts val="0"/>
              </a:spcAft>
              <a:buNone/>
            </a:pPr>
            <a:r>
              <a:rPr b="1" lang="en"/>
              <a:t>Functional</a:t>
            </a:r>
            <a:r>
              <a:rPr b="1" lang="en"/>
              <a:t> Requirements</a:t>
            </a:r>
            <a:endParaRPr b="1"/>
          </a:p>
          <a:p>
            <a:pPr indent="-330200" lvl="0" marL="457200" rtl="0" algn="l">
              <a:spcBef>
                <a:spcPts val="0"/>
              </a:spcBef>
              <a:spcAft>
                <a:spcPts val="0"/>
              </a:spcAft>
              <a:buSzPts val="1600"/>
              <a:buAutoNum type="arabicPeriod"/>
            </a:pPr>
            <a:r>
              <a:rPr lang="en"/>
              <a:t>Admin add, edit, delete, search, view all users and sorting features in the system.</a:t>
            </a:r>
            <a:endParaRPr/>
          </a:p>
          <a:p>
            <a:pPr indent="-330200" lvl="0" marL="457200" rtl="0" algn="l">
              <a:spcBef>
                <a:spcPts val="0"/>
              </a:spcBef>
              <a:spcAft>
                <a:spcPts val="0"/>
              </a:spcAft>
              <a:buSzPts val="1600"/>
              <a:buAutoNum type="arabicPeriod"/>
            </a:pPr>
            <a:r>
              <a:rPr lang="en"/>
              <a:t>Librarian add, edit, delete, search, view all books and sorting features in the system.</a:t>
            </a:r>
            <a:endParaRPr/>
          </a:p>
        </p:txBody>
      </p:sp>
      <p:grpSp>
        <p:nvGrpSpPr>
          <p:cNvPr id="2762" name="Google Shape;2762;p58"/>
          <p:cNvGrpSpPr/>
          <p:nvPr/>
        </p:nvGrpSpPr>
        <p:grpSpPr>
          <a:xfrm flipH="1">
            <a:off x="7234891" y="3028105"/>
            <a:ext cx="941524" cy="1575885"/>
            <a:chOff x="8885363" y="6161640"/>
            <a:chExt cx="941524" cy="1575885"/>
          </a:xfrm>
        </p:grpSpPr>
        <p:grpSp>
          <p:nvGrpSpPr>
            <p:cNvPr id="2763" name="Google Shape;2763;p58"/>
            <p:cNvGrpSpPr/>
            <p:nvPr/>
          </p:nvGrpSpPr>
          <p:grpSpPr>
            <a:xfrm>
              <a:off x="8885363" y="6543873"/>
              <a:ext cx="941524" cy="1193652"/>
              <a:chOff x="1509175" y="5194363"/>
              <a:chExt cx="1071375" cy="1358275"/>
            </a:xfrm>
          </p:grpSpPr>
          <p:sp>
            <p:nvSpPr>
              <p:cNvPr id="2764" name="Google Shape;2764;p58"/>
              <p:cNvSpPr/>
              <p:nvPr/>
            </p:nvSpPr>
            <p:spPr>
              <a:xfrm>
                <a:off x="1997925" y="5623713"/>
                <a:ext cx="93200" cy="625825"/>
              </a:xfrm>
              <a:custGeom>
                <a:rect b="b" l="l" r="r" t="t"/>
                <a:pathLst>
                  <a:path extrusionOk="0" h="25033" w="3728">
                    <a:moveTo>
                      <a:pt x="1" y="0"/>
                    </a:moveTo>
                    <a:cubicBezTo>
                      <a:pt x="1270" y="0"/>
                      <a:pt x="1270" y="25032"/>
                      <a:pt x="1" y="25032"/>
                    </a:cubicBezTo>
                    <a:lnTo>
                      <a:pt x="3727" y="25032"/>
                    </a:lnTo>
                    <a:cubicBezTo>
                      <a:pt x="2458" y="25032"/>
                      <a:pt x="2458" y="0"/>
                      <a:pt x="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58"/>
              <p:cNvSpPr/>
              <p:nvPr/>
            </p:nvSpPr>
            <p:spPr>
              <a:xfrm>
                <a:off x="1997925" y="5623713"/>
                <a:ext cx="93200" cy="371325"/>
              </a:xfrm>
              <a:custGeom>
                <a:rect b="b" l="l" r="r" t="t"/>
                <a:pathLst>
                  <a:path extrusionOk="0" h="14853" w="3728">
                    <a:moveTo>
                      <a:pt x="1" y="0"/>
                    </a:moveTo>
                    <a:cubicBezTo>
                      <a:pt x="622" y="0"/>
                      <a:pt x="919" y="5536"/>
                      <a:pt x="973" y="11396"/>
                    </a:cubicBezTo>
                    <a:cubicBezTo>
                      <a:pt x="1054" y="11315"/>
                      <a:pt x="1162" y="11261"/>
                      <a:pt x="1270" y="11261"/>
                    </a:cubicBezTo>
                    <a:cubicBezTo>
                      <a:pt x="1864" y="11261"/>
                      <a:pt x="2404" y="12638"/>
                      <a:pt x="2782" y="14852"/>
                    </a:cubicBezTo>
                    <a:cubicBezTo>
                      <a:pt x="2701" y="7939"/>
                      <a:pt x="3025" y="0"/>
                      <a:pt x="37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58"/>
              <p:cNvSpPr/>
              <p:nvPr/>
            </p:nvSpPr>
            <p:spPr>
              <a:xfrm>
                <a:off x="1988475" y="6258963"/>
                <a:ext cx="112775" cy="170825"/>
              </a:xfrm>
              <a:custGeom>
                <a:rect b="b" l="l" r="r" t="t"/>
                <a:pathLst>
                  <a:path extrusionOk="0" h="6833" w="4511">
                    <a:moveTo>
                      <a:pt x="1" y="0"/>
                    </a:moveTo>
                    <a:cubicBezTo>
                      <a:pt x="1540" y="0"/>
                      <a:pt x="1540" y="6832"/>
                      <a:pt x="1" y="6832"/>
                    </a:cubicBezTo>
                    <a:lnTo>
                      <a:pt x="4510" y="6832"/>
                    </a:lnTo>
                    <a:cubicBezTo>
                      <a:pt x="2944" y="6832"/>
                      <a:pt x="2944" y="0"/>
                      <a:pt x="45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58"/>
              <p:cNvSpPr/>
              <p:nvPr/>
            </p:nvSpPr>
            <p:spPr>
              <a:xfrm>
                <a:off x="1976325" y="5610888"/>
                <a:ext cx="136400" cy="126250"/>
              </a:xfrm>
              <a:custGeom>
                <a:rect b="b" l="l" r="r" t="t"/>
                <a:pathLst>
                  <a:path extrusionOk="0" h="5050" w="5456">
                    <a:moveTo>
                      <a:pt x="2728" y="0"/>
                    </a:moveTo>
                    <a:cubicBezTo>
                      <a:pt x="1216" y="0"/>
                      <a:pt x="1" y="1134"/>
                      <a:pt x="1" y="2539"/>
                    </a:cubicBezTo>
                    <a:cubicBezTo>
                      <a:pt x="1" y="3916"/>
                      <a:pt x="1216" y="5050"/>
                      <a:pt x="2728" y="5050"/>
                    </a:cubicBezTo>
                    <a:cubicBezTo>
                      <a:pt x="4240" y="5050"/>
                      <a:pt x="5455" y="3916"/>
                      <a:pt x="5455" y="2539"/>
                    </a:cubicBezTo>
                    <a:cubicBezTo>
                      <a:pt x="5455" y="1134"/>
                      <a:pt x="4240" y="0"/>
                      <a:pt x="27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58"/>
              <p:cNvSpPr/>
              <p:nvPr/>
            </p:nvSpPr>
            <p:spPr>
              <a:xfrm>
                <a:off x="1962825" y="6174588"/>
                <a:ext cx="164075" cy="155275"/>
              </a:xfrm>
              <a:custGeom>
                <a:rect b="b" l="l" r="r" t="t"/>
                <a:pathLst>
                  <a:path extrusionOk="0" h="6211" w="6563">
                    <a:moveTo>
                      <a:pt x="3268" y="0"/>
                    </a:moveTo>
                    <a:cubicBezTo>
                      <a:pt x="1459" y="0"/>
                      <a:pt x="1" y="1404"/>
                      <a:pt x="1" y="3105"/>
                    </a:cubicBezTo>
                    <a:cubicBezTo>
                      <a:pt x="1" y="4834"/>
                      <a:pt x="1459" y="6211"/>
                      <a:pt x="3268" y="6211"/>
                    </a:cubicBezTo>
                    <a:cubicBezTo>
                      <a:pt x="5077" y="6211"/>
                      <a:pt x="6562" y="4834"/>
                      <a:pt x="6562" y="3105"/>
                    </a:cubicBezTo>
                    <a:cubicBezTo>
                      <a:pt x="6562" y="1404"/>
                      <a:pt x="5077" y="0"/>
                      <a:pt x="32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58"/>
              <p:cNvSpPr/>
              <p:nvPr/>
            </p:nvSpPr>
            <p:spPr>
              <a:xfrm>
                <a:off x="1702950" y="6400738"/>
                <a:ext cx="684025" cy="151900"/>
              </a:xfrm>
              <a:custGeom>
                <a:rect b="b" l="l" r="r" t="t"/>
                <a:pathLst>
                  <a:path extrusionOk="0" h="6076" w="27361">
                    <a:moveTo>
                      <a:pt x="13312" y="0"/>
                    </a:moveTo>
                    <a:cubicBezTo>
                      <a:pt x="13258" y="0"/>
                      <a:pt x="13177" y="0"/>
                      <a:pt x="13123" y="27"/>
                    </a:cubicBezTo>
                    <a:cubicBezTo>
                      <a:pt x="10515" y="623"/>
                      <a:pt x="7817" y="4827"/>
                      <a:pt x="4880" y="4827"/>
                    </a:cubicBezTo>
                    <a:cubicBezTo>
                      <a:pt x="4623" y="4827"/>
                      <a:pt x="4364" y="4795"/>
                      <a:pt x="4104" y="4726"/>
                    </a:cubicBezTo>
                    <a:cubicBezTo>
                      <a:pt x="3351" y="4529"/>
                      <a:pt x="2702" y="4443"/>
                      <a:pt x="2167" y="4443"/>
                    </a:cubicBezTo>
                    <a:cubicBezTo>
                      <a:pt x="575" y="4443"/>
                      <a:pt x="0" y="5207"/>
                      <a:pt x="728" y="6076"/>
                    </a:cubicBezTo>
                    <a:lnTo>
                      <a:pt x="26598" y="6076"/>
                    </a:lnTo>
                    <a:cubicBezTo>
                      <a:pt x="27361" y="5192"/>
                      <a:pt x="26794" y="4428"/>
                      <a:pt x="25220" y="4428"/>
                    </a:cubicBezTo>
                    <a:cubicBezTo>
                      <a:pt x="24678" y="4428"/>
                      <a:pt x="24017" y="4518"/>
                      <a:pt x="23249" y="4726"/>
                    </a:cubicBezTo>
                    <a:cubicBezTo>
                      <a:pt x="22989" y="4795"/>
                      <a:pt x="22730" y="4827"/>
                      <a:pt x="22473" y="4827"/>
                    </a:cubicBezTo>
                    <a:cubicBezTo>
                      <a:pt x="19536" y="4827"/>
                      <a:pt x="16837" y="623"/>
                      <a:pt x="14230" y="27"/>
                    </a:cubicBezTo>
                    <a:cubicBezTo>
                      <a:pt x="14176" y="0"/>
                      <a:pt x="14095" y="0"/>
                      <a:pt x="140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58"/>
              <p:cNvSpPr/>
              <p:nvPr/>
            </p:nvSpPr>
            <p:spPr>
              <a:xfrm>
                <a:off x="1509175" y="5194363"/>
                <a:ext cx="1071375" cy="533975"/>
              </a:xfrm>
              <a:custGeom>
                <a:rect b="b" l="l" r="r" t="t"/>
                <a:pathLst>
                  <a:path extrusionOk="0" h="21359" w="42855">
                    <a:moveTo>
                      <a:pt x="20860" y="0"/>
                    </a:moveTo>
                    <a:cubicBezTo>
                      <a:pt x="10430" y="0"/>
                      <a:pt x="0" y="432"/>
                      <a:pt x="0" y="1296"/>
                    </a:cubicBezTo>
                    <a:lnTo>
                      <a:pt x="0" y="20928"/>
                    </a:lnTo>
                    <a:cubicBezTo>
                      <a:pt x="562" y="21216"/>
                      <a:pt x="1186" y="21358"/>
                      <a:pt x="1814" y="21358"/>
                    </a:cubicBezTo>
                    <a:cubicBezTo>
                      <a:pt x="2362" y="21358"/>
                      <a:pt x="2914" y="21250"/>
                      <a:pt x="3430" y="21036"/>
                    </a:cubicBezTo>
                    <a:cubicBezTo>
                      <a:pt x="4306" y="20675"/>
                      <a:pt x="5218" y="20552"/>
                      <a:pt x="6118" y="20552"/>
                    </a:cubicBezTo>
                    <a:cubicBezTo>
                      <a:pt x="8045" y="20552"/>
                      <a:pt x="9917" y="21117"/>
                      <a:pt x="11261" y="21117"/>
                    </a:cubicBezTo>
                    <a:cubicBezTo>
                      <a:pt x="13120" y="21117"/>
                      <a:pt x="14908" y="18713"/>
                      <a:pt x="17394" y="18713"/>
                    </a:cubicBezTo>
                    <a:cubicBezTo>
                      <a:pt x="17543" y="18713"/>
                      <a:pt x="17695" y="18722"/>
                      <a:pt x="17850" y="18740"/>
                    </a:cubicBezTo>
                    <a:cubicBezTo>
                      <a:pt x="20503" y="19056"/>
                      <a:pt x="23234" y="20905"/>
                      <a:pt x="25917" y="20905"/>
                    </a:cubicBezTo>
                    <a:cubicBezTo>
                      <a:pt x="25991" y="20905"/>
                      <a:pt x="26065" y="20904"/>
                      <a:pt x="26140" y="20901"/>
                    </a:cubicBezTo>
                    <a:cubicBezTo>
                      <a:pt x="28658" y="20801"/>
                      <a:pt x="32948" y="19136"/>
                      <a:pt x="35015" y="19136"/>
                    </a:cubicBezTo>
                    <a:cubicBezTo>
                      <a:pt x="35187" y="19136"/>
                      <a:pt x="35344" y="19148"/>
                      <a:pt x="35483" y="19173"/>
                    </a:cubicBezTo>
                    <a:cubicBezTo>
                      <a:pt x="37256" y="19485"/>
                      <a:pt x="38551" y="20906"/>
                      <a:pt x="40412" y="20906"/>
                    </a:cubicBezTo>
                    <a:cubicBezTo>
                      <a:pt x="40479" y="20906"/>
                      <a:pt x="40546" y="20904"/>
                      <a:pt x="40613" y="20901"/>
                    </a:cubicBezTo>
                    <a:cubicBezTo>
                      <a:pt x="42558" y="20793"/>
                      <a:pt x="42855" y="19497"/>
                      <a:pt x="42855" y="19497"/>
                    </a:cubicBezTo>
                    <a:lnTo>
                      <a:pt x="41721" y="1296"/>
                    </a:lnTo>
                    <a:cubicBezTo>
                      <a:pt x="41721" y="432"/>
                      <a:pt x="31290" y="0"/>
                      <a:pt x="208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58"/>
              <p:cNvSpPr/>
              <p:nvPr/>
            </p:nvSpPr>
            <p:spPr>
              <a:xfrm>
                <a:off x="1509175" y="5213263"/>
                <a:ext cx="39850" cy="514425"/>
              </a:xfrm>
              <a:custGeom>
                <a:rect b="b" l="l" r="r" t="t"/>
                <a:pathLst>
                  <a:path extrusionOk="0" h="20577" w="1594">
                    <a:moveTo>
                      <a:pt x="1593" y="0"/>
                    </a:moveTo>
                    <a:lnTo>
                      <a:pt x="1593" y="0"/>
                    </a:lnTo>
                    <a:cubicBezTo>
                      <a:pt x="567" y="162"/>
                      <a:pt x="0" y="351"/>
                      <a:pt x="0" y="540"/>
                    </a:cubicBezTo>
                    <a:lnTo>
                      <a:pt x="0" y="20172"/>
                    </a:lnTo>
                    <a:cubicBezTo>
                      <a:pt x="432" y="20415"/>
                      <a:pt x="918" y="20550"/>
                      <a:pt x="1404" y="20577"/>
                    </a:cubicBezTo>
                    <a:cubicBezTo>
                      <a:pt x="1161" y="17552"/>
                      <a:pt x="1026" y="14393"/>
                      <a:pt x="1026" y="11153"/>
                    </a:cubicBezTo>
                    <a:cubicBezTo>
                      <a:pt x="999" y="7426"/>
                      <a:pt x="1188" y="3727"/>
                      <a:pt x="1593" y="0"/>
                    </a:cubicBezTo>
                    <a:close/>
                  </a:path>
                </a:pathLst>
              </a:custGeom>
              <a:solidFill>
                <a:srgbClr val="8E16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58"/>
              <p:cNvSpPr/>
              <p:nvPr/>
            </p:nvSpPr>
            <p:spPr>
              <a:xfrm>
                <a:off x="1509175" y="5194363"/>
                <a:ext cx="1045050" cy="84000"/>
              </a:xfrm>
              <a:custGeom>
                <a:rect b="b" l="l" r="r" t="t"/>
                <a:pathLst>
                  <a:path extrusionOk="0" h="3360" w="41802">
                    <a:moveTo>
                      <a:pt x="20860" y="0"/>
                    </a:moveTo>
                    <a:cubicBezTo>
                      <a:pt x="10430" y="0"/>
                      <a:pt x="0" y="432"/>
                      <a:pt x="0" y="1296"/>
                    </a:cubicBezTo>
                    <a:lnTo>
                      <a:pt x="0" y="1350"/>
                    </a:lnTo>
                    <a:cubicBezTo>
                      <a:pt x="2848" y="2653"/>
                      <a:pt x="5622" y="2981"/>
                      <a:pt x="8752" y="2981"/>
                    </a:cubicBezTo>
                    <a:cubicBezTo>
                      <a:pt x="11913" y="2981"/>
                      <a:pt x="15438" y="2646"/>
                      <a:pt x="19767" y="2646"/>
                    </a:cubicBezTo>
                    <a:cubicBezTo>
                      <a:pt x="24499" y="2646"/>
                      <a:pt x="29955" y="3359"/>
                      <a:pt x="34688" y="3359"/>
                    </a:cubicBezTo>
                    <a:cubicBezTo>
                      <a:pt x="37382" y="3359"/>
                      <a:pt x="39842" y="3128"/>
                      <a:pt x="41802" y="2403"/>
                    </a:cubicBezTo>
                    <a:lnTo>
                      <a:pt x="41721" y="1296"/>
                    </a:lnTo>
                    <a:cubicBezTo>
                      <a:pt x="41721" y="432"/>
                      <a:pt x="31290" y="0"/>
                      <a:pt x="20860" y="0"/>
                    </a:cubicBezTo>
                    <a:close/>
                  </a:path>
                </a:pathLst>
              </a:custGeom>
              <a:solidFill>
                <a:srgbClr val="C42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58"/>
              <p:cNvSpPr/>
              <p:nvPr/>
            </p:nvSpPr>
            <p:spPr>
              <a:xfrm>
                <a:off x="1831175" y="5294263"/>
                <a:ext cx="281550" cy="416550"/>
              </a:xfrm>
              <a:custGeom>
                <a:rect b="b" l="l" r="r" t="t"/>
                <a:pathLst>
                  <a:path extrusionOk="0" h="16662" w="11262">
                    <a:moveTo>
                      <a:pt x="5456" y="1"/>
                    </a:moveTo>
                    <a:cubicBezTo>
                      <a:pt x="2755" y="1"/>
                      <a:pt x="649" y="10451"/>
                      <a:pt x="1" y="16635"/>
                    </a:cubicBezTo>
                    <a:cubicBezTo>
                      <a:pt x="1341" y="15915"/>
                      <a:pt x="2750" y="14716"/>
                      <a:pt x="4501" y="14716"/>
                    </a:cubicBezTo>
                    <a:cubicBezTo>
                      <a:pt x="4654" y="14716"/>
                      <a:pt x="4810" y="14725"/>
                      <a:pt x="4970" y="14744"/>
                    </a:cubicBezTo>
                    <a:cubicBezTo>
                      <a:pt x="7049" y="14988"/>
                      <a:pt x="9182" y="16176"/>
                      <a:pt x="11261" y="16662"/>
                    </a:cubicBezTo>
                    <a:cubicBezTo>
                      <a:pt x="10640" y="10451"/>
                      <a:pt x="8183" y="1"/>
                      <a:pt x="5456" y="1"/>
                    </a:cubicBezTo>
                    <a:close/>
                  </a:path>
                </a:pathLst>
              </a:custGeom>
              <a:solidFill>
                <a:srgbClr val="C42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58"/>
              <p:cNvSpPr/>
              <p:nvPr/>
            </p:nvSpPr>
            <p:spPr>
              <a:xfrm>
                <a:off x="1555750" y="5367838"/>
                <a:ext cx="123575" cy="360525"/>
              </a:xfrm>
              <a:custGeom>
                <a:rect b="b" l="l" r="r" t="t"/>
                <a:pathLst>
                  <a:path extrusionOk="0" h="14421" w="4943">
                    <a:moveTo>
                      <a:pt x="2134" y="1"/>
                    </a:moveTo>
                    <a:cubicBezTo>
                      <a:pt x="919" y="1"/>
                      <a:pt x="298" y="8804"/>
                      <a:pt x="0" y="14421"/>
                    </a:cubicBezTo>
                    <a:cubicBezTo>
                      <a:pt x="541" y="14421"/>
                      <a:pt x="1081" y="14313"/>
                      <a:pt x="1567" y="14097"/>
                    </a:cubicBezTo>
                    <a:cubicBezTo>
                      <a:pt x="2429" y="13774"/>
                      <a:pt x="3325" y="13605"/>
                      <a:pt x="4242" y="13605"/>
                    </a:cubicBezTo>
                    <a:cubicBezTo>
                      <a:pt x="4474" y="13605"/>
                      <a:pt x="4708" y="13616"/>
                      <a:pt x="4942" y="13638"/>
                    </a:cubicBezTo>
                    <a:cubicBezTo>
                      <a:pt x="4591" y="8426"/>
                      <a:pt x="3268" y="1"/>
                      <a:pt x="2134" y="1"/>
                    </a:cubicBezTo>
                    <a:close/>
                  </a:path>
                </a:pathLst>
              </a:custGeom>
              <a:solidFill>
                <a:srgbClr val="C42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58"/>
              <p:cNvSpPr/>
              <p:nvPr/>
            </p:nvSpPr>
            <p:spPr>
              <a:xfrm>
                <a:off x="1963500" y="6213738"/>
                <a:ext cx="163400" cy="116400"/>
              </a:xfrm>
              <a:custGeom>
                <a:rect b="b" l="l" r="r" t="t"/>
                <a:pathLst>
                  <a:path extrusionOk="0" h="4656" w="6536">
                    <a:moveTo>
                      <a:pt x="6103" y="0"/>
                    </a:moveTo>
                    <a:lnTo>
                      <a:pt x="6103" y="0"/>
                    </a:lnTo>
                    <a:cubicBezTo>
                      <a:pt x="6130" y="162"/>
                      <a:pt x="6130" y="324"/>
                      <a:pt x="6130" y="486"/>
                    </a:cubicBezTo>
                    <a:cubicBezTo>
                      <a:pt x="6077" y="2209"/>
                      <a:pt x="4672" y="3593"/>
                      <a:pt x="2961" y="3593"/>
                    </a:cubicBezTo>
                    <a:cubicBezTo>
                      <a:pt x="2928" y="3593"/>
                      <a:pt x="2896" y="3593"/>
                      <a:pt x="2863" y="3592"/>
                    </a:cubicBezTo>
                    <a:cubicBezTo>
                      <a:pt x="2838" y="3592"/>
                      <a:pt x="2812" y="3593"/>
                      <a:pt x="2787" y="3593"/>
                    </a:cubicBezTo>
                    <a:cubicBezTo>
                      <a:pt x="1655" y="3593"/>
                      <a:pt x="608" y="3003"/>
                      <a:pt x="1" y="2026"/>
                    </a:cubicBezTo>
                    <a:lnTo>
                      <a:pt x="1" y="2026"/>
                    </a:lnTo>
                    <a:cubicBezTo>
                      <a:pt x="333" y="3558"/>
                      <a:pt x="1679" y="4656"/>
                      <a:pt x="3218" y="4656"/>
                    </a:cubicBezTo>
                    <a:cubicBezTo>
                      <a:pt x="3306" y="4656"/>
                      <a:pt x="3395" y="4652"/>
                      <a:pt x="3484" y="4645"/>
                    </a:cubicBezTo>
                    <a:cubicBezTo>
                      <a:pt x="5131" y="4537"/>
                      <a:pt x="6427" y="3187"/>
                      <a:pt x="6535" y="1539"/>
                    </a:cubicBezTo>
                    <a:cubicBezTo>
                      <a:pt x="6535" y="999"/>
                      <a:pt x="6373" y="459"/>
                      <a:pt x="6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58"/>
              <p:cNvSpPr/>
              <p:nvPr/>
            </p:nvSpPr>
            <p:spPr>
              <a:xfrm>
                <a:off x="1711025" y="6511538"/>
                <a:ext cx="675750" cy="40425"/>
              </a:xfrm>
              <a:custGeom>
                <a:rect b="b" l="l" r="r" t="t"/>
                <a:pathLst>
                  <a:path extrusionOk="0" h="1617" w="27030">
                    <a:moveTo>
                      <a:pt x="24888" y="1"/>
                    </a:moveTo>
                    <a:cubicBezTo>
                      <a:pt x="24660" y="1"/>
                      <a:pt x="24411" y="17"/>
                      <a:pt x="24141" y="51"/>
                    </a:cubicBezTo>
                    <a:cubicBezTo>
                      <a:pt x="20550" y="834"/>
                      <a:pt x="15932" y="1320"/>
                      <a:pt x="10883" y="1320"/>
                    </a:cubicBezTo>
                    <a:cubicBezTo>
                      <a:pt x="7318" y="1320"/>
                      <a:pt x="3754" y="1050"/>
                      <a:pt x="216" y="510"/>
                    </a:cubicBezTo>
                    <a:lnTo>
                      <a:pt x="216" y="510"/>
                    </a:lnTo>
                    <a:cubicBezTo>
                      <a:pt x="0" y="807"/>
                      <a:pt x="54" y="1185"/>
                      <a:pt x="405" y="1617"/>
                    </a:cubicBezTo>
                    <a:lnTo>
                      <a:pt x="26275" y="1617"/>
                    </a:lnTo>
                    <a:cubicBezTo>
                      <a:pt x="27030" y="768"/>
                      <a:pt x="26465" y="1"/>
                      <a:pt x="248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58"/>
              <p:cNvSpPr/>
              <p:nvPr/>
            </p:nvSpPr>
            <p:spPr>
              <a:xfrm>
                <a:off x="1909500" y="6416938"/>
                <a:ext cx="135025" cy="78325"/>
              </a:xfrm>
              <a:custGeom>
                <a:rect b="b" l="l" r="r" t="t"/>
                <a:pathLst>
                  <a:path extrusionOk="0" h="3133" w="5401">
                    <a:moveTo>
                      <a:pt x="4726" y="0"/>
                    </a:moveTo>
                    <a:lnTo>
                      <a:pt x="4564" y="27"/>
                    </a:lnTo>
                    <a:cubicBezTo>
                      <a:pt x="3106" y="378"/>
                      <a:pt x="1593" y="2215"/>
                      <a:pt x="0" y="3133"/>
                    </a:cubicBezTo>
                    <a:lnTo>
                      <a:pt x="513" y="3079"/>
                    </a:lnTo>
                    <a:cubicBezTo>
                      <a:pt x="3187" y="2674"/>
                      <a:pt x="5293" y="1350"/>
                      <a:pt x="5401" y="27"/>
                    </a:cubicBezTo>
                    <a:lnTo>
                      <a:pt x="5266" y="0"/>
                    </a:lnTo>
                    <a:close/>
                  </a:path>
                </a:pathLst>
              </a:custGeom>
              <a:solidFill>
                <a:schemeClr val="dk1">
                  <a:alpha val="236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58"/>
              <p:cNvSpPr/>
              <p:nvPr/>
            </p:nvSpPr>
            <p:spPr>
              <a:xfrm>
                <a:off x="2000625" y="6186738"/>
                <a:ext cx="83075" cy="32425"/>
              </a:xfrm>
              <a:custGeom>
                <a:rect b="b" l="l" r="r" t="t"/>
                <a:pathLst>
                  <a:path extrusionOk="0" h="1297" w="3323">
                    <a:moveTo>
                      <a:pt x="1675" y="0"/>
                    </a:moveTo>
                    <a:cubicBezTo>
                      <a:pt x="730" y="0"/>
                      <a:pt x="1" y="297"/>
                      <a:pt x="1" y="648"/>
                    </a:cubicBezTo>
                    <a:cubicBezTo>
                      <a:pt x="1" y="999"/>
                      <a:pt x="730" y="1296"/>
                      <a:pt x="1675" y="1296"/>
                    </a:cubicBezTo>
                    <a:cubicBezTo>
                      <a:pt x="2593" y="1296"/>
                      <a:pt x="3322" y="999"/>
                      <a:pt x="3322" y="648"/>
                    </a:cubicBezTo>
                    <a:cubicBezTo>
                      <a:pt x="3322" y="297"/>
                      <a:pt x="2593" y="0"/>
                      <a:pt x="1675" y="0"/>
                    </a:cubicBezTo>
                    <a:close/>
                  </a:path>
                </a:pathLst>
              </a:custGeom>
              <a:solidFill>
                <a:schemeClr val="dk1">
                  <a:alpha val="236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58"/>
              <p:cNvSpPr/>
              <p:nvPr/>
            </p:nvSpPr>
            <p:spPr>
              <a:xfrm>
                <a:off x="1975650" y="6216813"/>
                <a:ext cx="22300" cy="24700"/>
              </a:xfrm>
              <a:custGeom>
                <a:rect b="b" l="l" r="r" t="t"/>
                <a:pathLst>
                  <a:path extrusionOk="0" h="988" w="892">
                    <a:moveTo>
                      <a:pt x="529" y="0"/>
                    </a:moveTo>
                    <a:cubicBezTo>
                      <a:pt x="391" y="0"/>
                      <a:pt x="253" y="84"/>
                      <a:pt x="163" y="228"/>
                    </a:cubicBezTo>
                    <a:cubicBezTo>
                      <a:pt x="1" y="444"/>
                      <a:pt x="28" y="714"/>
                      <a:pt x="190" y="903"/>
                    </a:cubicBezTo>
                    <a:cubicBezTo>
                      <a:pt x="247" y="961"/>
                      <a:pt x="318" y="988"/>
                      <a:pt x="392" y="988"/>
                    </a:cubicBezTo>
                    <a:cubicBezTo>
                      <a:pt x="526" y="988"/>
                      <a:pt x="670" y="898"/>
                      <a:pt x="757" y="741"/>
                    </a:cubicBezTo>
                    <a:cubicBezTo>
                      <a:pt x="892" y="525"/>
                      <a:pt x="892" y="255"/>
                      <a:pt x="730" y="66"/>
                    </a:cubicBezTo>
                    <a:cubicBezTo>
                      <a:pt x="667" y="21"/>
                      <a:pt x="598" y="0"/>
                      <a:pt x="529" y="0"/>
                    </a:cubicBezTo>
                    <a:close/>
                  </a:path>
                </a:pathLst>
              </a:custGeom>
              <a:solidFill>
                <a:schemeClr val="dk1">
                  <a:alpha val="236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58"/>
              <p:cNvSpPr/>
              <p:nvPr/>
            </p:nvSpPr>
            <p:spPr>
              <a:xfrm>
                <a:off x="1991175" y="6210088"/>
                <a:ext cx="94600" cy="79975"/>
              </a:xfrm>
              <a:custGeom>
                <a:rect b="b" l="l" r="r" t="t"/>
                <a:pathLst>
                  <a:path extrusionOk="0" h="3199" w="3784">
                    <a:moveTo>
                      <a:pt x="2125" y="0"/>
                    </a:moveTo>
                    <a:cubicBezTo>
                      <a:pt x="1750" y="0"/>
                      <a:pt x="1369" y="136"/>
                      <a:pt x="1054" y="443"/>
                    </a:cubicBezTo>
                    <a:cubicBezTo>
                      <a:pt x="1" y="1442"/>
                      <a:pt x="703" y="3198"/>
                      <a:pt x="2134" y="3198"/>
                    </a:cubicBezTo>
                    <a:cubicBezTo>
                      <a:pt x="2151" y="3198"/>
                      <a:pt x="2167" y="3198"/>
                      <a:pt x="2184" y="3198"/>
                    </a:cubicBezTo>
                    <a:cubicBezTo>
                      <a:pt x="3025" y="3198"/>
                      <a:pt x="3701" y="2533"/>
                      <a:pt x="3727" y="1685"/>
                    </a:cubicBezTo>
                    <a:cubicBezTo>
                      <a:pt x="3783" y="694"/>
                      <a:pt x="2971" y="0"/>
                      <a:pt x="21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58"/>
              <p:cNvSpPr/>
              <p:nvPr/>
            </p:nvSpPr>
            <p:spPr>
              <a:xfrm>
                <a:off x="2022225" y="6234888"/>
                <a:ext cx="39875" cy="33550"/>
              </a:xfrm>
              <a:custGeom>
                <a:rect b="b" l="l" r="r" t="t"/>
                <a:pathLst>
                  <a:path extrusionOk="0" h="1342" w="1595">
                    <a:moveTo>
                      <a:pt x="886" y="0"/>
                    </a:moveTo>
                    <a:cubicBezTo>
                      <a:pt x="727" y="0"/>
                      <a:pt x="566" y="56"/>
                      <a:pt x="433" y="180"/>
                    </a:cubicBezTo>
                    <a:cubicBezTo>
                      <a:pt x="1" y="612"/>
                      <a:pt x="298" y="1342"/>
                      <a:pt x="919" y="1342"/>
                    </a:cubicBezTo>
                    <a:cubicBezTo>
                      <a:pt x="1270" y="1342"/>
                      <a:pt x="1567" y="1071"/>
                      <a:pt x="1594" y="693"/>
                    </a:cubicBezTo>
                    <a:cubicBezTo>
                      <a:pt x="1594" y="282"/>
                      <a:pt x="1244" y="0"/>
                      <a:pt x="8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58"/>
              <p:cNvSpPr/>
              <p:nvPr/>
            </p:nvSpPr>
            <p:spPr>
              <a:xfrm>
                <a:off x="2016150" y="6512113"/>
                <a:ext cx="51350" cy="38500"/>
              </a:xfrm>
              <a:custGeom>
                <a:rect b="b" l="l" r="r" t="t"/>
                <a:pathLst>
                  <a:path extrusionOk="0" h="1540" w="2054">
                    <a:moveTo>
                      <a:pt x="1000" y="1"/>
                    </a:moveTo>
                    <a:cubicBezTo>
                      <a:pt x="460" y="1"/>
                      <a:pt x="1" y="460"/>
                      <a:pt x="1" y="1027"/>
                    </a:cubicBezTo>
                    <a:lnTo>
                      <a:pt x="1" y="1540"/>
                    </a:lnTo>
                    <a:lnTo>
                      <a:pt x="2026" y="1540"/>
                    </a:lnTo>
                    <a:lnTo>
                      <a:pt x="2026" y="1027"/>
                    </a:lnTo>
                    <a:cubicBezTo>
                      <a:pt x="2053" y="460"/>
                      <a:pt x="1567" y="1"/>
                      <a:pt x="10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58"/>
              <p:cNvSpPr/>
              <p:nvPr/>
            </p:nvSpPr>
            <p:spPr>
              <a:xfrm>
                <a:off x="1509175" y="5375588"/>
                <a:ext cx="1054500" cy="59800"/>
              </a:xfrm>
              <a:custGeom>
                <a:rect b="b" l="l" r="r" t="t"/>
                <a:pathLst>
                  <a:path extrusionOk="0" h="2392" w="42180">
                    <a:moveTo>
                      <a:pt x="14432" y="0"/>
                    </a:moveTo>
                    <a:cubicBezTo>
                      <a:pt x="10155" y="0"/>
                      <a:pt x="7056" y="1095"/>
                      <a:pt x="3862" y="1095"/>
                    </a:cubicBezTo>
                    <a:cubicBezTo>
                      <a:pt x="2755" y="1095"/>
                      <a:pt x="1431" y="1041"/>
                      <a:pt x="0" y="960"/>
                    </a:cubicBezTo>
                    <a:lnTo>
                      <a:pt x="0" y="2283"/>
                    </a:lnTo>
                    <a:cubicBezTo>
                      <a:pt x="1431" y="2337"/>
                      <a:pt x="2755" y="2391"/>
                      <a:pt x="3862" y="2391"/>
                    </a:cubicBezTo>
                    <a:cubicBezTo>
                      <a:pt x="7056" y="2391"/>
                      <a:pt x="10155" y="1297"/>
                      <a:pt x="14432" y="1297"/>
                    </a:cubicBezTo>
                    <a:cubicBezTo>
                      <a:pt x="14711" y="1297"/>
                      <a:pt x="14995" y="1301"/>
                      <a:pt x="15284" y="1311"/>
                    </a:cubicBezTo>
                    <a:cubicBezTo>
                      <a:pt x="19964" y="1444"/>
                      <a:pt x="24774" y="2284"/>
                      <a:pt x="29458" y="2284"/>
                    </a:cubicBezTo>
                    <a:cubicBezTo>
                      <a:pt x="29531" y="2284"/>
                      <a:pt x="29604" y="2284"/>
                      <a:pt x="29677" y="2283"/>
                    </a:cubicBezTo>
                    <a:cubicBezTo>
                      <a:pt x="33079" y="2256"/>
                      <a:pt x="38291" y="1797"/>
                      <a:pt x="42180" y="1581"/>
                    </a:cubicBezTo>
                    <a:lnTo>
                      <a:pt x="42099" y="285"/>
                    </a:lnTo>
                    <a:cubicBezTo>
                      <a:pt x="38210" y="501"/>
                      <a:pt x="33052" y="960"/>
                      <a:pt x="29677" y="987"/>
                    </a:cubicBezTo>
                    <a:cubicBezTo>
                      <a:pt x="29538" y="989"/>
                      <a:pt x="29399" y="990"/>
                      <a:pt x="29260" y="990"/>
                    </a:cubicBezTo>
                    <a:cubicBezTo>
                      <a:pt x="24663" y="990"/>
                      <a:pt x="19897" y="146"/>
                      <a:pt x="15284" y="15"/>
                    </a:cubicBezTo>
                    <a:cubicBezTo>
                      <a:pt x="14995" y="5"/>
                      <a:pt x="14711" y="0"/>
                      <a:pt x="144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58"/>
              <p:cNvSpPr/>
              <p:nvPr/>
            </p:nvSpPr>
            <p:spPr>
              <a:xfrm>
                <a:off x="1509175" y="5431738"/>
                <a:ext cx="1058550" cy="40775"/>
              </a:xfrm>
              <a:custGeom>
                <a:rect b="b" l="l" r="r" t="t"/>
                <a:pathLst>
                  <a:path extrusionOk="0" h="1631" w="42342">
                    <a:moveTo>
                      <a:pt x="14638" y="0"/>
                    </a:moveTo>
                    <a:cubicBezTo>
                      <a:pt x="10246" y="0"/>
                      <a:pt x="7116" y="1117"/>
                      <a:pt x="3889" y="1117"/>
                    </a:cubicBezTo>
                    <a:cubicBezTo>
                      <a:pt x="2782" y="1117"/>
                      <a:pt x="1458" y="1036"/>
                      <a:pt x="0" y="982"/>
                    </a:cubicBezTo>
                    <a:lnTo>
                      <a:pt x="0" y="1522"/>
                    </a:lnTo>
                    <a:cubicBezTo>
                      <a:pt x="1458" y="1577"/>
                      <a:pt x="2782" y="1631"/>
                      <a:pt x="3889" y="1631"/>
                    </a:cubicBezTo>
                    <a:cubicBezTo>
                      <a:pt x="7112" y="1631"/>
                      <a:pt x="10263" y="540"/>
                      <a:pt x="14626" y="540"/>
                    </a:cubicBezTo>
                    <a:cubicBezTo>
                      <a:pt x="14869" y="540"/>
                      <a:pt x="15115" y="543"/>
                      <a:pt x="15365" y="550"/>
                    </a:cubicBezTo>
                    <a:cubicBezTo>
                      <a:pt x="20045" y="710"/>
                      <a:pt x="24881" y="1550"/>
                      <a:pt x="29592" y="1550"/>
                    </a:cubicBezTo>
                    <a:cubicBezTo>
                      <a:pt x="29665" y="1550"/>
                      <a:pt x="29739" y="1550"/>
                      <a:pt x="29812" y="1550"/>
                    </a:cubicBezTo>
                    <a:cubicBezTo>
                      <a:pt x="33187" y="1495"/>
                      <a:pt x="38453" y="1036"/>
                      <a:pt x="42342" y="847"/>
                    </a:cubicBezTo>
                    <a:lnTo>
                      <a:pt x="42261" y="307"/>
                    </a:lnTo>
                    <a:cubicBezTo>
                      <a:pt x="38372" y="523"/>
                      <a:pt x="33187" y="955"/>
                      <a:pt x="29812" y="1009"/>
                    </a:cubicBezTo>
                    <a:cubicBezTo>
                      <a:pt x="29672" y="1011"/>
                      <a:pt x="29531" y="1012"/>
                      <a:pt x="29391" y="1012"/>
                    </a:cubicBezTo>
                    <a:cubicBezTo>
                      <a:pt x="24744" y="1012"/>
                      <a:pt x="19978" y="168"/>
                      <a:pt x="15365" y="10"/>
                    </a:cubicBezTo>
                    <a:cubicBezTo>
                      <a:pt x="15119" y="3"/>
                      <a:pt x="14876" y="0"/>
                      <a:pt x="146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85" name="Google Shape;2785;p58"/>
            <p:cNvGrpSpPr/>
            <p:nvPr/>
          </p:nvGrpSpPr>
          <p:grpSpPr>
            <a:xfrm>
              <a:off x="8971963" y="6161640"/>
              <a:ext cx="698867" cy="395720"/>
              <a:chOff x="2013351" y="4582349"/>
              <a:chExt cx="824233" cy="466705"/>
            </a:xfrm>
          </p:grpSpPr>
          <p:sp>
            <p:nvSpPr>
              <p:cNvPr id="2786" name="Google Shape;2786;p58"/>
              <p:cNvSpPr/>
              <p:nvPr/>
            </p:nvSpPr>
            <p:spPr>
              <a:xfrm>
                <a:off x="2582172" y="4652203"/>
                <a:ext cx="235017" cy="361613"/>
              </a:xfrm>
              <a:custGeom>
                <a:rect b="b" l="l" r="r" t="t"/>
                <a:pathLst>
                  <a:path extrusionOk="0" h="5213" w="3388">
                    <a:moveTo>
                      <a:pt x="1" y="0"/>
                    </a:moveTo>
                    <a:lnTo>
                      <a:pt x="1" y="5212"/>
                    </a:lnTo>
                    <a:lnTo>
                      <a:pt x="3388" y="5212"/>
                    </a:lnTo>
                    <a:lnTo>
                      <a:pt x="2004" y="0"/>
                    </a:lnTo>
                    <a:close/>
                  </a:path>
                </a:pathLst>
              </a:custGeom>
              <a:solidFill>
                <a:srgbClr val="4835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58"/>
              <p:cNvSpPr/>
              <p:nvPr/>
            </p:nvSpPr>
            <p:spPr>
              <a:xfrm>
                <a:off x="2529799" y="4662400"/>
                <a:ext cx="235780" cy="363000"/>
              </a:xfrm>
              <a:custGeom>
                <a:rect b="b" l="l" r="r" t="t"/>
                <a:pathLst>
                  <a:path extrusionOk="0" h="5233" w="3399">
                    <a:moveTo>
                      <a:pt x="1" y="0"/>
                    </a:moveTo>
                    <a:lnTo>
                      <a:pt x="1" y="5233"/>
                    </a:lnTo>
                    <a:lnTo>
                      <a:pt x="3398" y="5233"/>
                    </a:lnTo>
                    <a:lnTo>
                      <a:pt x="2360" y="0"/>
                    </a:lnTo>
                    <a:close/>
                  </a:path>
                </a:pathLst>
              </a:custGeom>
              <a:solidFill>
                <a:srgbClr val="D3B5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58"/>
              <p:cNvSpPr/>
              <p:nvPr/>
            </p:nvSpPr>
            <p:spPr>
              <a:xfrm>
                <a:off x="2482559" y="4685639"/>
                <a:ext cx="235017" cy="363069"/>
              </a:xfrm>
              <a:custGeom>
                <a:rect b="b" l="l" r="r" t="t"/>
                <a:pathLst>
                  <a:path extrusionOk="0" h="5234" w="3388">
                    <a:moveTo>
                      <a:pt x="0" y="1"/>
                    </a:moveTo>
                    <a:lnTo>
                      <a:pt x="0" y="5233"/>
                    </a:lnTo>
                    <a:lnTo>
                      <a:pt x="3387" y="5233"/>
                    </a:lnTo>
                    <a:lnTo>
                      <a:pt x="2014" y="1"/>
                    </a:lnTo>
                    <a:close/>
                  </a:path>
                </a:pathLst>
              </a:custGeom>
              <a:solidFill>
                <a:srgbClr val="4835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58"/>
              <p:cNvSpPr/>
              <p:nvPr/>
            </p:nvSpPr>
            <p:spPr>
              <a:xfrm>
                <a:off x="2601110" y="4652620"/>
                <a:ext cx="235780" cy="396435"/>
              </a:xfrm>
              <a:custGeom>
                <a:rect b="b" l="l" r="r" t="t"/>
                <a:pathLst>
                  <a:path extrusionOk="0" h="5715" w="3399">
                    <a:moveTo>
                      <a:pt x="1689" y="0"/>
                    </a:moveTo>
                    <a:cubicBezTo>
                      <a:pt x="1675" y="0"/>
                      <a:pt x="1661" y="2"/>
                      <a:pt x="1647" y="5"/>
                    </a:cubicBezTo>
                    <a:lnTo>
                      <a:pt x="137" y="477"/>
                    </a:lnTo>
                    <a:cubicBezTo>
                      <a:pt x="53" y="498"/>
                      <a:pt x="1" y="592"/>
                      <a:pt x="32" y="686"/>
                    </a:cubicBezTo>
                    <a:lnTo>
                      <a:pt x="1542" y="5594"/>
                    </a:lnTo>
                    <a:cubicBezTo>
                      <a:pt x="1568" y="5673"/>
                      <a:pt x="1638" y="5715"/>
                      <a:pt x="1709" y="5715"/>
                    </a:cubicBezTo>
                    <a:cubicBezTo>
                      <a:pt x="1723" y="5715"/>
                      <a:pt x="1738" y="5713"/>
                      <a:pt x="1752" y="5709"/>
                    </a:cubicBezTo>
                    <a:lnTo>
                      <a:pt x="3262" y="5238"/>
                    </a:lnTo>
                    <a:cubicBezTo>
                      <a:pt x="3356" y="5217"/>
                      <a:pt x="3398" y="5122"/>
                      <a:pt x="3377" y="5028"/>
                    </a:cubicBezTo>
                    <a:lnTo>
                      <a:pt x="1857" y="120"/>
                    </a:lnTo>
                    <a:cubicBezTo>
                      <a:pt x="1839" y="49"/>
                      <a:pt x="1768" y="0"/>
                      <a:pt x="1689" y="0"/>
                    </a:cubicBezTo>
                    <a:close/>
                  </a:path>
                </a:pathLst>
              </a:custGeom>
              <a:solidFill>
                <a:srgbClr val="5E4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58"/>
              <p:cNvSpPr/>
              <p:nvPr/>
            </p:nvSpPr>
            <p:spPr>
              <a:xfrm>
                <a:off x="2630938" y="4652897"/>
                <a:ext cx="206646" cy="388527"/>
              </a:xfrm>
              <a:custGeom>
                <a:rect b="b" l="l" r="r" t="t"/>
                <a:pathLst>
                  <a:path extrusionOk="0" h="5601" w="2979">
                    <a:moveTo>
                      <a:pt x="1332" y="1"/>
                    </a:moveTo>
                    <a:lnTo>
                      <a:pt x="137" y="378"/>
                    </a:lnTo>
                    <a:cubicBezTo>
                      <a:pt x="42" y="399"/>
                      <a:pt x="0" y="494"/>
                      <a:pt x="21" y="588"/>
                    </a:cubicBezTo>
                    <a:lnTo>
                      <a:pt x="1542" y="5496"/>
                    </a:lnTo>
                    <a:cubicBezTo>
                      <a:pt x="1563" y="5548"/>
                      <a:pt x="1594" y="5590"/>
                      <a:pt x="1647" y="5601"/>
                    </a:cubicBezTo>
                    <a:lnTo>
                      <a:pt x="2842" y="5234"/>
                    </a:lnTo>
                    <a:cubicBezTo>
                      <a:pt x="2937" y="5202"/>
                      <a:pt x="2979" y="5108"/>
                      <a:pt x="2958" y="5024"/>
                    </a:cubicBezTo>
                    <a:lnTo>
                      <a:pt x="1437" y="116"/>
                    </a:lnTo>
                    <a:cubicBezTo>
                      <a:pt x="1427" y="64"/>
                      <a:pt x="1385" y="22"/>
                      <a:pt x="1332" y="1"/>
                    </a:cubicBezTo>
                    <a:close/>
                  </a:path>
                </a:pathLst>
              </a:custGeom>
              <a:solidFill>
                <a:srgbClr val="7050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58"/>
              <p:cNvSpPr/>
              <p:nvPr/>
            </p:nvSpPr>
            <p:spPr>
              <a:xfrm>
                <a:off x="2618590" y="4670725"/>
                <a:ext cx="117855" cy="66454"/>
              </a:xfrm>
              <a:custGeom>
                <a:rect b="b" l="l" r="r" t="t"/>
                <a:pathLst>
                  <a:path extrusionOk="0" h="958" w="1699">
                    <a:moveTo>
                      <a:pt x="1448" y="1"/>
                    </a:moveTo>
                    <a:cubicBezTo>
                      <a:pt x="1434" y="1"/>
                      <a:pt x="1420" y="2"/>
                      <a:pt x="1405" y="6"/>
                    </a:cubicBezTo>
                    <a:lnTo>
                      <a:pt x="116" y="404"/>
                    </a:lnTo>
                    <a:cubicBezTo>
                      <a:pt x="42" y="425"/>
                      <a:pt x="0" y="499"/>
                      <a:pt x="21" y="583"/>
                    </a:cubicBezTo>
                    <a:lnTo>
                      <a:pt x="137" y="950"/>
                    </a:lnTo>
                    <a:cubicBezTo>
                      <a:pt x="152" y="955"/>
                      <a:pt x="168" y="958"/>
                      <a:pt x="184" y="958"/>
                    </a:cubicBezTo>
                    <a:cubicBezTo>
                      <a:pt x="199" y="958"/>
                      <a:pt x="215" y="955"/>
                      <a:pt x="231" y="950"/>
                    </a:cubicBezTo>
                    <a:lnTo>
                      <a:pt x="1605" y="530"/>
                    </a:lnTo>
                    <a:cubicBezTo>
                      <a:pt x="1647" y="520"/>
                      <a:pt x="1678" y="488"/>
                      <a:pt x="1699" y="446"/>
                    </a:cubicBezTo>
                    <a:lnTo>
                      <a:pt x="1594" y="100"/>
                    </a:lnTo>
                    <a:cubicBezTo>
                      <a:pt x="1568" y="40"/>
                      <a:pt x="1514" y="1"/>
                      <a:pt x="1448" y="1"/>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58"/>
              <p:cNvSpPr/>
              <p:nvPr/>
            </p:nvSpPr>
            <p:spPr>
              <a:xfrm>
                <a:off x="2658547" y="4724485"/>
                <a:ext cx="77206" cy="43979"/>
              </a:xfrm>
              <a:custGeom>
                <a:rect b="b" l="l" r="r" t="t"/>
                <a:pathLst>
                  <a:path extrusionOk="0" h="634" w="1113">
                    <a:moveTo>
                      <a:pt x="952" y="0"/>
                    </a:moveTo>
                    <a:cubicBezTo>
                      <a:pt x="942" y="0"/>
                      <a:pt x="933" y="3"/>
                      <a:pt x="924" y="7"/>
                    </a:cubicBezTo>
                    <a:lnTo>
                      <a:pt x="85" y="269"/>
                    </a:lnTo>
                    <a:cubicBezTo>
                      <a:pt x="32" y="280"/>
                      <a:pt x="1" y="332"/>
                      <a:pt x="22" y="385"/>
                    </a:cubicBezTo>
                    <a:lnTo>
                      <a:pt x="95" y="626"/>
                    </a:lnTo>
                    <a:cubicBezTo>
                      <a:pt x="106" y="631"/>
                      <a:pt x="116" y="634"/>
                      <a:pt x="127" y="634"/>
                    </a:cubicBezTo>
                    <a:cubicBezTo>
                      <a:pt x="137" y="634"/>
                      <a:pt x="148" y="631"/>
                      <a:pt x="158" y="626"/>
                    </a:cubicBezTo>
                    <a:lnTo>
                      <a:pt x="1050" y="353"/>
                    </a:lnTo>
                    <a:cubicBezTo>
                      <a:pt x="1081" y="343"/>
                      <a:pt x="1102" y="322"/>
                      <a:pt x="1112" y="301"/>
                    </a:cubicBezTo>
                    <a:lnTo>
                      <a:pt x="1039" y="70"/>
                    </a:lnTo>
                    <a:cubicBezTo>
                      <a:pt x="1023" y="29"/>
                      <a:pt x="987" y="0"/>
                      <a:pt x="952"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58"/>
              <p:cNvSpPr/>
              <p:nvPr/>
            </p:nvSpPr>
            <p:spPr>
              <a:xfrm>
                <a:off x="2440383" y="4589633"/>
                <a:ext cx="136793" cy="132492"/>
              </a:xfrm>
              <a:custGeom>
                <a:rect b="b" l="l" r="r" t="t"/>
                <a:pathLst>
                  <a:path extrusionOk="0" h="1910" w="1972">
                    <a:moveTo>
                      <a:pt x="147" y="1"/>
                    </a:moveTo>
                    <a:cubicBezTo>
                      <a:pt x="0" y="1"/>
                      <a:pt x="0" y="1909"/>
                      <a:pt x="147" y="1909"/>
                    </a:cubicBezTo>
                    <a:lnTo>
                      <a:pt x="1971" y="1909"/>
                    </a:lnTo>
                    <a:cubicBezTo>
                      <a:pt x="1741" y="1573"/>
                      <a:pt x="1688" y="661"/>
                      <a:pt x="1971" y="1"/>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58"/>
              <p:cNvSpPr/>
              <p:nvPr/>
            </p:nvSpPr>
            <p:spPr>
              <a:xfrm>
                <a:off x="2472986" y="4629589"/>
                <a:ext cx="93993" cy="65622"/>
              </a:xfrm>
              <a:custGeom>
                <a:rect b="b" l="l" r="r" t="t"/>
                <a:pathLst>
                  <a:path extrusionOk="0" h="946" w="1355">
                    <a:moveTo>
                      <a:pt x="645" y="1"/>
                    </a:moveTo>
                    <a:cubicBezTo>
                      <a:pt x="179" y="1"/>
                      <a:pt x="0" y="416"/>
                      <a:pt x="23" y="672"/>
                    </a:cubicBezTo>
                    <a:cubicBezTo>
                      <a:pt x="44" y="861"/>
                      <a:pt x="694" y="945"/>
                      <a:pt x="1355" y="945"/>
                    </a:cubicBezTo>
                    <a:cubicBezTo>
                      <a:pt x="1313" y="704"/>
                      <a:pt x="1302" y="463"/>
                      <a:pt x="1323" y="221"/>
                    </a:cubicBezTo>
                    <a:cubicBezTo>
                      <a:pt x="1051" y="63"/>
                      <a:pt x="826" y="1"/>
                      <a:pt x="645" y="1"/>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58"/>
              <p:cNvSpPr/>
              <p:nvPr/>
            </p:nvSpPr>
            <p:spPr>
              <a:xfrm>
                <a:off x="2456338" y="4582349"/>
                <a:ext cx="151360" cy="22614"/>
              </a:xfrm>
              <a:custGeom>
                <a:rect b="b" l="l" r="r" t="t"/>
                <a:pathLst>
                  <a:path extrusionOk="0" h="326" w="2182">
                    <a:moveTo>
                      <a:pt x="1" y="1"/>
                    </a:moveTo>
                    <a:lnTo>
                      <a:pt x="1" y="326"/>
                    </a:lnTo>
                    <a:lnTo>
                      <a:pt x="2014" y="326"/>
                    </a:lnTo>
                    <a:cubicBezTo>
                      <a:pt x="2182" y="326"/>
                      <a:pt x="2182" y="1"/>
                      <a:pt x="2014" y="1"/>
                    </a:cubicBezTo>
                    <a:close/>
                  </a:path>
                </a:pathLst>
              </a:custGeom>
              <a:solidFill>
                <a:srgbClr val="E2AF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58"/>
              <p:cNvSpPr/>
              <p:nvPr/>
            </p:nvSpPr>
            <p:spPr>
              <a:xfrm>
                <a:off x="2456338" y="4705270"/>
                <a:ext cx="149209" cy="23377"/>
              </a:xfrm>
              <a:custGeom>
                <a:rect b="b" l="l" r="r" t="t"/>
                <a:pathLst>
                  <a:path extrusionOk="0" h="337" w="2151">
                    <a:moveTo>
                      <a:pt x="1" y="1"/>
                    </a:moveTo>
                    <a:lnTo>
                      <a:pt x="1" y="336"/>
                    </a:lnTo>
                    <a:lnTo>
                      <a:pt x="2014" y="336"/>
                    </a:lnTo>
                    <a:cubicBezTo>
                      <a:pt x="2150" y="336"/>
                      <a:pt x="2150" y="1"/>
                      <a:pt x="2014" y="1"/>
                    </a:cubicBezTo>
                    <a:close/>
                  </a:path>
                </a:pathLst>
              </a:custGeom>
              <a:solidFill>
                <a:srgbClr val="E2AF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58"/>
              <p:cNvSpPr/>
              <p:nvPr/>
            </p:nvSpPr>
            <p:spPr>
              <a:xfrm>
                <a:off x="2149382" y="4582349"/>
                <a:ext cx="328108" cy="146296"/>
              </a:xfrm>
              <a:custGeom>
                <a:rect b="b" l="l" r="r" t="t"/>
                <a:pathLst>
                  <a:path extrusionOk="0" h="2109" w="4730">
                    <a:moveTo>
                      <a:pt x="997" y="1"/>
                    </a:moveTo>
                    <a:cubicBezTo>
                      <a:pt x="1" y="1"/>
                      <a:pt x="1" y="2108"/>
                      <a:pt x="997" y="2108"/>
                    </a:cubicBezTo>
                    <a:lnTo>
                      <a:pt x="4667" y="2108"/>
                    </a:lnTo>
                    <a:cubicBezTo>
                      <a:pt x="4709" y="2108"/>
                      <a:pt x="4730" y="2056"/>
                      <a:pt x="4730" y="2004"/>
                    </a:cubicBezTo>
                    <a:cubicBezTo>
                      <a:pt x="4730" y="1941"/>
                      <a:pt x="4709" y="1773"/>
                      <a:pt x="4667" y="1773"/>
                    </a:cubicBezTo>
                    <a:lnTo>
                      <a:pt x="4594" y="1773"/>
                    </a:lnTo>
                    <a:cubicBezTo>
                      <a:pt x="4394" y="1773"/>
                      <a:pt x="4394" y="326"/>
                      <a:pt x="4594" y="326"/>
                    </a:cubicBezTo>
                    <a:lnTo>
                      <a:pt x="4667" y="326"/>
                    </a:lnTo>
                    <a:cubicBezTo>
                      <a:pt x="4709" y="326"/>
                      <a:pt x="4730" y="158"/>
                      <a:pt x="4730" y="106"/>
                    </a:cubicBezTo>
                    <a:cubicBezTo>
                      <a:pt x="4730" y="43"/>
                      <a:pt x="4709" y="1"/>
                      <a:pt x="46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58"/>
              <p:cNvSpPr/>
              <p:nvPr/>
            </p:nvSpPr>
            <p:spPr>
              <a:xfrm>
                <a:off x="2418532" y="4582349"/>
                <a:ext cx="58962" cy="146296"/>
              </a:xfrm>
              <a:custGeom>
                <a:rect b="b" l="l" r="r" t="t"/>
                <a:pathLst>
                  <a:path extrusionOk="0" h="2109" w="850">
                    <a:moveTo>
                      <a:pt x="493" y="1"/>
                    </a:moveTo>
                    <a:cubicBezTo>
                      <a:pt x="0" y="221"/>
                      <a:pt x="0" y="1899"/>
                      <a:pt x="493" y="2108"/>
                    </a:cubicBezTo>
                    <a:lnTo>
                      <a:pt x="787" y="2108"/>
                    </a:lnTo>
                    <a:cubicBezTo>
                      <a:pt x="818" y="2108"/>
                      <a:pt x="850" y="2066"/>
                      <a:pt x="850" y="2004"/>
                    </a:cubicBezTo>
                    <a:cubicBezTo>
                      <a:pt x="850" y="1951"/>
                      <a:pt x="818" y="1773"/>
                      <a:pt x="787" y="1773"/>
                    </a:cubicBezTo>
                    <a:lnTo>
                      <a:pt x="714" y="1773"/>
                    </a:lnTo>
                    <a:cubicBezTo>
                      <a:pt x="514" y="1773"/>
                      <a:pt x="514" y="336"/>
                      <a:pt x="714" y="336"/>
                    </a:cubicBezTo>
                    <a:lnTo>
                      <a:pt x="787" y="336"/>
                    </a:lnTo>
                    <a:cubicBezTo>
                      <a:pt x="818" y="336"/>
                      <a:pt x="850" y="158"/>
                      <a:pt x="850" y="106"/>
                    </a:cubicBezTo>
                    <a:cubicBezTo>
                      <a:pt x="850" y="43"/>
                      <a:pt x="818" y="1"/>
                      <a:pt x="787" y="1"/>
                    </a:cubicBezTo>
                    <a:close/>
                  </a:path>
                </a:pathLst>
              </a:custGeom>
              <a:solidFill>
                <a:srgbClr val="E2AF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58"/>
              <p:cNvSpPr/>
              <p:nvPr/>
            </p:nvSpPr>
            <p:spPr>
              <a:xfrm>
                <a:off x="2193015" y="4610027"/>
                <a:ext cx="53899" cy="90941"/>
              </a:xfrm>
              <a:custGeom>
                <a:rect b="b" l="l" r="r" t="t"/>
                <a:pathLst>
                  <a:path extrusionOk="0" h="1311" w="777">
                    <a:moveTo>
                      <a:pt x="347" y="0"/>
                    </a:moveTo>
                    <a:cubicBezTo>
                      <a:pt x="1" y="0"/>
                      <a:pt x="1" y="1311"/>
                      <a:pt x="347" y="1311"/>
                    </a:cubicBezTo>
                    <a:lnTo>
                      <a:pt x="777" y="1311"/>
                    </a:lnTo>
                    <a:cubicBezTo>
                      <a:pt x="504" y="1164"/>
                      <a:pt x="504" y="147"/>
                      <a:pt x="777"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58"/>
              <p:cNvSpPr/>
              <p:nvPr/>
            </p:nvSpPr>
            <p:spPr>
              <a:xfrm>
                <a:off x="2355962" y="4610027"/>
                <a:ext cx="53899" cy="90941"/>
              </a:xfrm>
              <a:custGeom>
                <a:rect b="b" l="l" r="r" t="t"/>
                <a:pathLst>
                  <a:path extrusionOk="0" h="1311" w="777">
                    <a:moveTo>
                      <a:pt x="357" y="0"/>
                    </a:moveTo>
                    <a:cubicBezTo>
                      <a:pt x="1" y="0"/>
                      <a:pt x="1" y="1311"/>
                      <a:pt x="357" y="1311"/>
                    </a:cubicBezTo>
                    <a:lnTo>
                      <a:pt x="777" y="1311"/>
                    </a:lnTo>
                    <a:cubicBezTo>
                      <a:pt x="514" y="1164"/>
                      <a:pt x="514" y="147"/>
                      <a:pt x="777"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58"/>
              <p:cNvSpPr/>
              <p:nvPr/>
            </p:nvSpPr>
            <p:spPr>
              <a:xfrm>
                <a:off x="2469448" y="4733642"/>
                <a:ext cx="175361" cy="163777"/>
              </a:xfrm>
              <a:custGeom>
                <a:rect b="b" l="l" r="r" t="t"/>
                <a:pathLst>
                  <a:path extrusionOk="0" h="2361" w="2528">
                    <a:moveTo>
                      <a:pt x="231" y="1"/>
                    </a:moveTo>
                    <a:cubicBezTo>
                      <a:pt x="0" y="1"/>
                      <a:pt x="0" y="2360"/>
                      <a:pt x="231" y="2360"/>
                    </a:cubicBezTo>
                    <a:lnTo>
                      <a:pt x="2528" y="2360"/>
                    </a:lnTo>
                    <a:cubicBezTo>
                      <a:pt x="2370" y="1773"/>
                      <a:pt x="2349" y="630"/>
                      <a:pt x="2528" y="1"/>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58"/>
              <p:cNvSpPr/>
              <p:nvPr/>
            </p:nvSpPr>
            <p:spPr>
              <a:xfrm>
                <a:off x="2522585" y="4778731"/>
                <a:ext cx="117855" cy="99750"/>
              </a:xfrm>
              <a:custGeom>
                <a:rect b="b" l="l" r="r" t="t"/>
                <a:pathLst>
                  <a:path extrusionOk="0" h="1438" w="1699">
                    <a:moveTo>
                      <a:pt x="1657" y="1"/>
                    </a:moveTo>
                    <a:cubicBezTo>
                      <a:pt x="734" y="1"/>
                      <a:pt x="0" y="326"/>
                      <a:pt x="0" y="714"/>
                    </a:cubicBezTo>
                    <a:cubicBezTo>
                      <a:pt x="0" y="1113"/>
                      <a:pt x="745" y="1438"/>
                      <a:pt x="1657" y="1438"/>
                    </a:cubicBezTo>
                    <a:lnTo>
                      <a:pt x="1699" y="1438"/>
                    </a:lnTo>
                    <a:cubicBezTo>
                      <a:pt x="1636" y="955"/>
                      <a:pt x="1615" y="483"/>
                      <a:pt x="1657" y="1"/>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58"/>
              <p:cNvSpPr/>
              <p:nvPr/>
            </p:nvSpPr>
            <p:spPr>
              <a:xfrm>
                <a:off x="2099160" y="4722751"/>
                <a:ext cx="427789" cy="184864"/>
              </a:xfrm>
              <a:custGeom>
                <a:rect b="b" l="l" r="r" t="t"/>
                <a:pathLst>
                  <a:path extrusionOk="0" h="2665" w="6167">
                    <a:moveTo>
                      <a:pt x="819" y="1"/>
                    </a:moveTo>
                    <a:cubicBezTo>
                      <a:pt x="1" y="1"/>
                      <a:pt x="1" y="2664"/>
                      <a:pt x="819" y="2664"/>
                    </a:cubicBezTo>
                    <a:lnTo>
                      <a:pt x="6062" y="2664"/>
                    </a:lnTo>
                    <a:cubicBezTo>
                      <a:pt x="6114" y="2664"/>
                      <a:pt x="6167" y="2591"/>
                      <a:pt x="6167" y="2507"/>
                    </a:cubicBezTo>
                    <a:cubicBezTo>
                      <a:pt x="6167" y="2412"/>
                      <a:pt x="6114" y="2339"/>
                      <a:pt x="6062" y="2339"/>
                    </a:cubicBezTo>
                    <a:lnTo>
                      <a:pt x="5947" y="2339"/>
                    </a:lnTo>
                    <a:cubicBezTo>
                      <a:pt x="5632" y="2339"/>
                      <a:pt x="5632" y="315"/>
                      <a:pt x="5947" y="315"/>
                    </a:cubicBezTo>
                    <a:lnTo>
                      <a:pt x="6062" y="315"/>
                    </a:lnTo>
                    <a:cubicBezTo>
                      <a:pt x="6114" y="315"/>
                      <a:pt x="6167" y="252"/>
                      <a:pt x="6167" y="158"/>
                    </a:cubicBezTo>
                    <a:cubicBezTo>
                      <a:pt x="6167" y="74"/>
                      <a:pt x="6114" y="1"/>
                      <a:pt x="6062" y="1"/>
                    </a:cubicBezTo>
                    <a:close/>
                  </a:path>
                </a:pathLst>
              </a:custGeom>
              <a:solidFill>
                <a:srgbClr val="7E6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58"/>
              <p:cNvSpPr/>
              <p:nvPr/>
            </p:nvSpPr>
            <p:spPr>
              <a:xfrm>
                <a:off x="2494213" y="4722751"/>
                <a:ext cx="165164" cy="21920"/>
              </a:xfrm>
              <a:custGeom>
                <a:rect b="b" l="l" r="r" t="t"/>
                <a:pathLst>
                  <a:path extrusionOk="0" h="316" w="2381">
                    <a:moveTo>
                      <a:pt x="0" y="1"/>
                    </a:moveTo>
                    <a:lnTo>
                      <a:pt x="0" y="315"/>
                    </a:lnTo>
                    <a:lnTo>
                      <a:pt x="2307" y="315"/>
                    </a:lnTo>
                    <a:cubicBezTo>
                      <a:pt x="2349" y="315"/>
                      <a:pt x="2380" y="242"/>
                      <a:pt x="2380" y="158"/>
                    </a:cubicBezTo>
                    <a:cubicBezTo>
                      <a:pt x="2380" y="74"/>
                      <a:pt x="2349" y="1"/>
                      <a:pt x="2307" y="1"/>
                    </a:cubicBezTo>
                    <a:close/>
                  </a:path>
                </a:pathLst>
              </a:custGeom>
              <a:solidFill>
                <a:srgbClr val="7E6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58"/>
              <p:cNvSpPr/>
              <p:nvPr/>
            </p:nvSpPr>
            <p:spPr>
              <a:xfrm>
                <a:off x="2494213" y="4885004"/>
                <a:ext cx="165164" cy="22614"/>
              </a:xfrm>
              <a:custGeom>
                <a:rect b="b" l="l" r="r" t="t"/>
                <a:pathLst>
                  <a:path extrusionOk="0" h="326" w="2381">
                    <a:moveTo>
                      <a:pt x="0" y="0"/>
                    </a:moveTo>
                    <a:lnTo>
                      <a:pt x="0" y="325"/>
                    </a:lnTo>
                    <a:lnTo>
                      <a:pt x="2307" y="325"/>
                    </a:lnTo>
                    <a:cubicBezTo>
                      <a:pt x="2349" y="325"/>
                      <a:pt x="2380" y="252"/>
                      <a:pt x="2380" y="168"/>
                    </a:cubicBezTo>
                    <a:cubicBezTo>
                      <a:pt x="2380" y="73"/>
                      <a:pt x="2349" y="0"/>
                      <a:pt x="2307" y="0"/>
                    </a:cubicBezTo>
                    <a:close/>
                  </a:path>
                </a:pathLst>
              </a:custGeom>
              <a:solidFill>
                <a:srgbClr val="7E6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58"/>
              <p:cNvSpPr/>
              <p:nvPr/>
            </p:nvSpPr>
            <p:spPr>
              <a:xfrm>
                <a:off x="2099160" y="4722751"/>
                <a:ext cx="397961" cy="184864"/>
              </a:xfrm>
              <a:custGeom>
                <a:rect b="b" l="l" r="r" t="t"/>
                <a:pathLst>
                  <a:path extrusionOk="0" h="2665" w="5737">
                    <a:moveTo>
                      <a:pt x="819" y="1"/>
                    </a:moveTo>
                    <a:cubicBezTo>
                      <a:pt x="1" y="1"/>
                      <a:pt x="1" y="2664"/>
                      <a:pt x="819" y="2664"/>
                    </a:cubicBezTo>
                    <a:lnTo>
                      <a:pt x="5737" y="2664"/>
                    </a:lnTo>
                    <a:cubicBezTo>
                      <a:pt x="4919" y="2664"/>
                      <a:pt x="4919" y="1"/>
                      <a:pt x="57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58"/>
              <p:cNvSpPr/>
              <p:nvPr/>
            </p:nvSpPr>
            <p:spPr>
              <a:xfrm>
                <a:off x="2126838" y="4748972"/>
                <a:ext cx="60419" cy="131729"/>
              </a:xfrm>
              <a:custGeom>
                <a:rect b="b" l="l" r="r" t="t"/>
                <a:pathLst>
                  <a:path extrusionOk="0" h="1899" w="871">
                    <a:moveTo>
                      <a:pt x="451" y="0"/>
                    </a:moveTo>
                    <a:cubicBezTo>
                      <a:pt x="0" y="0"/>
                      <a:pt x="0" y="1898"/>
                      <a:pt x="451" y="1898"/>
                    </a:cubicBezTo>
                    <a:lnTo>
                      <a:pt x="871" y="1898"/>
                    </a:lnTo>
                    <a:cubicBezTo>
                      <a:pt x="598" y="1625"/>
                      <a:pt x="598" y="273"/>
                      <a:pt x="871"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58"/>
              <p:cNvSpPr/>
              <p:nvPr/>
            </p:nvSpPr>
            <p:spPr>
              <a:xfrm>
                <a:off x="2202519" y="4794755"/>
                <a:ext cx="216080" cy="40788"/>
              </a:xfrm>
              <a:custGeom>
                <a:rect b="b" l="l" r="r" t="t"/>
                <a:pathLst>
                  <a:path extrusionOk="0" h="588" w="3115">
                    <a:moveTo>
                      <a:pt x="94" y="1"/>
                    </a:moveTo>
                    <a:cubicBezTo>
                      <a:pt x="0" y="1"/>
                      <a:pt x="0" y="588"/>
                      <a:pt x="94" y="588"/>
                    </a:cubicBezTo>
                    <a:lnTo>
                      <a:pt x="3114" y="588"/>
                    </a:lnTo>
                    <a:cubicBezTo>
                      <a:pt x="3052" y="588"/>
                      <a:pt x="3052" y="1"/>
                      <a:pt x="3114" y="1"/>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58"/>
              <p:cNvSpPr/>
              <p:nvPr/>
            </p:nvSpPr>
            <p:spPr>
              <a:xfrm>
                <a:off x="2462928" y="4911919"/>
                <a:ext cx="181882" cy="125139"/>
              </a:xfrm>
              <a:custGeom>
                <a:rect b="b" l="l" r="r" t="t"/>
                <a:pathLst>
                  <a:path extrusionOk="0" h="1804" w="2622">
                    <a:moveTo>
                      <a:pt x="283" y="0"/>
                    </a:moveTo>
                    <a:cubicBezTo>
                      <a:pt x="0" y="0"/>
                      <a:pt x="0" y="1804"/>
                      <a:pt x="283" y="1804"/>
                    </a:cubicBezTo>
                    <a:lnTo>
                      <a:pt x="2622" y="1804"/>
                    </a:lnTo>
                    <a:cubicBezTo>
                      <a:pt x="2129" y="1300"/>
                      <a:pt x="2129" y="503"/>
                      <a:pt x="2622"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58"/>
              <p:cNvSpPr/>
              <p:nvPr/>
            </p:nvSpPr>
            <p:spPr>
              <a:xfrm>
                <a:off x="2510168" y="4943897"/>
                <a:ext cx="134642" cy="93161"/>
              </a:xfrm>
              <a:custGeom>
                <a:rect b="b" l="l" r="r" t="t"/>
                <a:pathLst>
                  <a:path extrusionOk="0" h="1343" w="1941">
                    <a:moveTo>
                      <a:pt x="1647" y="0"/>
                    </a:moveTo>
                    <a:cubicBezTo>
                      <a:pt x="735" y="32"/>
                      <a:pt x="1" y="367"/>
                      <a:pt x="1" y="776"/>
                    </a:cubicBezTo>
                    <a:cubicBezTo>
                      <a:pt x="1" y="997"/>
                      <a:pt x="210" y="1196"/>
                      <a:pt x="546" y="1343"/>
                    </a:cubicBezTo>
                    <a:lnTo>
                      <a:pt x="1941" y="1343"/>
                    </a:lnTo>
                    <a:cubicBezTo>
                      <a:pt x="1595" y="986"/>
                      <a:pt x="1479" y="462"/>
                      <a:pt x="1647"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58"/>
              <p:cNvSpPr/>
              <p:nvPr/>
            </p:nvSpPr>
            <p:spPr>
              <a:xfrm>
                <a:off x="2013351" y="4903178"/>
                <a:ext cx="519424" cy="141163"/>
              </a:xfrm>
              <a:custGeom>
                <a:rect b="b" l="l" r="r" t="t"/>
                <a:pathLst>
                  <a:path extrusionOk="0" h="2035" w="7488">
                    <a:moveTo>
                      <a:pt x="997" y="0"/>
                    </a:moveTo>
                    <a:cubicBezTo>
                      <a:pt x="1" y="0"/>
                      <a:pt x="1" y="2035"/>
                      <a:pt x="997" y="2035"/>
                    </a:cubicBezTo>
                    <a:lnTo>
                      <a:pt x="7362" y="2035"/>
                    </a:lnTo>
                    <a:cubicBezTo>
                      <a:pt x="7435" y="2035"/>
                      <a:pt x="7488" y="1982"/>
                      <a:pt x="7488" y="1919"/>
                    </a:cubicBezTo>
                    <a:cubicBezTo>
                      <a:pt x="7488" y="1846"/>
                      <a:pt x="7435" y="1793"/>
                      <a:pt x="7362" y="1793"/>
                    </a:cubicBezTo>
                    <a:lnTo>
                      <a:pt x="7226" y="1793"/>
                    </a:lnTo>
                    <a:cubicBezTo>
                      <a:pt x="6848" y="1793"/>
                      <a:pt x="6848" y="241"/>
                      <a:pt x="7226" y="241"/>
                    </a:cubicBezTo>
                    <a:lnTo>
                      <a:pt x="7362" y="241"/>
                    </a:lnTo>
                    <a:cubicBezTo>
                      <a:pt x="7435" y="241"/>
                      <a:pt x="7488" y="189"/>
                      <a:pt x="7488" y="126"/>
                    </a:cubicBezTo>
                    <a:cubicBezTo>
                      <a:pt x="7488" y="53"/>
                      <a:pt x="7435" y="0"/>
                      <a:pt x="7362" y="0"/>
                    </a:cubicBezTo>
                    <a:close/>
                  </a:path>
                </a:pathLst>
              </a:custGeom>
              <a:solidFill>
                <a:srgbClr val="285A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58"/>
              <p:cNvSpPr/>
              <p:nvPr/>
            </p:nvSpPr>
            <p:spPr>
              <a:xfrm>
                <a:off x="2493450" y="4903178"/>
                <a:ext cx="169534" cy="16787"/>
              </a:xfrm>
              <a:custGeom>
                <a:rect b="b" l="l" r="r" t="t"/>
                <a:pathLst>
                  <a:path extrusionOk="0" h="242" w="2444">
                    <a:moveTo>
                      <a:pt x="1" y="0"/>
                    </a:moveTo>
                    <a:lnTo>
                      <a:pt x="1" y="241"/>
                    </a:lnTo>
                    <a:lnTo>
                      <a:pt x="2360" y="241"/>
                    </a:lnTo>
                    <a:cubicBezTo>
                      <a:pt x="2402" y="241"/>
                      <a:pt x="2444" y="189"/>
                      <a:pt x="2444" y="126"/>
                    </a:cubicBezTo>
                    <a:cubicBezTo>
                      <a:pt x="2444" y="53"/>
                      <a:pt x="2402" y="0"/>
                      <a:pt x="2360" y="0"/>
                    </a:cubicBezTo>
                    <a:close/>
                  </a:path>
                </a:pathLst>
              </a:custGeom>
              <a:solidFill>
                <a:srgbClr val="285A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58"/>
              <p:cNvSpPr/>
              <p:nvPr/>
            </p:nvSpPr>
            <p:spPr>
              <a:xfrm>
                <a:off x="2493450" y="5027556"/>
                <a:ext cx="169534" cy="16787"/>
              </a:xfrm>
              <a:custGeom>
                <a:rect b="b" l="l" r="r" t="t"/>
                <a:pathLst>
                  <a:path extrusionOk="0" h="242" w="2444">
                    <a:moveTo>
                      <a:pt x="1" y="0"/>
                    </a:moveTo>
                    <a:lnTo>
                      <a:pt x="1" y="242"/>
                    </a:lnTo>
                    <a:lnTo>
                      <a:pt x="2360" y="242"/>
                    </a:lnTo>
                    <a:cubicBezTo>
                      <a:pt x="2402" y="242"/>
                      <a:pt x="2444" y="189"/>
                      <a:pt x="2444" y="126"/>
                    </a:cubicBezTo>
                    <a:cubicBezTo>
                      <a:pt x="2444" y="53"/>
                      <a:pt x="2402" y="0"/>
                      <a:pt x="2360" y="0"/>
                    </a:cubicBezTo>
                    <a:close/>
                  </a:path>
                </a:pathLst>
              </a:custGeom>
              <a:solidFill>
                <a:srgbClr val="285A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58"/>
              <p:cNvSpPr/>
              <p:nvPr/>
            </p:nvSpPr>
            <p:spPr>
              <a:xfrm>
                <a:off x="2013351" y="4903178"/>
                <a:ext cx="497642" cy="141163"/>
              </a:xfrm>
              <a:custGeom>
                <a:rect b="b" l="l" r="r" t="t"/>
                <a:pathLst>
                  <a:path extrusionOk="0" h="2035" w="7174">
                    <a:moveTo>
                      <a:pt x="997" y="0"/>
                    </a:moveTo>
                    <a:cubicBezTo>
                      <a:pt x="1" y="0"/>
                      <a:pt x="1" y="2035"/>
                      <a:pt x="997" y="2035"/>
                    </a:cubicBezTo>
                    <a:lnTo>
                      <a:pt x="7173" y="2035"/>
                    </a:lnTo>
                    <a:cubicBezTo>
                      <a:pt x="6481" y="2035"/>
                      <a:pt x="6481" y="0"/>
                      <a:pt x="71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15" name="Google Shape;2815;p58"/>
          <p:cNvGrpSpPr/>
          <p:nvPr/>
        </p:nvGrpSpPr>
        <p:grpSpPr>
          <a:xfrm flipH="1" rot="1321491">
            <a:off x="6833506" y="2429758"/>
            <a:ext cx="714934" cy="378491"/>
            <a:chOff x="-1074225" y="4512538"/>
            <a:chExt cx="714950" cy="378500"/>
          </a:xfrm>
        </p:grpSpPr>
        <p:sp>
          <p:nvSpPr>
            <p:cNvPr id="2816" name="Google Shape;2816;p58"/>
            <p:cNvSpPr/>
            <p:nvPr/>
          </p:nvSpPr>
          <p:spPr>
            <a:xfrm>
              <a:off x="-962825" y="4548088"/>
              <a:ext cx="188375" cy="120175"/>
            </a:xfrm>
            <a:custGeom>
              <a:rect b="b" l="l" r="r" t="t"/>
              <a:pathLst>
                <a:path extrusionOk="0" h="4807" w="7535">
                  <a:moveTo>
                    <a:pt x="2269" y="0"/>
                  </a:moveTo>
                  <a:lnTo>
                    <a:pt x="0" y="2619"/>
                  </a:lnTo>
                  <a:lnTo>
                    <a:pt x="7534" y="4807"/>
                  </a:lnTo>
                  <a:lnTo>
                    <a:pt x="2269" y="0"/>
                  </a:ln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58"/>
            <p:cNvSpPr/>
            <p:nvPr/>
          </p:nvSpPr>
          <p:spPr>
            <a:xfrm>
              <a:off x="-1064100" y="4512538"/>
              <a:ext cx="642725" cy="266450"/>
            </a:xfrm>
            <a:custGeom>
              <a:rect b="b" l="l" r="r" t="t"/>
              <a:pathLst>
                <a:path extrusionOk="0" h="10658" w="25709">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58"/>
            <p:cNvSpPr/>
            <p:nvPr/>
          </p:nvSpPr>
          <p:spPr>
            <a:xfrm>
              <a:off x="-1053975" y="4564288"/>
              <a:ext cx="81050" cy="60775"/>
            </a:xfrm>
            <a:custGeom>
              <a:rect b="b" l="l" r="r" t="t"/>
              <a:pathLst>
                <a:path extrusionOk="0" h="2431" w="3242">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58"/>
            <p:cNvSpPr/>
            <p:nvPr/>
          </p:nvSpPr>
          <p:spPr>
            <a:xfrm>
              <a:off x="-997925" y="4570088"/>
              <a:ext cx="98575" cy="24600"/>
            </a:xfrm>
            <a:custGeom>
              <a:rect b="b" l="l" r="r" t="t"/>
              <a:pathLst>
                <a:path extrusionOk="0" h="984" w="3943">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58"/>
            <p:cNvSpPr/>
            <p:nvPr/>
          </p:nvSpPr>
          <p:spPr>
            <a:xfrm>
              <a:off x="-837950" y="4525788"/>
              <a:ext cx="162050" cy="93200"/>
            </a:xfrm>
            <a:custGeom>
              <a:rect b="b" l="l" r="r" t="t"/>
              <a:pathLst>
                <a:path extrusionOk="0" h="3728" w="6482">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1" name="Google Shape;2821;p58"/>
            <p:cNvSpPr/>
            <p:nvPr/>
          </p:nvSpPr>
          <p:spPr>
            <a:xfrm>
              <a:off x="-742750" y="4536413"/>
              <a:ext cx="151925" cy="23850"/>
            </a:xfrm>
            <a:custGeom>
              <a:rect b="b" l="l" r="r" t="t"/>
              <a:pathLst>
                <a:path extrusionOk="0" h="954" w="6077">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2" name="Google Shape;2822;p58"/>
            <p:cNvSpPr/>
            <p:nvPr/>
          </p:nvSpPr>
          <p:spPr>
            <a:xfrm>
              <a:off x="-877100" y="4605913"/>
              <a:ext cx="40525" cy="25475"/>
            </a:xfrm>
            <a:custGeom>
              <a:rect b="b" l="l" r="r" t="t"/>
              <a:pathLst>
                <a:path extrusionOk="0" h="1019" w="1621">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58"/>
            <p:cNvSpPr/>
            <p:nvPr/>
          </p:nvSpPr>
          <p:spPr>
            <a:xfrm>
              <a:off x="-1074225" y="4544038"/>
              <a:ext cx="714950" cy="347000"/>
            </a:xfrm>
            <a:custGeom>
              <a:rect b="b" l="l" r="r" t="t"/>
              <a:pathLst>
                <a:path extrusionOk="0" h="13880" w="28598">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58"/>
            <p:cNvSpPr/>
            <p:nvPr/>
          </p:nvSpPr>
          <p:spPr>
            <a:xfrm>
              <a:off x="-815650" y="4565638"/>
              <a:ext cx="407775" cy="318650"/>
            </a:xfrm>
            <a:custGeom>
              <a:rect b="b" l="l" r="r" t="t"/>
              <a:pathLst>
                <a:path extrusionOk="0" h="12746" w="16311">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58"/>
            <p:cNvSpPr/>
            <p:nvPr/>
          </p:nvSpPr>
          <p:spPr>
            <a:xfrm>
              <a:off x="-1074225" y="4627063"/>
              <a:ext cx="411150" cy="263975"/>
            </a:xfrm>
            <a:custGeom>
              <a:rect b="b" l="l" r="r" t="t"/>
              <a:pathLst>
                <a:path extrusionOk="0" h="10559" w="16446">
                  <a:moveTo>
                    <a:pt x="1" y="0"/>
                  </a:moveTo>
                  <a:lnTo>
                    <a:pt x="8237" y="9425"/>
                  </a:lnTo>
                  <a:lnTo>
                    <a:pt x="16446" y="10559"/>
                  </a:lnTo>
                  <a:lnTo>
                    <a:pt x="16446" y="10559"/>
                  </a:lnTo>
                  <a:lnTo>
                    <a:pt x="8426" y="135"/>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6" name="Google Shape;2826;p58"/>
            <p:cNvSpPr/>
            <p:nvPr/>
          </p:nvSpPr>
          <p:spPr>
            <a:xfrm>
              <a:off x="-1049250" y="4639888"/>
              <a:ext cx="346350" cy="230900"/>
            </a:xfrm>
            <a:custGeom>
              <a:rect b="b" l="l" r="r" t="t"/>
              <a:pathLst>
                <a:path extrusionOk="0" h="9236" w="13854">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27" name="Google Shape;2827;p58"/>
          <p:cNvSpPr/>
          <p:nvPr/>
        </p:nvSpPr>
        <p:spPr>
          <a:xfrm>
            <a:off x="4" y="1017700"/>
            <a:ext cx="9143992" cy="78001"/>
          </a:xfrm>
          <a:custGeom>
            <a:rect b="b" l="l" r="r" t="t"/>
            <a:pathLst>
              <a:path extrusionOk="0" h="525" w="27171">
                <a:moveTo>
                  <a:pt x="1" y="1"/>
                </a:moveTo>
                <a:lnTo>
                  <a:pt x="1" y="525"/>
                </a:lnTo>
                <a:lnTo>
                  <a:pt x="27171" y="525"/>
                </a:lnTo>
                <a:lnTo>
                  <a:pt x="271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8" name="Google Shape;2828;p58"/>
          <p:cNvGrpSpPr/>
          <p:nvPr/>
        </p:nvGrpSpPr>
        <p:grpSpPr>
          <a:xfrm>
            <a:off x="7782400" y="1078331"/>
            <a:ext cx="648376" cy="880878"/>
            <a:chOff x="638276" y="3526008"/>
            <a:chExt cx="714936" cy="971200"/>
          </a:xfrm>
        </p:grpSpPr>
        <p:sp>
          <p:nvSpPr>
            <p:cNvPr id="2829" name="Google Shape;2829;p58"/>
            <p:cNvSpPr/>
            <p:nvPr/>
          </p:nvSpPr>
          <p:spPr>
            <a:xfrm>
              <a:off x="801537" y="3817400"/>
              <a:ext cx="388460" cy="388464"/>
            </a:xfrm>
            <a:custGeom>
              <a:rect b="b" l="l" r="r" t="t"/>
              <a:pathLst>
                <a:path extrusionOk="0" h="91296" w="91295">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30" name="Google Shape;2830;p58"/>
            <p:cNvGrpSpPr/>
            <p:nvPr/>
          </p:nvGrpSpPr>
          <p:grpSpPr>
            <a:xfrm>
              <a:off x="638276" y="3526008"/>
              <a:ext cx="714936" cy="971200"/>
              <a:chOff x="9141124" y="2771118"/>
              <a:chExt cx="319239" cy="433649"/>
            </a:xfrm>
          </p:grpSpPr>
          <p:sp>
            <p:nvSpPr>
              <p:cNvPr id="2831" name="Google Shape;2831;p58"/>
              <p:cNvSpPr/>
              <p:nvPr/>
            </p:nvSpPr>
            <p:spPr>
              <a:xfrm>
                <a:off x="9271960" y="3034862"/>
                <a:ext cx="17824" cy="25355"/>
              </a:xfrm>
              <a:custGeom>
                <a:rect b="b" l="l" r="r" t="t"/>
                <a:pathLst>
                  <a:path extrusionOk="0" h="1579" w="111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58"/>
              <p:cNvSpPr/>
              <p:nvPr/>
            </p:nvSpPr>
            <p:spPr>
              <a:xfrm>
                <a:off x="9267175" y="2928674"/>
                <a:ext cx="54965" cy="93728"/>
              </a:xfrm>
              <a:custGeom>
                <a:rect b="b" l="l" r="r" t="t"/>
                <a:pathLst>
                  <a:path extrusionOk="0" h="5837" w="3423">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58"/>
              <p:cNvSpPr/>
              <p:nvPr/>
            </p:nvSpPr>
            <p:spPr>
              <a:xfrm>
                <a:off x="9274706" y="3031330"/>
                <a:ext cx="53439" cy="115213"/>
              </a:xfrm>
              <a:custGeom>
                <a:rect b="b" l="l" r="r" t="t"/>
                <a:pathLst>
                  <a:path extrusionOk="0" h="7175" w="3328">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58"/>
              <p:cNvSpPr/>
              <p:nvPr/>
            </p:nvSpPr>
            <p:spPr>
              <a:xfrm>
                <a:off x="9209625" y="3132139"/>
                <a:ext cx="185657" cy="54804"/>
              </a:xfrm>
              <a:custGeom>
                <a:rect b="b" l="l" r="r" t="t"/>
                <a:pathLst>
                  <a:path extrusionOk="0" h="3413" w="11562">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58"/>
              <p:cNvSpPr/>
              <p:nvPr/>
            </p:nvSpPr>
            <p:spPr>
              <a:xfrm>
                <a:off x="9193872" y="2882091"/>
                <a:ext cx="15078" cy="289790"/>
              </a:xfrm>
              <a:custGeom>
                <a:rect b="b" l="l" r="r" t="t"/>
                <a:pathLst>
                  <a:path extrusionOk="0" h="18047" w="939">
                    <a:moveTo>
                      <a:pt x="0" y="1"/>
                    </a:moveTo>
                    <a:lnTo>
                      <a:pt x="0"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58"/>
              <p:cNvSpPr/>
              <p:nvPr/>
            </p:nvSpPr>
            <p:spPr>
              <a:xfrm>
                <a:off x="9392520" y="2882091"/>
                <a:ext cx="15094" cy="289790"/>
              </a:xfrm>
              <a:custGeom>
                <a:rect b="b" l="l" r="r" t="t"/>
                <a:pathLst>
                  <a:path extrusionOk="0" h="18047" w="940">
                    <a:moveTo>
                      <a:pt x="1" y="1"/>
                    </a:moveTo>
                    <a:lnTo>
                      <a:pt x="1" y="18046"/>
                    </a:lnTo>
                    <a:lnTo>
                      <a:pt x="940" y="18046"/>
                    </a:lnTo>
                    <a:lnTo>
                      <a:pt x="940"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58"/>
              <p:cNvSpPr/>
              <p:nvPr/>
            </p:nvSpPr>
            <p:spPr>
              <a:xfrm>
                <a:off x="9338406" y="2882091"/>
                <a:ext cx="15094" cy="289790"/>
              </a:xfrm>
              <a:custGeom>
                <a:rect b="b" l="l" r="r" t="t"/>
                <a:pathLst>
                  <a:path extrusionOk="0" h="18047" w="940">
                    <a:moveTo>
                      <a:pt x="1" y="1"/>
                    </a:moveTo>
                    <a:lnTo>
                      <a:pt x="1"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58"/>
              <p:cNvSpPr/>
              <p:nvPr/>
            </p:nvSpPr>
            <p:spPr>
              <a:xfrm>
                <a:off x="9182231" y="2880726"/>
                <a:ext cx="237025" cy="17824"/>
              </a:xfrm>
              <a:custGeom>
                <a:rect b="b" l="l" r="r" t="t"/>
                <a:pathLst>
                  <a:path extrusionOk="0" h="1110" w="14761">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58"/>
              <p:cNvSpPr/>
              <p:nvPr/>
            </p:nvSpPr>
            <p:spPr>
              <a:xfrm>
                <a:off x="9182231" y="3152676"/>
                <a:ext cx="237025" cy="30172"/>
              </a:xfrm>
              <a:custGeom>
                <a:rect b="b" l="l" r="r" t="t"/>
                <a:pathLst>
                  <a:path extrusionOk="0" h="1879" w="14761">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58"/>
              <p:cNvSpPr/>
              <p:nvPr/>
            </p:nvSpPr>
            <p:spPr>
              <a:xfrm>
                <a:off x="9180175" y="2803313"/>
                <a:ext cx="254158" cy="68533"/>
              </a:xfrm>
              <a:custGeom>
                <a:rect b="b" l="l" r="r" t="t"/>
                <a:pathLst>
                  <a:path extrusionOk="0" h="4268" w="15828">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58"/>
              <p:cNvSpPr/>
              <p:nvPr/>
            </p:nvSpPr>
            <p:spPr>
              <a:xfrm>
                <a:off x="9296624" y="2771118"/>
                <a:ext cx="20570" cy="35648"/>
              </a:xfrm>
              <a:custGeom>
                <a:rect b="b" l="l" r="r" t="t"/>
                <a:pathLst>
                  <a:path extrusionOk="0" h="2220" w="1281">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58"/>
              <p:cNvSpPr/>
              <p:nvPr/>
            </p:nvSpPr>
            <p:spPr>
              <a:xfrm>
                <a:off x="9141124" y="2856062"/>
                <a:ext cx="319239" cy="28791"/>
              </a:xfrm>
              <a:custGeom>
                <a:rect b="b" l="l" r="r" t="t"/>
                <a:pathLst>
                  <a:path extrusionOk="0" h="1793" w="19881">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58"/>
              <p:cNvSpPr/>
              <p:nvPr/>
            </p:nvSpPr>
            <p:spPr>
              <a:xfrm>
                <a:off x="9152091" y="3174611"/>
                <a:ext cx="301415" cy="30156"/>
              </a:xfrm>
              <a:custGeom>
                <a:rect b="b" l="l" r="r" t="t"/>
                <a:pathLst>
                  <a:path extrusionOk="0" h="1878" w="18771">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58"/>
              <p:cNvSpPr/>
              <p:nvPr/>
            </p:nvSpPr>
            <p:spPr>
              <a:xfrm>
                <a:off x="9215101" y="2803281"/>
                <a:ext cx="197989" cy="42584"/>
              </a:xfrm>
              <a:custGeom>
                <a:rect b="b" l="l" r="r" t="t"/>
                <a:pathLst>
                  <a:path extrusionOk="0" h="2652" w="1233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58"/>
              <p:cNvSpPr/>
              <p:nvPr/>
            </p:nvSpPr>
            <p:spPr>
              <a:xfrm>
                <a:off x="9150710" y="2856062"/>
                <a:ext cx="300741" cy="14516"/>
              </a:xfrm>
              <a:custGeom>
                <a:rect b="b" l="l" r="r" t="t"/>
                <a:pathLst>
                  <a:path extrusionOk="0" h="904" w="18729">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58"/>
              <p:cNvSpPr/>
              <p:nvPr/>
            </p:nvSpPr>
            <p:spPr>
              <a:xfrm>
                <a:off x="9158257" y="3174498"/>
                <a:ext cx="289083" cy="13826"/>
              </a:xfrm>
              <a:custGeom>
                <a:rect b="b" l="l" r="r" t="t"/>
                <a:pathLst>
                  <a:path extrusionOk="0" h="861" w="18003">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58"/>
              <p:cNvSpPr/>
              <p:nvPr/>
            </p:nvSpPr>
            <p:spPr>
              <a:xfrm>
                <a:off x="9187016" y="3174611"/>
                <a:ext cx="79485" cy="13713"/>
              </a:xfrm>
              <a:custGeom>
                <a:rect b="b" l="l" r="r" t="t"/>
                <a:pathLst>
                  <a:path extrusionOk="0" h="854" w="495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58"/>
              <p:cNvSpPr/>
              <p:nvPr/>
            </p:nvSpPr>
            <p:spPr>
              <a:xfrm>
                <a:off x="9277436" y="3031426"/>
                <a:ext cx="40433" cy="80175"/>
              </a:xfrm>
              <a:custGeom>
                <a:rect b="b" l="l" r="r" t="t"/>
                <a:pathLst>
                  <a:path extrusionOk="0" h="4993" w="2518">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58"/>
              <p:cNvSpPr/>
              <p:nvPr/>
            </p:nvSpPr>
            <p:spPr>
              <a:xfrm>
                <a:off x="9277436" y="2974582"/>
                <a:ext cx="40433" cy="47900"/>
              </a:xfrm>
              <a:custGeom>
                <a:rect b="b" l="l" r="r" t="t"/>
                <a:pathLst>
                  <a:path extrusionOk="0" h="2983" w="2518">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0" name="Google Shape;2850;p58"/>
              <p:cNvSpPr/>
              <p:nvPr/>
            </p:nvSpPr>
            <p:spPr>
              <a:xfrm>
                <a:off x="9284983" y="2993065"/>
                <a:ext cx="24680" cy="28582"/>
              </a:xfrm>
              <a:custGeom>
                <a:rect b="b" l="l" r="r" t="t"/>
                <a:pathLst>
                  <a:path extrusionOk="0" h="1780" w="1537">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1" name="Google Shape;2851;p58"/>
              <p:cNvSpPr/>
              <p:nvPr/>
            </p:nvSpPr>
            <p:spPr>
              <a:xfrm>
                <a:off x="9278817" y="3075279"/>
                <a:ext cx="26736" cy="19189"/>
              </a:xfrm>
              <a:custGeom>
                <a:rect b="b" l="l" r="r" t="t"/>
                <a:pathLst>
                  <a:path extrusionOk="0" h="1195" w="166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58"/>
              <p:cNvSpPr/>
              <p:nvPr/>
            </p:nvSpPr>
            <p:spPr>
              <a:xfrm>
                <a:off x="9293879" y="3036918"/>
                <a:ext cx="26045" cy="20586"/>
              </a:xfrm>
              <a:custGeom>
                <a:rect b="b" l="l" r="r" t="t"/>
                <a:pathLst>
                  <a:path extrusionOk="0" h="1282" w="162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58"/>
              <p:cNvSpPr/>
              <p:nvPr/>
            </p:nvSpPr>
            <p:spPr>
              <a:xfrm>
                <a:off x="9208934" y="2856062"/>
                <a:ext cx="85651" cy="14404"/>
              </a:xfrm>
              <a:custGeom>
                <a:rect b="b" l="l" r="r" t="t"/>
                <a:pathLst>
                  <a:path extrusionOk="0" h="897" w="5334">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58"/>
              <p:cNvSpPr/>
              <p:nvPr/>
            </p:nvSpPr>
            <p:spPr>
              <a:xfrm>
                <a:off x="9312377" y="2856062"/>
                <a:ext cx="52765" cy="14404"/>
              </a:xfrm>
              <a:custGeom>
                <a:rect b="b" l="l" r="r" t="t"/>
                <a:pathLst>
                  <a:path extrusionOk="0" h="897" w="3286">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58"/>
              <p:cNvSpPr/>
              <p:nvPr/>
            </p:nvSpPr>
            <p:spPr>
              <a:xfrm>
                <a:off x="9339097" y="2819499"/>
                <a:ext cx="47289" cy="17422"/>
              </a:xfrm>
              <a:custGeom>
                <a:rect b="b" l="l" r="r" t="t"/>
                <a:pathLst>
                  <a:path extrusionOk="0" h="1085" w="294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58"/>
              <p:cNvSpPr/>
              <p:nvPr/>
            </p:nvSpPr>
            <p:spPr>
              <a:xfrm>
                <a:off x="9306901" y="2808805"/>
                <a:ext cx="30846" cy="10293"/>
              </a:xfrm>
              <a:custGeom>
                <a:rect b="b" l="l" r="r" t="t"/>
                <a:pathLst>
                  <a:path extrusionOk="0" h="641" w="192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57" name="Google Shape;2857;p58"/>
          <p:cNvGrpSpPr/>
          <p:nvPr/>
        </p:nvGrpSpPr>
        <p:grpSpPr>
          <a:xfrm>
            <a:off x="8073288" y="4156950"/>
            <a:ext cx="714950" cy="378500"/>
            <a:chOff x="-1074225" y="4512538"/>
            <a:chExt cx="714950" cy="378500"/>
          </a:xfrm>
        </p:grpSpPr>
        <p:sp>
          <p:nvSpPr>
            <p:cNvPr id="2858" name="Google Shape;2858;p58"/>
            <p:cNvSpPr/>
            <p:nvPr/>
          </p:nvSpPr>
          <p:spPr>
            <a:xfrm>
              <a:off x="-962825" y="4548088"/>
              <a:ext cx="188375" cy="120175"/>
            </a:xfrm>
            <a:custGeom>
              <a:rect b="b" l="l" r="r" t="t"/>
              <a:pathLst>
                <a:path extrusionOk="0" h="4807" w="7535">
                  <a:moveTo>
                    <a:pt x="2269" y="0"/>
                  </a:moveTo>
                  <a:lnTo>
                    <a:pt x="0" y="2619"/>
                  </a:lnTo>
                  <a:lnTo>
                    <a:pt x="7534" y="4807"/>
                  </a:lnTo>
                  <a:lnTo>
                    <a:pt x="2269" y="0"/>
                  </a:ln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58"/>
            <p:cNvSpPr/>
            <p:nvPr/>
          </p:nvSpPr>
          <p:spPr>
            <a:xfrm>
              <a:off x="-1064100" y="4512538"/>
              <a:ext cx="642725" cy="266450"/>
            </a:xfrm>
            <a:custGeom>
              <a:rect b="b" l="l" r="r" t="t"/>
              <a:pathLst>
                <a:path extrusionOk="0" h="10658" w="25709">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58"/>
            <p:cNvSpPr/>
            <p:nvPr/>
          </p:nvSpPr>
          <p:spPr>
            <a:xfrm>
              <a:off x="-1053975" y="4564288"/>
              <a:ext cx="81050" cy="60775"/>
            </a:xfrm>
            <a:custGeom>
              <a:rect b="b" l="l" r="r" t="t"/>
              <a:pathLst>
                <a:path extrusionOk="0" h="2431" w="3242">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1" name="Google Shape;2861;p58"/>
            <p:cNvSpPr/>
            <p:nvPr/>
          </p:nvSpPr>
          <p:spPr>
            <a:xfrm>
              <a:off x="-997925" y="4570088"/>
              <a:ext cx="98575" cy="24600"/>
            </a:xfrm>
            <a:custGeom>
              <a:rect b="b" l="l" r="r" t="t"/>
              <a:pathLst>
                <a:path extrusionOk="0" h="984" w="3943">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2" name="Google Shape;2862;p58"/>
            <p:cNvSpPr/>
            <p:nvPr/>
          </p:nvSpPr>
          <p:spPr>
            <a:xfrm>
              <a:off x="-837950" y="4525788"/>
              <a:ext cx="162050" cy="93200"/>
            </a:xfrm>
            <a:custGeom>
              <a:rect b="b" l="l" r="r" t="t"/>
              <a:pathLst>
                <a:path extrusionOk="0" h="3728" w="6482">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58"/>
            <p:cNvSpPr/>
            <p:nvPr/>
          </p:nvSpPr>
          <p:spPr>
            <a:xfrm>
              <a:off x="-742750" y="4536413"/>
              <a:ext cx="151925" cy="23850"/>
            </a:xfrm>
            <a:custGeom>
              <a:rect b="b" l="l" r="r" t="t"/>
              <a:pathLst>
                <a:path extrusionOk="0" h="954" w="6077">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58"/>
            <p:cNvSpPr/>
            <p:nvPr/>
          </p:nvSpPr>
          <p:spPr>
            <a:xfrm>
              <a:off x="-877100" y="4605913"/>
              <a:ext cx="40525" cy="25475"/>
            </a:xfrm>
            <a:custGeom>
              <a:rect b="b" l="l" r="r" t="t"/>
              <a:pathLst>
                <a:path extrusionOk="0" h="1019" w="1621">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58"/>
            <p:cNvSpPr/>
            <p:nvPr/>
          </p:nvSpPr>
          <p:spPr>
            <a:xfrm>
              <a:off x="-1074225" y="4544038"/>
              <a:ext cx="714950" cy="347000"/>
            </a:xfrm>
            <a:custGeom>
              <a:rect b="b" l="l" r="r" t="t"/>
              <a:pathLst>
                <a:path extrusionOk="0" h="13880" w="28598">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58"/>
            <p:cNvSpPr/>
            <p:nvPr/>
          </p:nvSpPr>
          <p:spPr>
            <a:xfrm>
              <a:off x="-836575" y="4548088"/>
              <a:ext cx="382800" cy="253850"/>
            </a:xfrm>
            <a:custGeom>
              <a:rect b="b" l="l" r="r" t="t"/>
              <a:pathLst>
                <a:path extrusionOk="0" h="10154" w="15312">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58"/>
            <p:cNvSpPr/>
            <p:nvPr/>
          </p:nvSpPr>
          <p:spPr>
            <a:xfrm>
              <a:off x="-815650" y="4565638"/>
              <a:ext cx="407775" cy="318650"/>
            </a:xfrm>
            <a:custGeom>
              <a:rect b="b" l="l" r="r" t="t"/>
              <a:pathLst>
                <a:path extrusionOk="0" h="12746" w="16311">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58"/>
            <p:cNvSpPr/>
            <p:nvPr/>
          </p:nvSpPr>
          <p:spPr>
            <a:xfrm>
              <a:off x="-1074225" y="4627063"/>
              <a:ext cx="411150" cy="263975"/>
            </a:xfrm>
            <a:custGeom>
              <a:rect b="b" l="l" r="r" t="t"/>
              <a:pathLst>
                <a:path extrusionOk="0" h="10559" w="16446">
                  <a:moveTo>
                    <a:pt x="1" y="0"/>
                  </a:moveTo>
                  <a:lnTo>
                    <a:pt x="8237" y="9425"/>
                  </a:lnTo>
                  <a:lnTo>
                    <a:pt x="16446" y="10559"/>
                  </a:lnTo>
                  <a:lnTo>
                    <a:pt x="16446" y="10559"/>
                  </a:lnTo>
                  <a:lnTo>
                    <a:pt x="8426" y="135"/>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58"/>
            <p:cNvSpPr/>
            <p:nvPr/>
          </p:nvSpPr>
          <p:spPr>
            <a:xfrm>
              <a:off x="-1049250" y="4639888"/>
              <a:ext cx="346350" cy="230900"/>
            </a:xfrm>
            <a:custGeom>
              <a:rect b="b" l="l" r="r" t="t"/>
              <a:pathLst>
                <a:path extrusionOk="0" h="9236" w="13854">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3" name="Shape 2873"/>
        <p:cNvGrpSpPr/>
        <p:nvPr/>
      </p:nvGrpSpPr>
      <p:grpSpPr>
        <a:xfrm>
          <a:off x="0" y="0"/>
          <a:ext cx="0" cy="0"/>
          <a:chOff x="0" y="0"/>
          <a:chExt cx="0" cy="0"/>
        </a:xfrm>
      </p:grpSpPr>
      <p:grpSp>
        <p:nvGrpSpPr>
          <p:cNvPr id="2874" name="Google Shape;2874;p59"/>
          <p:cNvGrpSpPr/>
          <p:nvPr/>
        </p:nvGrpSpPr>
        <p:grpSpPr>
          <a:xfrm>
            <a:off x="7191980" y="3720137"/>
            <a:ext cx="882090" cy="785318"/>
            <a:chOff x="7191980" y="3720137"/>
            <a:chExt cx="882090" cy="785318"/>
          </a:xfrm>
        </p:grpSpPr>
        <p:grpSp>
          <p:nvGrpSpPr>
            <p:cNvPr id="2875" name="Google Shape;2875;p59"/>
            <p:cNvGrpSpPr/>
            <p:nvPr/>
          </p:nvGrpSpPr>
          <p:grpSpPr>
            <a:xfrm>
              <a:off x="7278905" y="4103812"/>
              <a:ext cx="795165" cy="401643"/>
              <a:chOff x="760658" y="4632187"/>
              <a:chExt cx="795165" cy="401643"/>
            </a:xfrm>
          </p:grpSpPr>
          <p:sp>
            <p:nvSpPr>
              <p:cNvPr id="2876" name="Google Shape;2876;p59"/>
              <p:cNvSpPr/>
              <p:nvPr/>
            </p:nvSpPr>
            <p:spPr>
              <a:xfrm>
                <a:off x="932345" y="4784242"/>
                <a:ext cx="301263" cy="21157"/>
              </a:xfrm>
              <a:custGeom>
                <a:rect b="b" l="l" r="r" t="t"/>
                <a:pathLst>
                  <a:path extrusionOk="0" h="305" w="4343">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77" name="Google Shape;2877;p59"/>
              <p:cNvGrpSpPr/>
              <p:nvPr/>
            </p:nvGrpSpPr>
            <p:grpSpPr>
              <a:xfrm>
                <a:off x="932345" y="4632187"/>
                <a:ext cx="623479" cy="173211"/>
                <a:chOff x="932345" y="4632187"/>
                <a:chExt cx="623479" cy="173211"/>
              </a:xfrm>
            </p:grpSpPr>
            <p:sp>
              <p:nvSpPr>
                <p:cNvPr id="2878" name="Google Shape;2878;p59"/>
                <p:cNvSpPr/>
                <p:nvPr/>
              </p:nvSpPr>
              <p:spPr>
                <a:xfrm>
                  <a:off x="949826" y="4642384"/>
                  <a:ext cx="312847" cy="153510"/>
                </a:xfrm>
                <a:custGeom>
                  <a:rect b="b" l="l" r="r" t="t"/>
                  <a:pathLst>
                    <a:path extrusionOk="0" h="2213" w="451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59"/>
                <p:cNvSpPr/>
                <p:nvPr/>
              </p:nvSpPr>
              <p:spPr>
                <a:xfrm>
                  <a:off x="1194974" y="4632187"/>
                  <a:ext cx="360850" cy="173211"/>
                </a:xfrm>
                <a:custGeom>
                  <a:rect b="b" l="l" r="r" t="t"/>
                  <a:pathLst>
                    <a:path extrusionOk="0" h="2497" w="5202">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59"/>
                <p:cNvSpPr/>
                <p:nvPr/>
              </p:nvSpPr>
              <p:spPr>
                <a:xfrm>
                  <a:off x="932345" y="4632187"/>
                  <a:ext cx="301263" cy="20463"/>
                </a:xfrm>
                <a:custGeom>
                  <a:rect b="b" l="l" r="r" t="t"/>
                  <a:pathLst>
                    <a:path extrusionOk="0" h="295" w="4343">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59"/>
                <p:cNvSpPr/>
                <p:nvPr/>
              </p:nvSpPr>
              <p:spPr>
                <a:xfrm>
                  <a:off x="963630" y="4696214"/>
                  <a:ext cx="211016" cy="79773"/>
                </a:xfrm>
                <a:custGeom>
                  <a:rect b="b" l="l" r="r" t="t"/>
                  <a:pathLst>
                    <a:path extrusionOk="0" h="1150" w="3042">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59"/>
                <p:cNvSpPr/>
                <p:nvPr/>
              </p:nvSpPr>
              <p:spPr>
                <a:xfrm>
                  <a:off x="1043681" y="4671449"/>
                  <a:ext cx="157187" cy="6659"/>
                </a:xfrm>
                <a:custGeom>
                  <a:rect b="b" l="l" r="r" t="t"/>
                  <a:pathLst>
                    <a:path extrusionOk="0" h="96" w="2266">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59"/>
                <p:cNvSpPr/>
                <p:nvPr/>
              </p:nvSpPr>
              <p:spPr>
                <a:xfrm>
                  <a:off x="1008026" y="4730413"/>
                  <a:ext cx="203039" cy="4440"/>
                </a:xfrm>
                <a:custGeom>
                  <a:rect b="b" l="l" r="r" t="t"/>
                  <a:pathLst>
                    <a:path extrusionOk="0" h="64" w="2927">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4" name="Google Shape;2884;p59"/>
              <p:cNvSpPr/>
              <p:nvPr/>
            </p:nvSpPr>
            <p:spPr>
              <a:xfrm>
                <a:off x="760658" y="4803874"/>
                <a:ext cx="271435" cy="17550"/>
              </a:xfrm>
              <a:custGeom>
                <a:rect b="b" l="l" r="r" t="t"/>
                <a:pathLst>
                  <a:path extrusionOk="0" h="253" w="3913">
                    <a:moveTo>
                      <a:pt x="116" y="0"/>
                    </a:moveTo>
                    <a:cubicBezTo>
                      <a:pt x="1" y="42"/>
                      <a:pt x="1" y="210"/>
                      <a:pt x="116" y="252"/>
                    </a:cubicBezTo>
                    <a:lnTo>
                      <a:pt x="3912" y="252"/>
                    </a:lnTo>
                    <a:lnTo>
                      <a:pt x="3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5" name="Google Shape;2885;p59"/>
              <p:cNvGrpSpPr/>
              <p:nvPr/>
            </p:nvGrpSpPr>
            <p:grpSpPr>
              <a:xfrm>
                <a:off x="760658" y="4803874"/>
                <a:ext cx="700615" cy="229956"/>
                <a:chOff x="760658" y="4803874"/>
                <a:chExt cx="700615" cy="229956"/>
              </a:xfrm>
            </p:grpSpPr>
            <p:sp>
              <p:nvSpPr>
                <p:cNvPr id="2886" name="Google Shape;2886;p59"/>
                <p:cNvSpPr/>
                <p:nvPr/>
              </p:nvSpPr>
              <p:spPr>
                <a:xfrm>
                  <a:off x="786186" y="4821355"/>
                  <a:ext cx="283019" cy="200819"/>
                </a:xfrm>
                <a:custGeom>
                  <a:rect b="b" l="l" r="r" t="t"/>
                  <a:pathLst>
                    <a:path extrusionOk="0" h="2895" w="408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7" name="Google Shape;2887;p59"/>
                <p:cNvSpPr/>
                <p:nvPr/>
              </p:nvSpPr>
              <p:spPr>
                <a:xfrm>
                  <a:off x="781052" y="4812614"/>
                  <a:ext cx="283019" cy="213166"/>
                </a:xfrm>
                <a:custGeom>
                  <a:rect b="b" l="l" r="r" t="t"/>
                  <a:pathLst>
                    <a:path extrusionOk="0" h="3073" w="408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59"/>
                <p:cNvSpPr/>
                <p:nvPr/>
              </p:nvSpPr>
              <p:spPr>
                <a:xfrm>
                  <a:off x="989088" y="4803874"/>
                  <a:ext cx="472185" cy="229953"/>
                </a:xfrm>
                <a:custGeom>
                  <a:rect b="b" l="l" r="r" t="t"/>
                  <a:pathLst>
                    <a:path extrusionOk="0" h="3315" w="6807">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59"/>
                <p:cNvSpPr/>
                <p:nvPr/>
              </p:nvSpPr>
              <p:spPr>
                <a:xfrm>
                  <a:off x="761421" y="5016280"/>
                  <a:ext cx="270672" cy="17550"/>
                </a:xfrm>
                <a:custGeom>
                  <a:rect b="b" l="l" r="r" t="t"/>
                  <a:pathLst>
                    <a:path extrusionOk="0" h="253" w="3902">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59"/>
                <p:cNvSpPr/>
                <p:nvPr/>
              </p:nvSpPr>
              <p:spPr>
                <a:xfrm>
                  <a:off x="760658" y="4803874"/>
                  <a:ext cx="483838" cy="149903"/>
                </a:xfrm>
                <a:custGeom>
                  <a:rect b="b" l="l" r="r" t="t"/>
                  <a:pathLst>
                    <a:path extrusionOk="0" h="2161" w="6975">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59"/>
                <p:cNvSpPr/>
                <p:nvPr/>
              </p:nvSpPr>
              <p:spPr>
                <a:xfrm>
                  <a:off x="1072053" y="4857704"/>
                  <a:ext cx="48072" cy="122295"/>
                </a:xfrm>
                <a:custGeom>
                  <a:rect b="b" l="l" r="r" t="t"/>
                  <a:pathLst>
                    <a:path extrusionOk="0" h="1763" w="693">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2" name="Google Shape;2892;p59"/>
                <p:cNvSpPr/>
                <p:nvPr/>
              </p:nvSpPr>
              <p:spPr>
                <a:xfrm>
                  <a:off x="1138230" y="4878792"/>
                  <a:ext cx="31354" cy="80050"/>
                </a:xfrm>
                <a:custGeom>
                  <a:rect b="b" l="l" r="r" t="t"/>
                  <a:pathLst>
                    <a:path extrusionOk="0" h="1154" w="452">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893" name="Google Shape;2893;p59"/>
            <p:cNvGrpSpPr/>
            <p:nvPr/>
          </p:nvGrpSpPr>
          <p:grpSpPr>
            <a:xfrm>
              <a:off x="7191980" y="3720137"/>
              <a:ext cx="795165" cy="401643"/>
              <a:chOff x="760658" y="4632187"/>
              <a:chExt cx="795165" cy="401643"/>
            </a:xfrm>
          </p:grpSpPr>
          <p:sp>
            <p:nvSpPr>
              <p:cNvPr id="2894" name="Google Shape;2894;p59"/>
              <p:cNvSpPr/>
              <p:nvPr/>
            </p:nvSpPr>
            <p:spPr>
              <a:xfrm>
                <a:off x="932345" y="4784242"/>
                <a:ext cx="301263" cy="21157"/>
              </a:xfrm>
              <a:custGeom>
                <a:rect b="b" l="l" r="r" t="t"/>
                <a:pathLst>
                  <a:path extrusionOk="0" h="305" w="4343">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95" name="Google Shape;2895;p59"/>
              <p:cNvGrpSpPr/>
              <p:nvPr/>
            </p:nvGrpSpPr>
            <p:grpSpPr>
              <a:xfrm>
                <a:off x="932345" y="4632187"/>
                <a:ext cx="623479" cy="173211"/>
                <a:chOff x="932345" y="4632187"/>
                <a:chExt cx="623479" cy="173211"/>
              </a:xfrm>
            </p:grpSpPr>
            <p:sp>
              <p:nvSpPr>
                <p:cNvPr id="2896" name="Google Shape;2896;p59"/>
                <p:cNvSpPr/>
                <p:nvPr/>
              </p:nvSpPr>
              <p:spPr>
                <a:xfrm>
                  <a:off x="949826" y="4642384"/>
                  <a:ext cx="312847" cy="153510"/>
                </a:xfrm>
                <a:custGeom>
                  <a:rect b="b" l="l" r="r" t="t"/>
                  <a:pathLst>
                    <a:path extrusionOk="0" h="2213" w="451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59"/>
                <p:cNvSpPr/>
                <p:nvPr/>
              </p:nvSpPr>
              <p:spPr>
                <a:xfrm>
                  <a:off x="1194974" y="4632187"/>
                  <a:ext cx="360850" cy="173211"/>
                </a:xfrm>
                <a:custGeom>
                  <a:rect b="b" l="l" r="r" t="t"/>
                  <a:pathLst>
                    <a:path extrusionOk="0" h="2497" w="5202">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59"/>
                <p:cNvSpPr/>
                <p:nvPr/>
              </p:nvSpPr>
              <p:spPr>
                <a:xfrm>
                  <a:off x="932345" y="4632187"/>
                  <a:ext cx="301263" cy="20463"/>
                </a:xfrm>
                <a:custGeom>
                  <a:rect b="b" l="l" r="r" t="t"/>
                  <a:pathLst>
                    <a:path extrusionOk="0" h="295" w="4343">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59"/>
                <p:cNvSpPr/>
                <p:nvPr/>
              </p:nvSpPr>
              <p:spPr>
                <a:xfrm>
                  <a:off x="963630" y="4696214"/>
                  <a:ext cx="211016" cy="79773"/>
                </a:xfrm>
                <a:custGeom>
                  <a:rect b="b" l="l" r="r" t="t"/>
                  <a:pathLst>
                    <a:path extrusionOk="0" h="1150" w="3042">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59"/>
                <p:cNvSpPr/>
                <p:nvPr/>
              </p:nvSpPr>
              <p:spPr>
                <a:xfrm>
                  <a:off x="1043681" y="4671449"/>
                  <a:ext cx="157187" cy="6659"/>
                </a:xfrm>
                <a:custGeom>
                  <a:rect b="b" l="l" r="r" t="t"/>
                  <a:pathLst>
                    <a:path extrusionOk="0" h="96" w="2266">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59"/>
                <p:cNvSpPr/>
                <p:nvPr/>
              </p:nvSpPr>
              <p:spPr>
                <a:xfrm>
                  <a:off x="1008026" y="4730413"/>
                  <a:ext cx="203039" cy="4440"/>
                </a:xfrm>
                <a:custGeom>
                  <a:rect b="b" l="l" r="r" t="t"/>
                  <a:pathLst>
                    <a:path extrusionOk="0" h="64" w="2927">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02" name="Google Shape;2902;p59"/>
              <p:cNvSpPr/>
              <p:nvPr/>
            </p:nvSpPr>
            <p:spPr>
              <a:xfrm>
                <a:off x="760658" y="4803874"/>
                <a:ext cx="271435" cy="17550"/>
              </a:xfrm>
              <a:custGeom>
                <a:rect b="b" l="l" r="r" t="t"/>
                <a:pathLst>
                  <a:path extrusionOk="0" h="253" w="3913">
                    <a:moveTo>
                      <a:pt x="116" y="0"/>
                    </a:moveTo>
                    <a:cubicBezTo>
                      <a:pt x="1" y="42"/>
                      <a:pt x="1" y="210"/>
                      <a:pt x="116" y="252"/>
                    </a:cubicBezTo>
                    <a:lnTo>
                      <a:pt x="3912" y="252"/>
                    </a:lnTo>
                    <a:lnTo>
                      <a:pt x="3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03" name="Google Shape;2903;p59"/>
              <p:cNvGrpSpPr/>
              <p:nvPr/>
            </p:nvGrpSpPr>
            <p:grpSpPr>
              <a:xfrm>
                <a:off x="760658" y="4803874"/>
                <a:ext cx="700615" cy="229956"/>
                <a:chOff x="760658" y="4803874"/>
                <a:chExt cx="700615" cy="229956"/>
              </a:xfrm>
            </p:grpSpPr>
            <p:sp>
              <p:nvSpPr>
                <p:cNvPr id="2904" name="Google Shape;2904;p59"/>
                <p:cNvSpPr/>
                <p:nvPr/>
              </p:nvSpPr>
              <p:spPr>
                <a:xfrm>
                  <a:off x="786186" y="4821355"/>
                  <a:ext cx="283019" cy="200819"/>
                </a:xfrm>
                <a:custGeom>
                  <a:rect b="b" l="l" r="r" t="t"/>
                  <a:pathLst>
                    <a:path extrusionOk="0" h="2895" w="408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59"/>
                <p:cNvSpPr/>
                <p:nvPr/>
              </p:nvSpPr>
              <p:spPr>
                <a:xfrm>
                  <a:off x="781052" y="4812614"/>
                  <a:ext cx="283019" cy="213166"/>
                </a:xfrm>
                <a:custGeom>
                  <a:rect b="b" l="l" r="r" t="t"/>
                  <a:pathLst>
                    <a:path extrusionOk="0" h="3073" w="408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59"/>
                <p:cNvSpPr/>
                <p:nvPr/>
              </p:nvSpPr>
              <p:spPr>
                <a:xfrm>
                  <a:off x="989088" y="4803874"/>
                  <a:ext cx="472185" cy="229953"/>
                </a:xfrm>
                <a:custGeom>
                  <a:rect b="b" l="l" r="r" t="t"/>
                  <a:pathLst>
                    <a:path extrusionOk="0" h="3315" w="6807">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59"/>
                <p:cNvSpPr/>
                <p:nvPr/>
              </p:nvSpPr>
              <p:spPr>
                <a:xfrm>
                  <a:off x="761421" y="5016280"/>
                  <a:ext cx="270672" cy="17550"/>
                </a:xfrm>
                <a:custGeom>
                  <a:rect b="b" l="l" r="r" t="t"/>
                  <a:pathLst>
                    <a:path extrusionOk="0" h="253" w="3902">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59"/>
                <p:cNvSpPr/>
                <p:nvPr/>
              </p:nvSpPr>
              <p:spPr>
                <a:xfrm>
                  <a:off x="760658" y="4803874"/>
                  <a:ext cx="483838" cy="149903"/>
                </a:xfrm>
                <a:custGeom>
                  <a:rect b="b" l="l" r="r" t="t"/>
                  <a:pathLst>
                    <a:path extrusionOk="0" h="2161" w="6975">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59"/>
                <p:cNvSpPr/>
                <p:nvPr/>
              </p:nvSpPr>
              <p:spPr>
                <a:xfrm>
                  <a:off x="1072053" y="4857704"/>
                  <a:ext cx="48072" cy="122295"/>
                </a:xfrm>
                <a:custGeom>
                  <a:rect b="b" l="l" r="r" t="t"/>
                  <a:pathLst>
                    <a:path extrusionOk="0" h="1763" w="693">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59"/>
                <p:cNvSpPr/>
                <p:nvPr/>
              </p:nvSpPr>
              <p:spPr>
                <a:xfrm>
                  <a:off x="1138230" y="4878792"/>
                  <a:ext cx="31354" cy="80050"/>
                </a:xfrm>
                <a:custGeom>
                  <a:rect b="b" l="l" r="r" t="t"/>
                  <a:pathLst>
                    <a:path extrusionOk="0" h="1154" w="452">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2911" name="Google Shape;2911;p59"/>
          <p:cNvSpPr txBox="1"/>
          <p:nvPr>
            <p:ph type="title"/>
          </p:nvPr>
        </p:nvSpPr>
        <p:spPr>
          <a:xfrm>
            <a:off x="2038200" y="3191825"/>
            <a:ext cx="5067600" cy="59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Solution</a:t>
            </a:r>
            <a:endParaRPr/>
          </a:p>
        </p:txBody>
      </p:sp>
      <p:sp>
        <p:nvSpPr>
          <p:cNvPr id="2912" name="Google Shape;2912;p59"/>
          <p:cNvSpPr/>
          <p:nvPr/>
        </p:nvSpPr>
        <p:spPr>
          <a:xfrm>
            <a:off x="3815735" y="1574265"/>
            <a:ext cx="1512530" cy="1513003"/>
          </a:xfrm>
          <a:custGeom>
            <a:rect b="b" l="l" r="r" t="t"/>
            <a:pathLst>
              <a:path extrusionOk="0" h="91296" w="91295">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59"/>
          <p:cNvSpPr txBox="1"/>
          <p:nvPr>
            <p:ph idx="2" type="title"/>
          </p:nvPr>
        </p:nvSpPr>
        <p:spPr>
          <a:xfrm>
            <a:off x="3950850" y="1909866"/>
            <a:ext cx="12423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2914" name="Google Shape;2914;p59"/>
          <p:cNvGrpSpPr/>
          <p:nvPr/>
        </p:nvGrpSpPr>
        <p:grpSpPr>
          <a:xfrm>
            <a:off x="1069930" y="3736012"/>
            <a:ext cx="882090" cy="785318"/>
            <a:chOff x="1069930" y="3736012"/>
            <a:chExt cx="882090" cy="785318"/>
          </a:xfrm>
        </p:grpSpPr>
        <p:grpSp>
          <p:nvGrpSpPr>
            <p:cNvPr id="2915" name="Google Shape;2915;p59"/>
            <p:cNvGrpSpPr/>
            <p:nvPr/>
          </p:nvGrpSpPr>
          <p:grpSpPr>
            <a:xfrm flipH="1">
              <a:off x="1069930" y="4119687"/>
              <a:ext cx="795165" cy="401643"/>
              <a:chOff x="760658" y="4632187"/>
              <a:chExt cx="795165" cy="401643"/>
            </a:xfrm>
          </p:grpSpPr>
          <p:sp>
            <p:nvSpPr>
              <p:cNvPr id="2916" name="Google Shape;2916;p59"/>
              <p:cNvSpPr/>
              <p:nvPr/>
            </p:nvSpPr>
            <p:spPr>
              <a:xfrm>
                <a:off x="932345" y="4784242"/>
                <a:ext cx="301263" cy="21157"/>
              </a:xfrm>
              <a:custGeom>
                <a:rect b="b" l="l" r="r" t="t"/>
                <a:pathLst>
                  <a:path extrusionOk="0" h="305" w="4343">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17" name="Google Shape;2917;p59"/>
              <p:cNvGrpSpPr/>
              <p:nvPr/>
            </p:nvGrpSpPr>
            <p:grpSpPr>
              <a:xfrm>
                <a:off x="932345" y="4632187"/>
                <a:ext cx="623479" cy="173211"/>
                <a:chOff x="932345" y="4632187"/>
                <a:chExt cx="623479" cy="173211"/>
              </a:xfrm>
            </p:grpSpPr>
            <p:sp>
              <p:nvSpPr>
                <p:cNvPr id="2918" name="Google Shape;2918;p59"/>
                <p:cNvSpPr/>
                <p:nvPr/>
              </p:nvSpPr>
              <p:spPr>
                <a:xfrm>
                  <a:off x="949826" y="4642384"/>
                  <a:ext cx="312847" cy="153510"/>
                </a:xfrm>
                <a:custGeom>
                  <a:rect b="b" l="l" r="r" t="t"/>
                  <a:pathLst>
                    <a:path extrusionOk="0" h="2213" w="451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59"/>
                <p:cNvSpPr/>
                <p:nvPr/>
              </p:nvSpPr>
              <p:spPr>
                <a:xfrm>
                  <a:off x="1194974" y="4632187"/>
                  <a:ext cx="360850" cy="173211"/>
                </a:xfrm>
                <a:custGeom>
                  <a:rect b="b" l="l" r="r" t="t"/>
                  <a:pathLst>
                    <a:path extrusionOk="0" h="2497" w="5202">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59"/>
                <p:cNvSpPr/>
                <p:nvPr/>
              </p:nvSpPr>
              <p:spPr>
                <a:xfrm>
                  <a:off x="932345" y="4632187"/>
                  <a:ext cx="301263" cy="20463"/>
                </a:xfrm>
                <a:custGeom>
                  <a:rect b="b" l="l" r="r" t="t"/>
                  <a:pathLst>
                    <a:path extrusionOk="0" h="295" w="4343">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59"/>
                <p:cNvSpPr/>
                <p:nvPr/>
              </p:nvSpPr>
              <p:spPr>
                <a:xfrm>
                  <a:off x="963630" y="4696214"/>
                  <a:ext cx="211016" cy="79773"/>
                </a:xfrm>
                <a:custGeom>
                  <a:rect b="b" l="l" r="r" t="t"/>
                  <a:pathLst>
                    <a:path extrusionOk="0" h="1150" w="3042">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59"/>
                <p:cNvSpPr/>
                <p:nvPr/>
              </p:nvSpPr>
              <p:spPr>
                <a:xfrm>
                  <a:off x="1043681" y="4671449"/>
                  <a:ext cx="157187" cy="6659"/>
                </a:xfrm>
                <a:custGeom>
                  <a:rect b="b" l="l" r="r" t="t"/>
                  <a:pathLst>
                    <a:path extrusionOk="0" h="96" w="2266">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59"/>
                <p:cNvSpPr/>
                <p:nvPr/>
              </p:nvSpPr>
              <p:spPr>
                <a:xfrm>
                  <a:off x="1008026" y="4730413"/>
                  <a:ext cx="203039" cy="4440"/>
                </a:xfrm>
                <a:custGeom>
                  <a:rect b="b" l="l" r="r" t="t"/>
                  <a:pathLst>
                    <a:path extrusionOk="0" h="64" w="2927">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24" name="Google Shape;2924;p59"/>
              <p:cNvSpPr/>
              <p:nvPr/>
            </p:nvSpPr>
            <p:spPr>
              <a:xfrm>
                <a:off x="760658" y="4803874"/>
                <a:ext cx="271435" cy="17550"/>
              </a:xfrm>
              <a:custGeom>
                <a:rect b="b" l="l" r="r" t="t"/>
                <a:pathLst>
                  <a:path extrusionOk="0" h="253" w="3913">
                    <a:moveTo>
                      <a:pt x="116" y="0"/>
                    </a:moveTo>
                    <a:cubicBezTo>
                      <a:pt x="1" y="42"/>
                      <a:pt x="1" y="210"/>
                      <a:pt x="116" y="252"/>
                    </a:cubicBezTo>
                    <a:lnTo>
                      <a:pt x="3912" y="252"/>
                    </a:lnTo>
                    <a:lnTo>
                      <a:pt x="3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5" name="Google Shape;2925;p59"/>
              <p:cNvGrpSpPr/>
              <p:nvPr/>
            </p:nvGrpSpPr>
            <p:grpSpPr>
              <a:xfrm>
                <a:off x="760658" y="4803874"/>
                <a:ext cx="700615" cy="229956"/>
                <a:chOff x="760658" y="4803874"/>
                <a:chExt cx="700615" cy="229956"/>
              </a:xfrm>
            </p:grpSpPr>
            <p:sp>
              <p:nvSpPr>
                <p:cNvPr id="2926" name="Google Shape;2926;p59"/>
                <p:cNvSpPr/>
                <p:nvPr/>
              </p:nvSpPr>
              <p:spPr>
                <a:xfrm>
                  <a:off x="786186" y="4821355"/>
                  <a:ext cx="283019" cy="200819"/>
                </a:xfrm>
                <a:custGeom>
                  <a:rect b="b" l="l" r="r" t="t"/>
                  <a:pathLst>
                    <a:path extrusionOk="0" h="2895" w="408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59"/>
                <p:cNvSpPr/>
                <p:nvPr/>
              </p:nvSpPr>
              <p:spPr>
                <a:xfrm>
                  <a:off x="781052" y="4812614"/>
                  <a:ext cx="283019" cy="213166"/>
                </a:xfrm>
                <a:custGeom>
                  <a:rect b="b" l="l" r="r" t="t"/>
                  <a:pathLst>
                    <a:path extrusionOk="0" h="3073" w="408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59"/>
                <p:cNvSpPr/>
                <p:nvPr/>
              </p:nvSpPr>
              <p:spPr>
                <a:xfrm>
                  <a:off x="989088" y="4803874"/>
                  <a:ext cx="472185" cy="229953"/>
                </a:xfrm>
                <a:custGeom>
                  <a:rect b="b" l="l" r="r" t="t"/>
                  <a:pathLst>
                    <a:path extrusionOk="0" h="3315" w="6807">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59"/>
                <p:cNvSpPr/>
                <p:nvPr/>
              </p:nvSpPr>
              <p:spPr>
                <a:xfrm>
                  <a:off x="761421" y="5016280"/>
                  <a:ext cx="270672" cy="17550"/>
                </a:xfrm>
                <a:custGeom>
                  <a:rect b="b" l="l" r="r" t="t"/>
                  <a:pathLst>
                    <a:path extrusionOk="0" h="253" w="3902">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59"/>
                <p:cNvSpPr/>
                <p:nvPr/>
              </p:nvSpPr>
              <p:spPr>
                <a:xfrm>
                  <a:off x="760658" y="4803874"/>
                  <a:ext cx="483838" cy="149903"/>
                </a:xfrm>
                <a:custGeom>
                  <a:rect b="b" l="l" r="r" t="t"/>
                  <a:pathLst>
                    <a:path extrusionOk="0" h="2161" w="6975">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59"/>
                <p:cNvSpPr/>
                <p:nvPr/>
              </p:nvSpPr>
              <p:spPr>
                <a:xfrm>
                  <a:off x="1072053" y="4857704"/>
                  <a:ext cx="48072" cy="122295"/>
                </a:xfrm>
                <a:custGeom>
                  <a:rect b="b" l="l" r="r" t="t"/>
                  <a:pathLst>
                    <a:path extrusionOk="0" h="1763" w="693">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59"/>
                <p:cNvSpPr/>
                <p:nvPr/>
              </p:nvSpPr>
              <p:spPr>
                <a:xfrm>
                  <a:off x="1138230" y="4878792"/>
                  <a:ext cx="31354" cy="80050"/>
                </a:xfrm>
                <a:custGeom>
                  <a:rect b="b" l="l" r="r" t="t"/>
                  <a:pathLst>
                    <a:path extrusionOk="0" h="1154" w="452">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33" name="Google Shape;2933;p59"/>
            <p:cNvGrpSpPr/>
            <p:nvPr/>
          </p:nvGrpSpPr>
          <p:grpSpPr>
            <a:xfrm flipH="1">
              <a:off x="1156855" y="3736012"/>
              <a:ext cx="795165" cy="401643"/>
              <a:chOff x="760658" y="4632187"/>
              <a:chExt cx="795165" cy="401643"/>
            </a:xfrm>
          </p:grpSpPr>
          <p:sp>
            <p:nvSpPr>
              <p:cNvPr id="2934" name="Google Shape;2934;p59"/>
              <p:cNvSpPr/>
              <p:nvPr/>
            </p:nvSpPr>
            <p:spPr>
              <a:xfrm>
                <a:off x="932345" y="4784242"/>
                <a:ext cx="301263" cy="21157"/>
              </a:xfrm>
              <a:custGeom>
                <a:rect b="b" l="l" r="r" t="t"/>
                <a:pathLst>
                  <a:path extrusionOk="0" h="305" w="4343">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35" name="Google Shape;2935;p59"/>
              <p:cNvGrpSpPr/>
              <p:nvPr/>
            </p:nvGrpSpPr>
            <p:grpSpPr>
              <a:xfrm>
                <a:off x="932345" y="4632187"/>
                <a:ext cx="623479" cy="173211"/>
                <a:chOff x="932345" y="4632187"/>
                <a:chExt cx="623479" cy="173211"/>
              </a:xfrm>
            </p:grpSpPr>
            <p:sp>
              <p:nvSpPr>
                <p:cNvPr id="2936" name="Google Shape;2936;p59"/>
                <p:cNvSpPr/>
                <p:nvPr/>
              </p:nvSpPr>
              <p:spPr>
                <a:xfrm>
                  <a:off x="949826" y="4642384"/>
                  <a:ext cx="312847" cy="153510"/>
                </a:xfrm>
                <a:custGeom>
                  <a:rect b="b" l="l" r="r" t="t"/>
                  <a:pathLst>
                    <a:path extrusionOk="0" h="2213" w="451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59"/>
                <p:cNvSpPr/>
                <p:nvPr/>
              </p:nvSpPr>
              <p:spPr>
                <a:xfrm>
                  <a:off x="1194974" y="4632187"/>
                  <a:ext cx="360850" cy="173211"/>
                </a:xfrm>
                <a:custGeom>
                  <a:rect b="b" l="l" r="r" t="t"/>
                  <a:pathLst>
                    <a:path extrusionOk="0" h="2497" w="5202">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59"/>
                <p:cNvSpPr/>
                <p:nvPr/>
              </p:nvSpPr>
              <p:spPr>
                <a:xfrm>
                  <a:off x="932345" y="4632187"/>
                  <a:ext cx="301263" cy="20463"/>
                </a:xfrm>
                <a:custGeom>
                  <a:rect b="b" l="l" r="r" t="t"/>
                  <a:pathLst>
                    <a:path extrusionOk="0" h="295" w="4343">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59"/>
                <p:cNvSpPr/>
                <p:nvPr/>
              </p:nvSpPr>
              <p:spPr>
                <a:xfrm>
                  <a:off x="963630" y="4696214"/>
                  <a:ext cx="211016" cy="79773"/>
                </a:xfrm>
                <a:custGeom>
                  <a:rect b="b" l="l" r="r" t="t"/>
                  <a:pathLst>
                    <a:path extrusionOk="0" h="1150" w="3042">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59"/>
                <p:cNvSpPr/>
                <p:nvPr/>
              </p:nvSpPr>
              <p:spPr>
                <a:xfrm>
                  <a:off x="1043681" y="4671449"/>
                  <a:ext cx="157187" cy="6659"/>
                </a:xfrm>
                <a:custGeom>
                  <a:rect b="b" l="l" r="r" t="t"/>
                  <a:pathLst>
                    <a:path extrusionOk="0" h="96" w="2266">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59"/>
                <p:cNvSpPr/>
                <p:nvPr/>
              </p:nvSpPr>
              <p:spPr>
                <a:xfrm>
                  <a:off x="1008026" y="4730413"/>
                  <a:ext cx="203039" cy="4440"/>
                </a:xfrm>
                <a:custGeom>
                  <a:rect b="b" l="l" r="r" t="t"/>
                  <a:pathLst>
                    <a:path extrusionOk="0" h="64" w="2927">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2" name="Google Shape;2942;p59"/>
              <p:cNvSpPr/>
              <p:nvPr/>
            </p:nvSpPr>
            <p:spPr>
              <a:xfrm>
                <a:off x="760658" y="4803874"/>
                <a:ext cx="271435" cy="17550"/>
              </a:xfrm>
              <a:custGeom>
                <a:rect b="b" l="l" r="r" t="t"/>
                <a:pathLst>
                  <a:path extrusionOk="0" h="253" w="3913">
                    <a:moveTo>
                      <a:pt x="116" y="0"/>
                    </a:moveTo>
                    <a:cubicBezTo>
                      <a:pt x="1" y="42"/>
                      <a:pt x="1" y="210"/>
                      <a:pt x="116" y="252"/>
                    </a:cubicBezTo>
                    <a:lnTo>
                      <a:pt x="3912" y="252"/>
                    </a:lnTo>
                    <a:lnTo>
                      <a:pt x="3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3" name="Google Shape;2943;p59"/>
              <p:cNvGrpSpPr/>
              <p:nvPr/>
            </p:nvGrpSpPr>
            <p:grpSpPr>
              <a:xfrm>
                <a:off x="760658" y="4803874"/>
                <a:ext cx="700615" cy="229956"/>
                <a:chOff x="760658" y="4803874"/>
                <a:chExt cx="700615" cy="229956"/>
              </a:xfrm>
            </p:grpSpPr>
            <p:sp>
              <p:nvSpPr>
                <p:cNvPr id="2944" name="Google Shape;2944;p59"/>
                <p:cNvSpPr/>
                <p:nvPr/>
              </p:nvSpPr>
              <p:spPr>
                <a:xfrm>
                  <a:off x="786186" y="4821355"/>
                  <a:ext cx="283019" cy="200819"/>
                </a:xfrm>
                <a:custGeom>
                  <a:rect b="b" l="l" r="r" t="t"/>
                  <a:pathLst>
                    <a:path extrusionOk="0" h="2895" w="408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59"/>
                <p:cNvSpPr/>
                <p:nvPr/>
              </p:nvSpPr>
              <p:spPr>
                <a:xfrm>
                  <a:off x="781052" y="4812614"/>
                  <a:ext cx="283019" cy="213166"/>
                </a:xfrm>
                <a:custGeom>
                  <a:rect b="b" l="l" r="r" t="t"/>
                  <a:pathLst>
                    <a:path extrusionOk="0" h="3073" w="408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59"/>
                <p:cNvSpPr/>
                <p:nvPr/>
              </p:nvSpPr>
              <p:spPr>
                <a:xfrm>
                  <a:off x="989088" y="4803874"/>
                  <a:ext cx="472185" cy="229953"/>
                </a:xfrm>
                <a:custGeom>
                  <a:rect b="b" l="l" r="r" t="t"/>
                  <a:pathLst>
                    <a:path extrusionOk="0" h="3315" w="6807">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59"/>
                <p:cNvSpPr/>
                <p:nvPr/>
              </p:nvSpPr>
              <p:spPr>
                <a:xfrm>
                  <a:off x="761421" y="5016280"/>
                  <a:ext cx="270672" cy="17550"/>
                </a:xfrm>
                <a:custGeom>
                  <a:rect b="b" l="l" r="r" t="t"/>
                  <a:pathLst>
                    <a:path extrusionOk="0" h="253" w="3902">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59"/>
                <p:cNvSpPr/>
                <p:nvPr/>
              </p:nvSpPr>
              <p:spPr>
                <a:xfrm>
                  <a:off x="760658" y="4803874"/>
                  <a:ext cx="483838" cy="149903"/>
                </a:xfrm>
                <a:custGeom>
                  <a:rect b="b" l="l" r="r" t="t"/>
                  <a:pathLst>
                    <a:path extrusionOk="0" h="2161" w="6975">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59"/>
                <p:cNvSpPr/>
                <p:nvPr/>
              </p:nvSpPr>
              <p:spPr>
                <a:xfrm>
                  <a:off x="1072053" y="4857704"/>
                  <a:ext cx="48072" cy="122295"/>
                </a:xfrm>
                <a:custGeom>
                  <a:rect b="b" l="l" r="r" t="t"/>
                  <a:pathLst>
                    <a:path extrusionOk="0" h="1763" w="693">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59"/>
                <p:cNvSpPr/>
                <p:nvPr/>
              </p:nvSpPr>
              <p:spPr>
                <a:xfrm>
                  <a:off x="1138230" y="4878792"/>
                  <a:ext cx="31354" cy="80050"/>
                </a:xfrm>
                <a:custGeom>
                  <a:rect b="b" l="l" r="r" t="t"/>
                  <a:pathLst>
                    <a:path extrusionOk="0" h="1154" w="452">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951" name="Google Shape;2951;p59"/>
          <p:cNvGrpSpPr/>
          <p:nvPr/>
        </p:nvGrpSpPr>
        <p:grpSpPr>
          <a:xfrm>
            <a:off x="713225" y="1317949"/>
            <a:ext cx="648376" cy="880878"/>
            <a:chOff x="638276" y="3526008"/>
            <a:chExt cx="714936" cy="971200"/>
          </a:xfrm>
        </p:grpSpPr>
        <p:sp>
          <p:nvSpPr>
            <p:cNvPr id="2952" name="Google Shape;2952;p59"/>
            <p:cNvSpPr/>
            <p:nvPr/>
          </p:nvSpPr>
          <p:spPr>
            <a:xfrm>
              <a:off x="801537" y="3817400"/>
              <a:ext cx="388460" cy="388464"/>
            </a:xfrm>
            <a:custGeom>
              <a:rect b="b" l="l" r="r" t="t"/>
              <a:pathLst>
                <a:path extrusionOk="0" h="91296" w="91295">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3" name="Google Shape;2953;p59"/>
            <p:cNvGrpSpPr/>
            <p:nvPr/>
          </p:nvGrpSpPr>
          <p:grpSpPr>
            <a:xfrm>
              <a:off x="638276" y="3526008"/>
              <a:ext cx="714936" cy="971200"/>
              <a:chOff x="9141124" y="2771118"/>
              <a:chExt cx="319239" cy="433649"/>
            </a:xfrm>
          </p:grpSpPr>
          <p:sp>
            <p:nvSpPr>
              <p:cNvPr id="2954" name="Google Shape;2954;p59"/>
              <p:cNvSpPr/>
              <p:nvPr/>
            </p:nvSpPr>
            <p:spPr>
              <a:xfrm>
                <a:off x="9271960" y="3034862"/>
                <a:ext cx="17824" cy="25355"/>
              </a:xfrm>
              <a:custGeom>
                <a:rect b="b" l="l" r="r" t="t"/>
                <a:pathLst>
                  <a:path extrusionOk="0" h="1579" w="111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59"/>
              <p:cNvSpPr/>
              <p:nvPr/>
            </p:nvSpPr>
            <p:spPr>
              <a:xfrm>
                <a:off x="9267175" y="2928674"/>
                <a:ext cx="54965" cy="93728"/>
              </a:xfrm>
              <a:custGeom>
                <a:rect b="b" l="l" r="r" t="t"/>
                <a:pathLst>
                  <a:path extrusionOk="0" h="5837" w="3423">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59"/>
              <p:cNvSpPr/>
              <p:nvPr/>
            </p:nvSpPr>
            <p:spPr>
              <a:xfrm>
                <a:off x="9274706" y="3031330"/>
                <a:ext cx="53439" cy="115213"/>
              </a:xfrm>
              <a:custGeom>
                <a:rect b="b" l="l" r="r" t="t"/>
                <a:pathLst>
                  <a:path extrusionOk="0" h="7175" w="3328">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59"/>
              <p:cNvSpPr/>
              <p:nvPr/>
            </p:nvSpPr>
            <p:spPr>
              <a:xfrm>
                <a:off x="9209625" y="3132139"/>
                <a:ext cx="185657" cy="54804"/>
              </a:xfrm>
              <a:custGeom>
                <a:rect b="b" l="l" r="r" t="t"/>
                <a:pathLst>
                  <a:path extrusionOk="0" h="3413" w="11562">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59"/>
              <p:cNvSpPr/>
              <p:nvPr/>
            </p:nvSpPr>
            <p:spPr>
              <a:xfrm>
                <a:off x="9193872" y="2882091"/>
                <a:ext cx="15078" cy="289790"/>
              </a:xfrm>
              <a:custGeom>
                <a:rect b="b" l="l" r="r" t="t"/>
                <a:pathLst>
                  <a:path extrusionOk="0" h="18047" w="939">
                    <a:moveTo>
                      <a:pt x="0" y="1"/>
                    </a:moveTo>
                    <a:lnTo>
                      <a:pt x="0"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59"/>
              <p:cNvSpPr/>
              <p:nvPr/>
            </p:nvSpPr>
            <p:spPr>
              <a:xfrm>
                <a:off x="9392520" y="2882091"/>
                <a:ext cx="15094" cy="289790"/>
              </a:xfrm>
              <a:custGeom>
                <a:rect b="b" l="l" r="r" t="t"/>
                <a:pathLst>
                  <a:path extrusionOk="0" h="18047" w="940">
                    <a:moveTo>
                      <a:pt x="1" y="1"/>
                    </a:moveTo>
                    <a:lnTo>
                      <a:pt x="1" y="18046"/>
                    </a:lnTo>
                    <a:lnTo>
                      <a:pt x="940" y="18046"/>
                    </a:lnTo>
                    <a:lnTo>
                      <a:pt x="940"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59"/>
              <p:cNvSpPr/>
              <p:nvPr/>
            </p:nvSpPr>
            <p:spPr>
              <a:xfrm>
                <a:off x="9338406" y="2882091"/>
                <a:ext cx="15094" cy="289790"/>
              </a:xfrm>
              <a:custGeom>
                <a:rect b="b" l="l" r="r" t="t"/>
                <a:pathLst>
                  <a:path extrusionOk="0" h="18047" w="940">
                    <a:moveTo>
                      <a:pt x="1" y="1"/>
                    </a:moveTo>
                    <a:lnTo>
                      <a:pt x="1"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59"/>
              <p:cNvSpPr/>
              <p:nvPr/>
            </p:nvSpPr>
            <p:spPr>
              <a:xfrm>
                <a:off x="9182231" y="2880726"/>
                <a:ext cx="237025" cy="17824"/>
              </a:xfrm>
              <a:custGeom>
                <a:rect b="b" l="l" r="r" t="t"/>
                <a:pathLst>
                  <a:path extrusionOk="0" h="1110" w="14761">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59"/>
              <p:cNvSpPr/>
              <p:nvPr/>
            </p:nvSpPr>
            <p:spPr>
              <a:xfrm>
                <a:off x="9182231" y="3152676"/>
                <a:ext cx="237025" cy="30172"/>
              </a:xfrm>
              <a:custGeom>
                <a:rect b="b" l="l" r="r" t="t"/>
                <a:pathLst>
                  <a:path extrusionOk="0" h="1879" w="14761">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59"/>
              <p:cNvSpPr/>
              <p:nvPr/>
            </p:nvSpPr>
            <p:spPr>
              <a:xfrm>
                <a:off x="9180175" y="2803313"/>
                <a:ext cx="254158" cy="68533"/>
              </a:xfrm>
              <a:custGeom>
                <a:rect b="b" l="l" r="r" t="t"/>
                <a:pathLst>
                  <a:path extrusionOk="0" h="4268" w="15828">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59"/>
              <p:cNvSpPr/>
              <p:nvPr/>
            </p:nvSpPr>
            <p:spPr>
              <a:xfrm>
                <a:off x="9296624" y="2771118"/>
                <a:ext cx="20570" cy="35648"/>
              </a:xfrm>
              <a:custGeom>
                <a:rect b="b" l="l" r="r" t="t"/>
                <a:pathLst>
                  <a:path extrusionOk="0" h="2220" w="1281">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59"/>
              <p:cNvSpPr/>
              <p:nvPr/>
            </p:nvSpPr>
            <p:spPr>
              <a:xfrm>
                <a:off x="9141124" y="2856062"/>
                <a:ext cx="319239" cy="28791"/>
              </a:xfrm>
              <a:custGeom>
                <a:rect b="b" l="l" r="r" t="t"/>
                <a:pathLst>
                  <a:path extrusionOk="0" h="1793" w="19881">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59"/>
              <p:cNvSpPr/>
              <p:nvPr/>
            </p:nvSpPr>
            <p:spPr>
              <a:xfrm>
                <a:off x="9152091" y="3174611"/>
                <a:ext cx="301415" cy="30156"/>
              </a:xfrm>
              <a:custGeom>
                <a:rect b="b" l="l" r="r" t="t"/>
                <a:pathLst>
                  <a:path extrusionOk="0" h="1878" w="18771">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59"/>
              <p:cNvSpPr/>
              <p:nvPr/>
            </p:nvSpPr>
            <p:spPr>
              <a:xfrm>
                <a:off x="9215101" y="2803281"/>
                <a:ext cx="197989" cy="42584"/>
              </a:xfrm>
              <a:custGeom>
                <a:rect b="b" l="l" r="r" t="t"/>
                <a:pathLst>
                  <a:path extrusionOk="0" h="2652" w="1233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59"/>
              <p:cNvSpPr/>
              <p:nvPr/>
            </p:nvSpPr>
            <p:spPr>
              <a:xfrm>
                <a:off x="9150710" y="2856062"/>
                <a:ext cx="300741" cy="14516"/>
              </a:xfrm>
              <a:custGeom>
                <a:rect b="b" l="l" r="r" t="t"/>
                <a:pathLst>
                  <a:path extrusionOk="0" h="904" w="18729">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59"/>
              <p:cNvSpPr/>
              <p:nvPr/>
            </p:nvSpPr>
            <p:spPr>
              <a:xfrm>
                <a:off x="9158257" y="3174498"/>
                <a:ext cx="289083" cy="13826"/>
              </a:xfrm>
              <a:custGeom>
                <a:rect b="b" l="l" r="r" t="t"/>
                <a:pathLst>
                  <a:path extrusionOk="0" h="861" w="18003">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59"/>
              <p:cNvSpPr/>
              <p:nvPr/>
            </p:nvSpPr>
            <p:spPr>
              <a:xfrm>
                <a:off x="9187016" y="3174611"/>
                <a:ext cx="79485" cy="13713"/>
              </a:xfrm>
              <a:custGeom>
                <a:rect b="b" l="l" r="r" t="t"/>
                <a:pathLst>
                  <a:path extrusionOk="0" h="854" w="495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59"/>
              <p:cNvSpPr/>
              <p:nvPr/>
            </p:nvSpPr>
            <p:spPr>
              <a:xfrm>
                <a:off x="9277436" y="3031426"/>
                <a:ext cx="40433" cy="80175"/>
              </a:xfrm>
              <a:custGeom>
                <a:rect b="b" l="l" r="r" t="t"/>
                <a:pathLst>
                  <a:path extrusionOk="0" h="4993" w="2518">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59"/>
              <p:cNvSpPr/>
              <p:nvPr/>
            </p:nvSpPr>
            <p:spPr>
              <a:xfrm>
                <a:off x="9277436" y="2974582"/>
                <a:ext cx="40433" cy="47900"/>
              </a:xfrm>
              <a:custGeom>
                <a:rect b="b" l="l" r="r" t="t"/>
                <a:pathLst>
                  <a:path extrusionOk="0" h="2983" w="2518">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59"/>
              <p:cNvSpPr/>
              <p:nvPr/>
            </p:nvSpPr>
            <p:spPr>
              <a:xfrm>
                <a:off x="9284983" y="2993065"/>
                <a:ext cx="24680" cy="28582"/>
              </a:xfrm>
              <a:custGeom>
                <a:rect b="b" l="l" r="r" t="t"/>
                <a:pathLst>
                  <a:path extrusionOk="0" h="1780" w="1537">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59"/>
              <p:cNvSpPr/>
              <p:nvPr/>
            </p:nvSpPr>
            <p:spPr>
              <a:xfrm>
                <a:off x="9278817" y="3075279"/>
                <a:ext cx="26736" cy="19189"/>
              </a:xfrm>
              <a:custGeom>
                <a:rect b="b" l="l" r="r" t="t"/>
                <a:pathLst>
                  <a:path extrusionOk="0" h="1195" w="166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59"/>
              <p:cNvSpPr/>
              <p:nvPr/>
            </p:nvSpPr>
            <p:spPr>
              <a:xfrm>
                <a:off x="9293879" y="3036918"/>
                <a:ext cx="26045" cy="20586"/>
              </a:xfrm>
              <a:custGeom>
                <a:rect b="b" l="l" r="r" t="t"/>
                <a:pathLst>
                  <a:path extrusionOk="0" h="1282" w="162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59"/>
              <p:cNvSpPr/>
              <p:nvPr/>
            </p:nvSpPr>
            <p:spPr>
              <a:xfrm>
                <a:off x="9208934" y="2856062"/>
                <a:ext cx="85651" cy="14404"/>
              </a:xfrm>
              <a:custGeom>
                <a:rect b="b" l="l" r="r" t="t"/>
                <a:pathLst>
                  <a:path extrusionOk="0" h="897" w="5334">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59"/>
              <p:cNvSpPr/>
              <p:nvPr/>
            </p:nvSpPr>
            <p:spPr>
              <a:xfrm>
                <a:off x="9312377" y="2856062"/>
                <a:ext cx="52765" cy="14404"/>
              </a:xfrm>
              <a:custGeom>
                <a:rect b="b" l="l" r="r" t="t"/>
                <a:pathLst>
                  <a:path extrusionOk="0" h="897" w="3286">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59"/>
              <p:cNvSpPr/>
              <p:nvPr/>
            </p:nvSpPr>
            <p:spPr>
              <a:xfrm>
                <a:off x="9339097" y="2819499"/>
                <a:ext cx="47289" cy="17422"/>
              </a:xfrm>
              <a:custGeom>
                <a:rect b="b" l="l" r="r" t="t"/>
                <a:pathLst>
                  <a:path extrusionOk="0" h="1085" w="294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59"/>
              <p:cNvSpPr/>
              <p:nvPr/>
            </p:nvSpPr>
            <p:spPr>
              <a:xfrm>
                <a:off x="9306901" y="2808805"/>
                <a:ext cx="30846" cy="10293"/>
              </a:xfrm>
              <a:custGeom>
                <a:rect b="b" l="l" r="r" t="t"/>
                <a:pathLst>
                  <a:path extrusionOk="0" h="641" w="192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80" name="Google Shape;2980;p59"/>
          <p:cNvGrpSpPr/>
          <p:nvPr/>
        </p:nvGrpSpPr>
        <p:grpSpPr>
          <a:xfrm>
            <a:off x="7782400" y="1317949"/>
            <a:ext cx="648376" cy="880878"/>
            <a:chOff x="638276" y="3526008"/>
            <a:chExt cx="714936" cy="971200"/>
          </a:xfrm>
        </p:grpSpPr>
        <p:sp>
          <p:nvSpPr>
            <p:cNvPr id="2981" name="Google Shape;2981;p59"/>
            <p:cNvSpPr/>
            <p:nvPr/>
          </p:nvSpPr>
          <p:spPr>
            <a:xfrm>
              <a:off x="801537" y="3817400"/>
              <a:ext cx="388460" cy="388464"/>
            </a:xfrm>
            <a:custGeom>
              <a:rect b="b" l="l" r="r" t="t"/>
              <a:pathLst>
                <a:path extrusionOk="0" h="91296" w="91295">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82" name="Google Shape;2982;p59"/>
            <p:cNvGrpSpPr/>
            <p:nvPr/>
          </p:nvGrpSpPr>
          <p:grpSpPr>
            <a:xfrm>
              <a:off x="638276" y="3526008"/>
              <a:ext cx="714936" cy="971200"/>
              <a:chOff x="9141124" y="2771118"/>
              <a:chExt cx="319239" cy="433649"/>
            </a:xfrm>
          </p:grpSpPr>
          <p:sp>
            <p:nvSpPr>
              <p:cNvPr id="2983" name="Google Shape;2983;p59"/>
              <p:cNvSpPr/>
              <p:nvPr/>
            </p:nvSpPr>
            <p:spPr>
              <a:xfrm>
                <a:off x="9271960" y="3034862"/>
                <a:ext cx="17824" cy="25355"/>
              </a:xfrm>
              <a:custGeom>
                <a:rect b="b" l="l" r="r" t="t"/>
                <a:pathLst>
                  <a:path extrusionOk="0" h="1579" w="111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59"/>
              <p:cNvSpPr/>
              <p:nvPr/>
            </p:nvSpPr>
            <p:spPr>
              <a:xfrm>
                <a:off x="9267175" y="2928674"/>
                <a:ext cx="54965" cy="93728"/>
              </a:xfrm>
              <a:custGeom>
                <a:rect b="b" l="l" r="r" t="t"/>
                <a:pathLst>
                  <a:path extrusionOk="0" h="5837" w="3423">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59"/>
              <p:cNvSpPr/>
              <p:nvPr/>
            </p:nvSpPr>
            <p:spPr>
              <a:xfrm>
                <a:off x="9274706" y="3031330"/>
                <a:ext cx="53439" cy="115213"/>
              </a:xfrm>
              <a:custGeom>
                <a:rect b="b" l="l" r="r" t="t"/>
                <a:pathLst>
                  <a:path extrusionOk="0" h="7175" w="3328">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59"/>
              <p:cNvSpPr/>
              <p:nvPr/>
            </p:nvSpPr>
            <p:spPr>
              <a:xfrm>
                <a:off x="9209625" y="3132139"/>
                <a:ext cx="185657" cy="54804"/>
              </a:xfrm>
              <a:custGeom>
                <a:rect b="b" l="l" r="r" t="t"/>
                <a:pathLst>
                  <a:path extrusionOk="0" h="3413" w="11562">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59"/>
              <p:cNvSpPr/>
              <p:nvPr/>
            </p:nvSpPr>
            <p:spPr>
              <a:xfrm>
                <a:off x="9193872" y="2882091"/>
                <a:ext cx="15078" cy="289790"/>
              </a:xfrm>
              <a:custGeom>
                <a:rect b="b" l="l" r="r" t="t"/>
                <a:pathLst>
                  <a:path extrusionOk="0" h="18047" w="939">
                    <a:moveTo>
                      <a:pt x="0" y="1"/>
                    </a:moveTo>
                    <a:lnTo>
                      <a:pt x="0"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59"/>
              <p:cNvSpPr/>
              <p:nvPr/>
            </p:nvSpPr>
            <p:spPr>
              <a:xfrm>
                <a:off x="9392520" y="2882091"/>
                <a:ext cx="15094" cy="289790"/>
              </a:xfrm>
              <a:custGeom>
                <a:rect b="b" l="l" r="r" t="t"/>
                <a:pathLst>
                  <a:path extrusionOk="0" h="18047" w="940">
                    <a:moveTo>
                      <a:pt x="1" y="1"/>
                    </a:moveTo>
                    <a:lnTo>
                      <a:pt x="1" y="18046"/>
                    </a:lnTo>
                    <a:lnTo>
                      <a:pt x="940" y="18046"/>
                    </a:lnTo>
                    <a:lnTo>
                      <a:pt x="940"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59"/>
              <p:cNvSpPr/>
              <p:nvPr/>
            </p:nvSpPr>
            <p:spPr>
              <a:xfrm>
                <a:off x="9338406" y="2882091"/>
                <a:ext cx="15094" cy="289790"/>
              </a:xfrm>
              <a:custGeom>
                <a:rect b="b" l="l" r="r" t="t"/>
                <a:pathLst>
                  <a:path extrusionOk="0" h="18047" w="940">
                    <a:moveTo>
                      <a:pt x="1" y="1"/>
                    </a:moveTo>
                    <a:lnTo>
                      <a:pt x="1"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59"/>
              <p:cNvSpPr/>
              <p:nvPr/>
            </p:nvSpPr>
            <p:spPr>
              <a:xfrm>
                <a:off x="9182231" y="2880726"/>
                <a:ext cx="237025" cy="17824"/>
              </a:xfrm>
              <a:custGeom>
                <a:rect b="b" l="l" r="r" t="t"/>
                <a:pathLst>
                  <a:path extrusionOk="0" h="1110" w="14761">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59"/>
              <p:cNvSpPr/>
              <p:nvPr/>
            </p:nvSpPr>
            <p:spPr>
              <a:xfrm>
                <a:off x="9182231" y="3152676"/>
                <a:ext cx="237025" cy="30172"/>
              </a:xfrm>
              <a:custGeom>
                <a:rect b="b" l="l" r="r" t="t"/>
                <a:pathLst>
                  <a:path extrusionOk="0" h="1879" w="14761">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59"/>
              <p:cNvSpPr/>
              <p:nvPr/>
            </p:nvSpPr>
            <p:spPr>
              <a:xfrm>
                <a:off x="9180175" y="2803313"/>
                <a:ext cx="254158" cy="68533"/>
              </a:xfrm>
              <a:custGeom>
                <a:rect b="b" l="l" r="r" t="t"/>
                <a:pathLst>
                  <a:path extrusionOk="0" h="4268" w="15828">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59"/>
              <p:cNvSpPr/>
              <p:nvPr/>
            </p:nvSpPr>
            <p:spPr>
              <a:xfrm>
                <a:off x="9296624" y="2771118"/>
                <a:ext cx="20570" cy="35648"/>
              </a:xfrm>
              <a:custGeom>
                <a:rect b="b" l="l" r="r" t="t"/>
                <a:pathLst>
                  <a:path extrusionOk="0" h="2220" w="1281">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59"/>
              <p:cNvSpPr/>
              <p:nvPr/>
            </p:nvSpPr>
            <p:spPr>
              <a:xfrm>
                <a:off x="9141124" y="2856062"/>
                <a:ext cx="319239" cy="28791"/>
              </a:xfrm>
              <a:custGeom>
                <a:rect b="b" l="l" r="r" t="t"/>
                <a:pathLst>
                  <a:path extrusionOk="0" h="1793" w="19881">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59"/>
              <p:cNvSpPr/>
              <p:nvPr/>
            </p:nvSpPr>
            <p:spPr>
              <a:xfrm>
                <a:off x="9152091" y="3174611"/>
                <a:ext cx="301415" cy="30156"/>
              </a:xfrm>
              <a:custGeom>
                <a:rect b="b" l="l" r="r" t="t"/>
                <a:pathLst>
                  <a:path extrusionOk="0" h="1878" w="18771">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59"/>
              <p:cNvSpPr/>
              <p:nvPr/>
            </p:nvSpPr>
            <p:spPr>
              <a:xfrm>
                <a:off x="9215101" y="2803281"/>
                <a:ext cx="197989" cy="42584"/>
              </a:xfrm>
              <a:custGeom>
                <a:rect b="b" l="l" r="r" t="t"/>
                <a:pathLst>
                  <a:path extrusionOk="0" h="2652" w="1233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59"/>
              <p:cNvSpPr/>
              <p:nvPr/>
            </p:nvSpPr>
            <p:spPr>
              <a:xfrm>
                <a:off x="9150710" y="2856062"/>
                <a:ext cx="300741" cy="14516"/>
              </a:xfrm>
              <a:custGeom>
                <a:rect b="b" l="l" r="r" t="t"/>
                <a:pathLst>
                  <a:path extrusionOk="0" h="904" w="18729">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59"/>
              <p:cNvSpPr/>
              <p:nvPr/>
            </p:nvSpPr>
            <p:spPr>
              <a:xfrm>
                <a:off x="9158257" y="3174498"/>
                <a:ext cx="289083" cy="13826"/>
              </a:xfrm>
              <a:custGeom>
                <a:rect b="b" l="l" r="r" t="t"/>
                <a:pathLst>
                  <a:path extrusionOk="0" h="861" w="18003">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59"/>
              <p:cNvSpPr/>
              <p:nvPr/>
            </p:nvSpPr>
            <p:spPr>
              <a:xfrm>
                <a:off x="9187016" y="3174611"/>
                <a:ext cx="79485" cy="13713"/>
              </a:xfrm>
              <a:custGeom>
                <a:rect b="b" l="l" r="r" t="t"/>
                <a:pathLst>
                  <a:path extrusionOk="0" h="854" w="495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59"/>
              <p:cNvSpPr/>
              <p:nvPr/>
            </p:nvSpPr>
            <p:spPr>
              <a:xfrm>
                <a:off x="9277436" y="3031426"/>
                <a:ext cx="40433" cy="80175"/>
              </a:xfrm>
              <a:custGeom>
                <a:rect b="b" l="l" r="r" t="t"/>
                <a:pathLst>
                  <a:path extrusionOk="0" h="4993" w="2518">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59"/>
              <p:cNvSpPr/>
              <p:nvPr/>
            </p:nvSpPr>
            <p:spPr>
              <a:xfrm>
                <a:off x="9277436" y="2974582"/>
                <a:ext cx="40433" cy="47900"/>
              </a:xfrm>
              <a:custGeom>
                <a:rect b="b" l="l" r="r" t="t"/>
                <a:pathLst>
                  <a:path extrusionOk="0" h="2983" w="2518">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59"/>
              <p:cNvSpPr/>
              <p:nvPr/>
            </p:nvSpPr>
            <p:spPr>
              <a:xfrm>
                <a:off x="9284983" y="2993065"/>
                <a:ext cx="24680" cy="28582"/>
              </a:xfrm>
              <a:custGeom>
                <a:rect b="b" l="l" r="r" t="t"/>
                <a:pathLst>
                  <a:path extrusionOk="0" h="1780" w="1537">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59"/>
              <p:cNvSpPr/>
              <p:nvPr/>
            </p:nvSpPr>
            <p:spPr>
              <a:xfrm>
                <a:off x="9278817" y="3075279"/>
                <a:ext cx="26736" cy="19189"/>
              </a:xfrm>
              <a:custGeom>
                <a:rect b="b" l="l" r="r" t="t"/>
                <a:pathLst>
                  <a:path extrusionOk="0" h="1195" w="166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59"/>
              <p:cNvSpPr/>
              <p:nvPr/>
            </p:nvSpPr>
            <p:spPr>
              <a:xfrm>
                <a:off x="9293879" y="3036918"/>
                <a:ext cx="26045" cy="20586"/>
              </a:xfrm>
              <a:custGeom>
                <a:rect b="b" l="l" r="r" t="t"/>
                <a:pathLst>
                  <a:path extrusionOk="0" h="1282" w="162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59"/>
              <p:cNvSpPr/>
              <p:nvPr/>
            </p:nvSpPr>
            <p:spPr>
              <a:xfrm>
                <a:off x="9208934" y="2856062"/>
                <a:ext cx="85651" cy="14404"/>
              </a:xfrm>
              <a:custGeom>
                <a:rect b="b" l="l" r="r" t="t"/>
                <a:pathLst>
                  <a:path extrusionOk="0" h="897" w="5334">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59"/>
              <p:cNvSpPr/>
              <p:nvPr/>
            </p:nvSpPr>
            <p:spPr>
              <a:xfrm>
                <a:off x="9312377" y="2856062"/>
                <a:ext cx="52765" cy="14404"/>
              </a:xfrm>
              <a:custGeom>
                <a:rect b="b" l="l" r="r" t="t"/>
                <a:pathLst>
                  <a:path extrusionOk="0" h="897" w="3286">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59"/>
              <p:cNvSpPr/>
              <p:nvPr/>
            </p:nvSpPr>
            <p:spPr>
              <a:xfrm>
                <a:off x="9339097" y="2819499"/>
                <a:ext cx="47289" cy="17422"/>
              </a:xfrm>
              <a:custGeom>
                <a:rect b="b" l="l" r="r" t="t"/>
                <a:pathLst>
                  <a:path extrusionOk="0" h="1085" w="294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59"/>
              <p:cNvSpPr/>
              <p:nvPr/>
            </p:nvSpPr>
            <p:spPr>
              <a:xfrm>
                <a:off x="9306901" y="2808805"/>
                <a:ext cx="30846" cy="10293"/>
              </a:xfrm>
              <a:custGeom>
                <a:rect b="b" l="l" r="r" t="t"/>
                <a:pathLst>
                  <a:path extrusionOk="0" h="641" w="192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009" name="Google Shape;3009;p59"/>
          <p:cNvGrpSpPr/>
          <p:nvPr/>
        </p:nvGrpSpPr>
        <p:grpSpPr>
          <a:xfrm flipH="1" rot="1321491">
            <a:off x="6590639" y="1775883"/>
            <a:ext cx="714934" cy="378491"/>
            <a:chOff x="-1074225" y="4512538"/>
            <a:chExt cx="714950" cy="378500"/>
          </a:xfrm>
        </p:grpSpPr>
        <p:sp>
          <p:nvSpPr>
            <p:cNvPr id="3010" name="Google Shape;3010;p59"/>
            <p:cNvSpPr/>
            <p:nvPr/>
          </p:nvSpPr>
          <p:spPr>
            <a:xfrm>
              <a:off x="-962825" y="4548088"/>
              <a:ext cx="188375" cy="120175"/>
            </a:xfrm>
            <a:custGeom>
              <a:rect b="b" l="l" r="r" t="t"/>
              <a:pathLst>
                <a:path extrusionOk="0" h="4807" w="7535">
                  <a:moveTo>
                    <a:pt x="2269" y="0"/>
                  </a:moveTo>
                  <a:lnTo>
                    <a:pt x="0" y="2619"/>
                  </a:lnTo>
                  <a:lnTo>
                    <a:pt x="7534" y="4807"/>
                  </a:lnTo>
                  <a:lnTo>
                    <a:pt x="2269" y="0"/>
                  </a:ln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59"/>
            <p:cNvSpPr/>
            <p:nvPr/>
          </p:nvSpPr>
          <p:spPr>
            <a:xfrm>
              <a:off x="-1064100" y="4512538"/>
              <a:ext cx="642725" cy="266450"/>
            </a:xfrm>
            <a:custGeom>
              <a:rect b="b" l="l" r="r" t="t"/>
              <a:pathLst>
                <a:path extrusionOk="0" h="10658" w="25709">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59"/>
            <p:cNvSpPr/>
            <p:nvPr/>
          </p:nvSpPr>
          <p:spPr>
            <a:xfrm>
              <a:off x="-1053975" y="4564288"/>
              <a:ext cx="81050" cy="60775"/>
            </a:xfrm>
            <a:custGeom>
              <a:rect b="b" l="l" r="r" t="t"/>
              <a:pathLst>
                <a:path extrusionOk="0" h="2431" w="3242">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59"/>
            <p:cNvSpPr/>
            <p:nvPr/>
          </p:nvSpPr>
          <p:spPr>
            <a:xfrm>
              <a:off x="-997925" y="4570088"/>
              <a:ext cx="98575" cy="24600"/>
            </a:xfrm>
            <a:custGeom>
              <a:rect b="b" l="l" r="r" t="t"/>
              <a:pathLst>
                <a:path extrusionOk="0" h="984" w="3943">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59"/>
            <p:cNvSpPr/>
            <p:nvPr/>
          </p:nvSpPr>
          <p:spPr>
            <a:xfrm>
              <a:off x="-837950" y="4525788"/>
              <a:ext cx="162050" cy="93200"/>
            </a:xfrm>
            <a:custGeom>
              <a:rect b="b" l="l" r="r" t="t"/>
              <a:pathLst>
                <a:path extrusionOk="0" h="3728" w="6482">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59"/>
            <p:cNvSpPr/>
            <p:nvPr/>
          </p:nvSpPr>
          <p:spPr>
            <a:xfrm>
              <a:off x="-742750" y="4536413"/>
              <a:ext cx="151925" cy="23850"/>
            </a:xfrm>
            <a:custGeom>
              <a:rect b="b" l="l" r="r" t="t"/>
              <a:pathLst>
                <a:path extrusionOk="0" h="954" w="6077">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59"/>
            <p:cNvSpPr/>
            <p:nvPr/>
          </p:nvSpPr>
          <p:spPr>
            <a:xfrm>
              <a:off x="-877100" y="4605913"/>
              <a:ext cx="40525" cy="25475"/>
            </a:xfrm>
            <a:custGeom>
              <a:rect b="b" l="l" r="r" t="t"/>
              <a:pathLst>
                <a:path extrusionOk="0" h="1019" w="1621">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59"/>
            <p:cNvSpPr/>
            <p:nvPr/>
          </p:nvSpPr>
          <p:spPr>
            <a:xfrm>
              <a:off x="-1074225" y="4544038"/>
              <a:ext cx="714950" cy="347000"/>
            </a:xfrm>
            <a:custGeom>
              <a:rect b="b" l="l" r="r" t="t"/>
              <a:pathLst>
                <a:path extrusionOk="0" h="13880" w="28598">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59"/>
            <p:cNvSpPr/>
            <p:nvPr/>
          </p:nvSpPr>
          <p:spPr>
            <a:xfrm>
              <a:off x="-815650" y="4565638"/>
              <a:ext cx="407775" cy="318650"/>
            </a:xfrm>
            <a:custGeom>
              <a:rect b="b" l="l" r="r" t="t"/>
              <a:pathLst>
                <a:path extrusionOk="0" h="12746" w="16311">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59"/>
            <p:cNvSpPr/>
            <p:nvPr/>
          </p:nvSpPr>
          <p:spPr>
            <a:xfrm>
              <a:off x="-1074225" y="4627063"/>
              <a:ext cx="411150" cy="263975"/>
            </a:xfrm>
            <a:custGeom>
              <a:rect b="b" l="l" r="r" t="t"/>
              <a:pathLst>
                <a:path extrusionOk="0" h="10559" w="16446">
                  <a:moveTo>
                    <a:pt x="1" y="0"/>
                  </a:moveTo>
                  <a:lnTo>
                    <a:pt x="8237" y="9425"/>
                  </a:lnTo>
                  <a:lnTo>
                    <a:pt x="16446" y="10559"/>
                  </a:lnTo>
                  <a:lnTo>
                    <a:pt x="16446" y="10559"/>
                  </a:lnTo>
                  <a:lnTo>
                    <a:pt x="8426" y="135"/>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59"/>
            <p:cNvSpPr/>
            <p:nvPr/>
          </p:nvSpPr>
          <p:spPr>
            <a:xfrm>
              <a:off x="-1049250" y="4639888"/>
              <a:ext cx="346350" cy="230900"/>
            </a:xfrm>
            <a:custGeom>
              <a:rect b="b" l="l" r="r" t="t"/>
              <a:pathLst>
                <a:path extrusionOk="0" h="9236" w="13854">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21" name="Google Shape;3021;p59"/>
          <p:cNvGrpSpPr/>
          <p:nvPr/>
        </p:nvGrpSpPr>
        <p:grpSpPr>
          <a:xfrm>
            <a:off x="1811225" y="2751675"/>
            <a:ext cx="714950" cy="378500"/>
            <a:chOff x="-1074225" y="4512538"/>
            <a:chExt cx="714950" cy="378500"/>
          </a:xfrm>
        </p:grpSpPr>
        <p:sp>
          <p:nvSpPr>
            <p:cNvPr id="3022" name="Google Shape;3022;p59"/>
            <p:cNvSpPr/>
            <p:nvPr/>
          </p:nvSpPr>
          <p:spPr>
            <a:xfrm>
              <a:off x="-962825" y="4548088"/>
              <a:ext cx="188375" cy="120175"/>
            </a:xfrm>
            <a:custGeom>
              <a:rect b="b" l="l" r="r" t="t"/>
              <a:pathLst>
                <a:path extrusionOk="0" h="4807" w="7535">
                  <a:moveTo>
                    <a:pt x="2269" y="0"/>
                  </a:moveTo>
                  <a:lnTo>
                    <a:pt x="0" y="2619"/>
                  </a:lnTo>
                  <a:lnTo>
                    <a:pt x="7534" y="4807"/>
                  </a:lnTo>
                  <a:lnTo>
                    <a:pt x="2269" y="0"/>
                  </a:ln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59"/>
            <p:cNvSpPr/>
            <p:nvPr/>
          </p:nvSpPr>
          <p:spPr>
            <a:xfrm>
              <a:off x="-1064100" y="4512538"/>
              <a:ext cx="642725" cy="266450"/>
            </a:xfrm>
            <a:custGeom>
              <a:rect b="b" l="l" r="r" t="t"/>
              <a:pathLst>
                <a:path extrusionOk="0" h="10658" w="25709">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59"/>
            <p:cNvSpPr/>
            <p:nvPr/>
          </p:nvSpPr>
          <p:spPr>
            <a:xfrm>
              <a:off x="-1053975" y="4564288"/>
              <a:ext cx="81050" cy="60775"/>
            </a:xfrm>
            <a:custGeom>
              <a:rect b="b" l="l" r="r" t="t"/>
              <a:pathLst>
                <a:path extrusionOk="0" h="2431" w="3242">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59"/>
            <p:cNvSpPr/>
            <p:nvPr/>
          </p:nvSpPr>
          <p:spPr>
            <a:xfrm>
              <a:off x="-997925" y="4570088"/>
              <a:ext cx="98575" cy="24600"/>
            </a:xfrm>
            <a:custGeom>
              <a:rect b="b" l="l" r="r" t="t"/>
              <a:pathLst>
                <a:path extrusionOk="0" h="984" w="3943">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59"/>
            <p:cNvSpPr/>
            <p:nvPr/>
          </p:nvSpPr>
          <p:spPr>
            <a:xfrm>
              <a:off x="-837950" y="4525788"/>
              <a:ext cx="162050" cy="93200"/>
            </a:xfrm>
            <a:custGeom>
              <a:rect b="b" l="l" r="r" t="t"/>
              <a:pathLst>
                <a:path extrusionOk="0" h="3728" w="6482">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59"/>
            <p:cNvSpPr/>
            <p:nvPr/>
          </p:nvSpPr>
          <p:spPr>
            <a:xfrm>
              <a:off x="-742750" y="4536413"/>
              <a:ext cx="151925" cy="23850"/>
            </a:xfrm>
            <a:custGeom>
              <a:rect b="b" l="l" r="r" t="t"/>
              <a:pathLst>
                <a:path extrusionOk="0" h="954" w="6077">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59"/>
            <p:cNvSpPr/>
            <p:nvPr/>
          </p:nvSpPr>
          <p:spPr>
            <a:xfrm>
              <a:off x="-877100" y="4605913"/>
              <a:ext cx="40525" cy="25475"/>
            </a:xfrm>
            <a:custGeom>
              <a:rect b="b" l="l" r="r" t="t"/>
              <a:pathLst>
                <a:path extrusionOk="0" h="1019" w="1621">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59"/>
            <p:cNvSpPr/>
            <p:nvPr/>
          </p:nvSpPr>
          <p:spPr>
            <a:xfrm>
              <a:off x="-1074225" y="4544038"/>
              <a:ext cx="714950" cy="347000"/>
            </a:xfrm>
            <a:custGeom>
              <a:rect b="b" l="l" r="r" t="t"/>
              <a:pathLst>
                <a:path extrusionOk="0" h="13880" w="28598">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59"/>
            <p:cNvSpPr/>
            <p:nvPr/>
          </p:nvSpPr>
          <p:spPr>
            <a:xfrm>
              <a:off x="-836575" y="4548088"/>
              <a:ext cx="382800" cy="253850"/>
            </a:xfrm>
            <a:custGeom>
              <a:rect b="b" l="l" r="r" t="t"/>
              <a:pathLst>
                <a:path extrusionOk="0" h="10154" w="15312">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59"/>
            <p:cNvSpPr/>
            <p:nvPr/>
          </p:nvSpPr>
          <p:spPr>
            <a:xfrm>
              <a:off x="-815650" y="4565638"/>
              <a:ext cx="407775" cy="318650"/>
            </a:xfrm>
            <a:custGeom>
              <a:rect b="b" l="l" r="r" t="t"/>
              <a:pathLst>
                <a:path extrusionOk="0" h="12746" w="16311">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59"/>
            <p:cNvSpPr/>
            <p:nvPr/>
          </p:nvSpPr>
          <p:spPr>
            <a:xfrm>
              <a:off x="-1074225" y="4627063"/>
              <a:ext cx="411150" cy="263975"/>
            </a:xfrm>
            <a:custGeom>
              <a:rect b="b" l="l" r="r" t="t"/>
              <a:pathLst>
                <a:path extrusionOk="0" h="10559" w="16446">
                  <a:moveTo>
                    <a:pt x="1" y="0"/>
                  </a:moveTo>
                  <a:lnTo>
                    <a:pt x="8237" y="9425"/>
                  </a:lnTo>
                  <a:lnTo>
                    <a:pt x="16446" y="10559"/>
                  </a:lnTo>
                  <a:lnTo>
                    <a:pt x="16446" y="10559"/>
                  </a:lnTo>
                  <a:lnTo>
                    <a:pt x="8426" y="135"/>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59"/>
            <p:cNvSpPr/>
            <p:nvPr/>
          </p:nvSpPr>
          <p:spPr>
            <a:xfrm>
              <a:off x="-1049250" y="4639888"/>
              <a:ext cx="346350" cy="230900"/>
            </a:xfrm>
            <a:custGeom>
              <a:rect b="b" l="l" r="r" t="t"/>
              <a:pathLst>
                <a:path extrusionOk="0" h="9236" w="13854">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4" name="Google Shape;3034;p59"/>
          <p:cNvGrpSpPr/>
          <p:nvPr/>
        </p:nvGrpSpPr>
        <p:grpSpPr>
          <a:xfrm>
            <a:off x="704716" y="859708"/>
            <a:ext cx="3268775" cy="380199"/>
            <a:chOff x="713263" y="859708"/>
            <a:chExt cx="3268775" cy="380199"/>
          </a:xfrm>
        </p:grpSpPr>
        <p:sp>
          <p:nvSpPr>
            <p:cNvPr id="3035" name="Google Shape;3035;p59"/>
            <p:cNvSpPr/>
            <p:nvPr/>
          </p:nvSpPr>
          <p:spPr>
            <a:xfrm>
              <a:off x="3796469" y="876794"/>
              <a:ext cx="59429" cy="28229"/>
            </a:xfrm>
            <a:custGeom>
              <a:rect b="b" l="l" r="r" t="t"/>
              <a:pathLst>
                <a:path extrusionOk="0" h="190" w="400">
                  <a:moveTo>
                    <a:pt x="1" y="1"/>
                  </a:moveTo>
                  <a:lnTo>
                    <a:pt x="1" y="189"/>
                  </a:lnTo>
                  <a:lnTo>
                    <a:pt x="399" y="189"/>
                  </a:lnTo>
                  <a:lnTo>
                    <a:pt x="389"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59"/>
            <p:cNvSpPr/>
            <p:nvPr/>
          </p:nvSpPr>
          <p:spPr>
            <a:xfrm>
              <a:off x="3911763" y="876794"/>
              <a:ext cx="62549" cy="28229"/>
            </a:xfrm>
            <a:custGeom>
              <a:rect b="b" l="l" r="r" t="t"/>
              <a:pathLst>
                <a:path extrusionOk="0" h="190" w="421">
                  <a:moveTo>
                    <a:pt x="1" y="1"/>
                  </a:moveTo>
                  <a:lnTo>
                    <a:pt x="11" y="189"/>
                  </a:lnTo>
                  <a:lnTo>
                    <a:pt x="420" y="189"/>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59"/>
            <p:cNvSpPr/>
            <p:nvPr/>
          </p:nvSpPr>
          <p:spPr>
            <a:xfrm>
              <a:off x="2525271" y="878428"/>
              <a:ext cx="37440" cy="18720"/>
            </a:xfrm>
            <a:custGeom>
              <a:rect b="b" l="l" r="r" t="t"/>
              <a:pathLst>
                <a:path extrusionOk="0" h="126" w="252">
                  <a:moveTo>
                    <a:pt x="0" y="0"/>
                  </a:moveTo>
                  <a:lnTo>
                    <a:pt x="10" y="126"/>
                  </a:lnTo>
                  <a:lnTo>
                    <a:pt x="252" y="126"/>
                  </a:lnTo>
                  <a:lnTo>
                    <a:pt x="252"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59"/>
            <p:cNvSpPr/>
            <p:nvPr/>
          </p:nvSpPr>
          <p:spPr>
            <a:xfrm>
              <a:off x="2607729" y="876794"/>
              <a:ext cx="65669" cy="28229"/>
            </a:xfrm>
            <a:custGeom>
              <a:rect b="b" l="l" r="r" t="t"/>
              <a:pathLst>
                <a:path extrusionOk="0" h="190" w="442">
                  <a:moveTo>
                    <a:pt x="1" y="1"/>
                  </a:moveTo>
                  <a:lnTo>
                    <a:pt x="1" y="189"/>
                  </a:lnTo>
                  <a:lnTo>
                    <a:pt x="441" y="189"/>
                  </a:lnTo>
                  <a:lnTo>
                    <a:pt x="431"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59"/>
            <p:cNvSpPr/>
            <p:nvPr/>
          </p:nvSpPr>
          <p:spPr>
            <a:xfrm>
              <a:off x="2737137" y="876794"/>
              <a:ext cx="68640" cy="28229"/>
            </a:xfrm>
            <a:custGeom>
              <a:rect b="b" l="l" r="r" t="t"/>
              <a:pathLst>
                <a:path extrusionOk="0" h="190" w="462">
                  <a:moveTo>
                    <a:pt x="0" y="1"/>
                  </a:moveTo>
                  <a:lnTo>
                    <a:pt x="0" y="189"/>
                  </a:lnTo>
                  <a:lnTo>
                    <a:pt x="462" y="189"/>
                  </a:lnTo>
                  <a:lnTo>
                    <a:pt x="46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59"/>
            <p:cNvSpPr/>
            <p:nvPr/>
          </p:nvSpPr>
          <p:spPr>
            <a:xfrm>
              <a:off x="3140664" y="878428"/>
              <a:ext cx="54675" cy="18720"/>
            </a:xfrm>
            <a:custGeom>
              <a:rect b="b" l="l" r="r" t="t"/>
              <a:pathLst>
                <a:path extrusionOk="0" h="126" w="368">
                  <a:moveTo>
                    <a:pt x="0" y="0"/>
                  </a:moveTo>
                  <a:lnTo>
                    <a:pt x="0" y="126"/>
                  </a:lnTo>
                  <a:lnTo>
                    <a:pt x="367" y="126"/>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59"/>
            <p:cNvSpPr/>
            <p:nvPr/>
          </p:nvSpPr>
          <p:spPr>
            <a:xfrm>
              <a:off x="3262197" y="876794"/>
              <a:ext cx="96721" cy="28229"/>
            </a:xfrm>
            <a:custGeom>
              <a:rect b="b" l="l" r="r" t="t"/>
              <a:pathLst>
                <a:path extrusionOk="0" h="190" w="651">
                  <a:moveTo>
                    <a:pt x="0" y="1"/>
                  </a:moveTo>
                  <a:lnTo>
                    <a:pt x="0" y="189"/>
                  </a:lnTo>
                  <a:lnTo>
                    <a:pt x="640" y="189"/>
                  </a:lnTo>
                  <a:lnTo>
                    <a:pt x="65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59"/>
            <p:cNvSpPr/>
            <p:nvPr/>
          </p:nvSpPr>
          <p:spPr>
            <a:xfrm>
              <a:off x="1833510" y="878428"/>
              <a:ext cx="54675" cy="18720"/>
            </a:xfrm>
            <a:custGeom>
              <a:rect b="b" l="l" r="r" t="t"/>
              <a:pathLst>
                <a:path extrusionOk="0" h="126" w="368">
                  <a:moveTo>
                    <a:pt x="0" y="0"/>
                  </a:moveTo>
                  <a:lnTo>
                    <a:pt x="0" y="126"/>
                  </a:lnTo>
                  <a:lnTo>
                    <a:pt x="367" y="126"/>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59"/>
            <p:cNvSpPr/>
            <p:nvPr/>
          </p:nvSpPr>
          <p:spPr>
            <a:xfrm>
              <a:off x="1955044" y="876794"/>
              <a:ext cx="96721" cy="28229"/>
            </a:xfrm>
            <a:custGeom>
              <a:rect b="b" l="l" r="r" t="t"/>
              <a:pathLst>
                <a:path extrusionOk="0" h="190" w="651">
                  <a:moveTo>
                    <a:pt x="0" y="1"/>
                  </a:moveTo>
                  <a:lnTo>
                    <a:pt x="0" y="189"/>
                  </a:lnTo>
                  <a:lnTo>
                    <a:pt x="650" y="189"/>
                  </a:lnTo>
                  <a:lnTo>
                    <a:pt x="65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59"/>
            <p:cNvSpPr/>
            <p:nvPr/>
          </p:nvSpPr>
          <p:spPr>
            <a:xfrm>
              <a:off x="2146556" y="876794"/>
              <a:ext cx="102961" cy="28229"/>
            </a:xfrm>
            <a:custGeom>
              <a:rect b="b" l="l" r="r" t="t"/>
              <a:pathLst>
                <a:path extrusionOk="0" h="190" w="693">
                  <a:moveTo>
                    <a:pt x="1" y="1"/>
                  </a:moveTo>
                  <a:lnTo>
                    <a:pt x="11" y="189"/>
                  </a:lnTo>
                  <a:lnTo>
                    <a:pt x="693" y="189"/>
                  </a:lnTo>
                  <a:lnTo>
                    <a:pt x="69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45" name="Google Shape;3045;p59"/>
            <p:cNvGrpSpPr/>
            <p:nvPr/>
          </p:nvGrpSpPr>
          <p:grpSpPr>
            <a:xfrm>
              <a:off x="713263" y="859708"/>
              <a:ext cx="3268775" cy="380199"/>
              <a:chOff x="975489" y="863689"/>
              <a:chExt cx="3268775" cy="380199"/>
            </a:xfrm>
          </p:grpSpPr>
          <p:sp>
            <p:nvSpPr>
              <p:cNvPr id="3046" name="Google Shape;3046;p59"/>
              <p:cNvSpPr/>
              <p:nvPr/>
            </p:nvSpPr>
            <p:spPr>
              <a:xfrm>
                <a:off x="2505355" y="905736"/>
                <a:ext cx="166847" cy="338151"/>
              </a:xfrm>
              <a:custGeom>
                <a:rect b="b" l="l" r="r" t="t"/>
                <a:pathLst>
                  <a:path extrusionOk="0" h="2276" w="1123">
                    <a:moveTo>
                      <a:pt x="588" y="0"/>
                    </a:moveTo>
                    <a:lnTo>
                      <a:pt x="1" y="2171"/>
                    </a:lnTo>
                    <a:lnTo>
                      <a:pt x="546" y="2276"/>
                    </a:lnTo>
                    <a:lnTo>
                      <a:pt x="1123" y="74"/>
                    </a:lnTo>
                    <a:lnTo>
                      <a:pt x="5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59"/>
              <p:cNvSpPr/>
              <p:nvPr/>
            </p:nvSpPr>
            <p:spPr>
              <a:xfrm>
                <a:off x="2536556" y="905736"/>
                <a:ext cx="135647" cy="207407"/>
              </a:xfrm>
              <a:custGeom>
                <a:rect b="b" l="l" r="r" t="t"/>
                <a:pathLst>
                  <a:path extrusionOk="0" h="1396" w="913">
                    <a:moveTo>
                      <a:pt x="378" y="0"/>
                    </a:moveTo>
                    <a:lnTo>
                      <a:pt x="1" y="1395"/>
                    </a:lnTo>
                    <a:cubicBezTo>
                      <a:pt x="200" y="1374"/>
                      <a:pt x="399" y="1332"/>
                      <a:pt x="598" y="1280"/>
                    </a:cubicBezTo>
                    <a:lnTo>
                      <a:pt x="913" y="74"/>
                    </a:lnTo>
                    <a:lnTo>
                      <a:pt x="3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59"/>
              <p:cNvSpPr/>
              <p:nvPr/>
            </p:nvSpPr>
            <p:spPr>
              <a:xfrm>
                <a:off x="2592717" y="930696"/>
                <a:ext cx="54675" cy="45315"/>
              </a:xfrm>
              <a:custGeom>
                <a:rect b="b" l="l" r="r" t="t"/>
                <a:pathLst>
                  <a:path extrusionOk="0" h="305" w="368">
                    <a:moveTo>
                      <a:pt x="74" y="0"/>
                    </a:moveTo>
                    <a:lnTo>
                      <a:pt x="0" y="294"/>
                    </a:lnTo>
                    <a:lnTo>
                      <a:pt x="283" y="304"/>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59"/>
              <p:cNvSpPr/>
              <p:nvPr/>
            </p:nvSpPr>
            <p:spPr>
              <a:xfrm>
                <a:off x="2525710" y="1186094"/>
                <a:ext cx="51555" cy="45463"/>
              </a:xfrm>
              <a:custGeom>
                <a:rect b="b" l="l" r="r" t="t"/>
                <a:pathLst>
                  <a:path extrusionOk="0" h="306" w="347">
                    <a:moveTo>
                      <a:pt x="63" y="1"/>
                    </a:moveTo>
                    <a:lnTo>
                      <a:pt x="0" y="232"/>
                    </a:lnTo>
                    <a:lnTo>
                      <a:pt x="283" y="305"/>
                    </a:lnTo>
                    <a:lnTo>
                      <a:pt x="346" y="64"/>
                    </a:lnTo>
                    <a:lnTo>
                      <a:pt x="6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59"/>
              <p:cNvSpPr/>
              <p:nvPr/>
            </p:nvSpPr>
            <p:spPr>
              <a:xfrm>
                <a:off x="2598957" y="986708"/>
                <a:ext cx="14114" cy="32835"/>
              </a:xfrm>
              <a:custGeom>
                <a:rect b="b" l="l" r="r" t="t"/>
                <a:pathLst>
                  <a:path extrusionOk="0" h="221" w="95">
                    <a:moveTo>
                      <a:pt x="53" y="1"/>
                    </a:moveTo>
                    <a:lnTo>
                      <a:pt x="0" y="221"/>
                    </a:lnTo>
                    <a:lnTo>
                      <a:pt x="42" y="221"/>
                    </a:lnTo>
                    <a:lnTo>
                      <a:pt x="95"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59"/>
              <p:cNvSpPr/>
              <p:nvPr/>
            </p:nvSpPr>
            <p:spPr>
              <a:xfrm>
                <a:off x="1664130" y="896376"/>
                <a:ext cx="115441" cy="346025"/>
              </a:xfrm>
              <a:custGeom>
                <a:rect b="b" l="l" r="r" t="t"/>
                <a:pathLst>
                  <a:path extrusionOk="0" h="2329" w="777">
                    <a:moveTo>
                      <a:pt x="0" y="0"/>
                    </a:moveTo>
                    <a:lnTo>
                      <a:pt x="32" y="2328"/>
                    </a:lnTo>
                    <a:lnTo>
                      <a:pt x="776" y="2328"/>
                    </a:lnTo>
                    <a:lnTo>
                      <a:pt x="60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59"/>
              <p:cNvSpPr/>
              <p:nvPr/>
            </p:nvSpPr>
            <p:spPr>
              <a:xfrm>
                <a:off x="975489" y="896376"/>
                <a:ext cx="151247" cy="346025"/>
              </a:xfrm>
              <a:custGeom>
                <a:rect b="b" l="l" r="r" t="t"/>
                <a:pathLst>
                  <a:path extrusionOk="0" h="2329" w="1018">
                    <a:moveTo>
                      <a:pt x="32" y="0"/>
                    </a:moveTo>
                    <a:lnTo>
                      <a:pt x="0" y="2328"/>
                    </a:lnTo>
                    <a:lnTo>
                      <a:pt x="923" y="2328"/>
                    </a:lnTo>
                    <a:lnTo>
                      <a:pt x="10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59"/>
              <p:cNvSpPr/>
              <p:nvPr/>
            </p:nvSpPr>
            <p:spPr>
              <a:xfrm>
                <a:off x="1385256" y="991463"/>
                <a:ext cx="109201" cy="250939"/>
              </a:xfrm>
              <a:custGeom>
                <a:rect b="b" l="l" r="r" t="t"/>
                <a:pathLst>
                  <a:path extrusionOk="0" h="1689" w="735">
                    <a:moveTo>
                      <a:pt x="42" y="0"/>
                    </a:moveTo>
                    <a:lnTo>
                      <a:pt x="0" y="1688"/>
                    </a:lnTo>
                    <a:lnTo>
                      <a:pt x="734" y="1688"/>
                    </a:lnTo>
                    <a:lnTo>
                      <a:pt x="6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59"/>
              <p:cNvSpPr/>
              <p:nvPr/>
            </p:nvSpPr>
            <p:spPr>
              <a:xfrm>
                <a:off x="1280809" y="896376"/>
                <a:ext cx="88995" cy="346025"/>
              </a:xfrm>
              <a:custGeom>
                <a:rect b="b" l="l" r="r" t="t"/>
                <a:pathLst>
                  <a:path extrusionOk="0" h="2329" w="599">
                    <a:moveTo>
                      <a:pt x="1" y="0"/>
                    </a:moveTo>
                    <a:lnTo>
                      <a:pt x="64" y="2328"/>
                    </a:lnTo>
                    <a:lnTo>
                      <a:pt x="598" y="2328"/>
                    </a:lnTo>
                    <a:lnTo>
                      <a:pt x="5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59"/>
              <p:cNvSpPr/>
              <p:nvPr/>
            </p:nvSpPr>
            <p:spPr>
              <a:xfrm>
                <a:off x="1126589" y="929062"/>
                <a:ext cx="146641" cy="313339"/>
              </a:xfrm>
              <a:custGeom>
                <a:rect b="b" l="l" r="r" t="t"/>
                <a:pathLst>
                  <a:path extrusionOk="0" h="2109" w="987">
                    <a:moveTo>
                      <a:pt x="84" y="1"/>
                    </a:moveTo>
                    <a:lnTo>
                      <a:pt x="1" y="2108"/>
                    </a:lnTo>
                    <a:lnTo>
                      <a:pt x="986" y="2108"/>
                    </a:lnTo>
                    <a:lnTo>
                      <a:pt x="902" y="64"/>
                    </a:lnTo>
                    <a:lnTo>
                      <a:pt x="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59"/>
              <p:cNvSpPr/>
              <p:nvPr/>
            </p:nvSpPr>
            <p:spPr>
              <a:xfrm>
                <a:off x="1502036" y="924456"/>
                <a:ext cx="151247" cy="317945"/>
              </a:xfrm>
              <a:custGeom>
                <a:rect b="b" l="l" r="r" t="t"/>
                <a:pathLst>
                  <a:path extrusionOk="0" h="2140" w="1018">
                    <a:moveTo>
                      <a:pt x="1" y="0"/>
                    </a:moveTo>
                    <a:lnTo>
                      <a:pt x="32" y="2139"/>
                    </a:lnTo>
                    <a:lnTo>
                      <a:pt x="1018" y="2139"/>
                    </a:lnTo>
                    <a:lnTo>
                      <a:pt x="913" y="32"/>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59"/>
              <p:cNvSpPr/>
              <p:nvPr/>
            </p:nvSpPr>
            <p:spPr>
              <a:xfrm>
                <a:off x="1667250" y="1116116"/>
                <a:ext cx="112321" cy="126287"/>
              </a:xfrm>
              <a:custGeom>
                <a:rect b="b" l="l" r="r" t="t"/>
                <a:pathLst>
                  <a:path extrusionOk="0" h="850" w="756">
                    <a:moveTo>
                      <a:pt x="0" y="0"/>
                    </a:moveTo>
                    <a:lnTo>
                      <a:pt x="11" y="839"/>
                    </a:lnTo>
                    <a:lnTo>
                      <a:pt x="755" y="849"/>
                    </a:lnTo>
                    <a:lnTo>
                      <a:pt x="713" y="315"/>
                    </a:lnTo>
                    <a:cubicBezTo>
                      <a:pt x="483" y="189"/>
                      <a:pt x="242" y="94"/>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59"/>
              <p:cNvSpPr/>
              <p:nvPr/>
            </p:nvSpPr>
            <p:spPr>
              <a:xfrm>
                <a:off x="975489" y="1031875"/>
                <a:ext cx="146641" cy="210527"/>
              </a:xfrm>
              <a:custGeom>
                <a:rect b="b" l="l" r="r" t="t"/>
                <a:pathLst>
                  <a:path extrusionOk="0" h="1417" w="987">
                    <a:moveTo>
                      <a:pt x="986" y="1"/>
                    </a:moveTo>
                    <a:lnTo>
                      <a:pt x="986" y="1"/>
                    </a:lnTo>
                    <a:cubicBezTo>
                      <a:pt x="651" y="11"/>
                      <a:pt x="325" y="43"/>
                      <a:pt x="21" y="74"/>
                    </a:cubicBezTo>
                    <a:lnTo>
                      <a:pt x="0" y="1416"/>
                    </a:lnTo>
                    <a:lnTo>
                      <a:pt x="923" y="1416"/>
                    </a:lnTo>
                    <a:lnTo>
                      <a:pt x="9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59"/>
              <p:cNvSpPr/>
              <p:nvPr/>
            </p:nvSpPr>
            <p:spPr>
              <a:xfrm>
                <a:off x="1385256" y="1049109"/>
                <a:ext cx="109201" cy="194779"/>
              </a:xfrm>
              <a:custGeom>
                <a:rect b="b" l="l" r="r" t="t"/>
                <a:pathLst>
                  <a:path extrusionOk="0" h="1311" w="735">
                    <a:moveTo>
                      <a:pt x="32" y="0"/>
                    </a:moveTo>
                    <a:lnTo>
                      <a:pt x="0" y="1311"/>
                    </a:lnTo>
                    <a:lnTo>
                      <a:pt x="734" y="1300"/>
                    </a:lnTo>
                    <a:lnTo>
                      <a:pt x="703" y="115"/>
                    </a:lnTo>
                    <a:cubicBezTo>
                      <a:pt x="483" y="74"/>
                      <a:pt x="262" y="32"/>
                      <a:pt x="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59"/>
              <p:cNvSpPr/>
              <p:nvPr/>
            </p:nvSpPr>
            <p:spPr>
              <a:xfrm>
                <a:off x="1283929" y="1036629"/>
                <a:ext cx="85875" cy="205773"/>
              </a:xfrm>
              <a:custGeom>
                <a:rect b="b" l="l" r="r" t="t"/>
                <a:pathLst>
                  <a:path extrusionOk="0" h="1385" w="578">
                    <a:moveTo>
                      <a:pt x="1" y="0"/>
                    </a:moveTo>
                    <a:lnTo>
                      <a:pt x="43" y="1384"/>
                    </a:lnTo>
                    <a:lnTo>
                      <a:pt x="577" y="1384"/>
                    </a:lnTo>
                    <a:lnTo>
                      <a:pt x="556" y="53"/>
                    </a:lnTo>
                    <a:cubicBezTo>
                      <a:pt x="378" y="32"/>
                      <a:pt x="189" y="1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59"/>
              <p:cNvSpPr/>
              <p:nvPr/>
            </p:nvSpPr>
            <p:spPr>
              <a:xfrm>
                <a:off x="1126589" y="1031875"/>
                <a:ext cx="146641" cy="210527"/>
              </a:xfrm>
              <a:custGeom>
                <a:rect b="b" l="l" r="r" t="t"/>
                <a:pathLst>
                  <a:path extrusionOk="0" h="1417" w="987">
                    <a:moveTo>
                      <a:pt x="63" y="1"/>
                    </a:moveTo>
                    <a:lnTo>
                      <a:pt x="1" y="1416"/>
                    </a:lnTo>
                    <a:lnTo>
                      <a:pt x="986" y="1416"/>
                    </a:lnTo>
                    <a:lnTo>
                      <a:pt x="934" y="22"/>
                    </a:lnTo>
                    <a:cubicBezTo>
                      <a:pt x="630" y="1"/>
                      <a:pt x="347" y="1"/>
                      <a:pt x="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59"/>
              <p:cNvSpPr/>
              <p:nvPr/>
            </p:nvSpPr>
            <p:spPr>
              <a:xfrm>
                <a:off x="1505156" y="1069315"/>
                <a:ext cx="148127" cy="173087"/>
              </a:xfrm>
              <a:custGeom>
                <a:rect b="b" l="l" r="r" t="t"/>
                <a:pathLst>
                  <a:path extrusionOk="0" h="1165" w="997">
                    <a:moveTo>
                      <a:pt x="1" y="0"/>
                    </a:moveTo>
                    <a:lnTo>
                      <a:pt x="11" y="1164"/>
                    </a:lnTo>
                    <a:lnTo>
                      <a:pt x="997" y="1164"/>
                    </a:lnTo>
                    <a:lnTo>
                      <a:pt x="955" y="263"/>
                    </a:lnTo>
                    <a:cubicBezTo>
                      <a:pt x="640" y="158"/>
                      <a:pt x="326" y="63"/>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59"/>
              <p:cNvSpPr/>
              <p:nvPr/>
            </p:nvSpPr>
            <p:spPr>
              <a:xfrm>
                <a:off x="995696" y="1203329"/>
                <a:ext cx="90481" cy="23474"/>
              </a:xfrm>
              <a:custGeom>
                <a:rect b="b" l="l" r="r" t="t"/>
                <a:pathLst>
                  <a:path extrusionOk="0" h="158" w="609">
                    <a:moveTo>
                      <a:pt x="11" y="0"/>
                    </a:moveTo>
                    <a:lnTo>
                      <a:pt x="1" y="158"/>
                    </a:lnTo>
                    <a:lnTo>
                      <a:pt x="609" y="158"/>
                    </a:lnTo>
                    <a:lnTo>
                      <a:pt x="609"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59"/>
              <p:cNvSpPr/>
              <p:nvPr/>
            </p:nvSpPr>
            <p:spPr>
              <a:xfrm>
                <a:off x="997330" y="1165888"/>
                <a:ext cx="90481" cy="21989"/>
              </a:xfrm>
              <a:custGeom>
                <a:rect b="b" l="l" r="r" t="t"/>
                <a:pathLst>
                  <a:path extrusionOk="0" h="148" w="609">
                    <a:moveTo>
                      <a:pt x="0" y="1"/>
                    </a:moveTo>
                    <a:lnTo>
                      <a:pt x="0" y="147"/>
                    </a:lnTo>
                    <a:lnTo>
                      <a:pt x="598" y="147"/>
                    </a:lnTo>
                    <a:lnTo>
                      <a:pt x="60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59"/>
              <p:cNvSpPr/>
              <p:nvPr/>
            </p:nvSpPr>
            <p:spPr>
              <a:xfrm>
                <a:off x="1156155" y="1193969"/>
                <a:ext cx="85875" cy="29715"/>
              </a:xfrm>
              <a:custGeom>
                <a:rect b="b" l="l" r="r" t="t"/>
                <a:pathLst>
                  <a:path extrusionOk="0" h="200" w="578">
                    <a:moveTo>
                      <a:pt x="1" y="0"/>
                    </a:moveTo>
                    <a:lnTo>
                      <a:pt x="1" y="200"/>
                    </a:lnTo>
                    <a:lnTo>
                      <a:pt x="578" y="200"/>
                    </a:lnTo>
                    <a:lnTo>
                      <a:pt x="578"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59"/>
              <p:cNvSpPr/>
              <p:nvPr/>
            </p:nvSpPr>
            <p:spPr>
              <a:xfrm>
                <a:off x="989455" y="910341"/>
                <a:ext cx="99841" cy="20503"/>
              </a:xfrm>
              <a:custGeom>
                <a:rect b="b" l="l" r="r" t="t"/>
                <a:pathLst>
                  <a:path extrusionOk="0" h="138" w="672">
                    <a:moveTo>
                      <a:pt x="1" y="1"/>
                    </a:moveTo>
                    <a:lnTo>
                      <a:pt x="1" y="137"/>
                    </a:lnTo>
                    <a:lnTo>
                      <a:pt x="672" y="137"/>
                    </a:lnTo>
                    <a:lnTo>
                      <a:pt x="67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59"/>
              <p:cNvSpPr/>
              <p:nvPr/>
            </p:nvSpPr>
            <p:spPr>
              <a:xfrm>
                <a:off x="1318695" y="916582"/>
                <a:ext cx="18423" cy="17383"/>
              </a:xfrm>
              <a:custGeom>
                <a:rect b="b" l="l" r="r" t="t"/>
                <a:pathLst>
                  <a:path extrusionOk="0" h="117" w="124">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59"/>
              <p:cNvSpPr/>
              <p:nvPr/>
            </p:nvSpPr>
            <p:spPr>
              <a:xfrm>
                <a:off x="1196122" y="1158163"/>
                <a:ext cx="16343" cy="11292"/>
              </a:xfrm>
              <a:custGeom>
                <a:rect b="b" l="l" r="r" t="t"/>
                <a:pathLst>
                  <a:path extrusionOk="0" h="76" w="11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59"/>
              <p:cNvSpPr/>
              <p:nvPr/>
            </p:nvSpPr>
            <p:spPr>
              <a:xfrm>
                <a:off x="1405462" y="1207935"/>
                <a:ext cx="67155" cy="18869"/>
              </a:xfrm>
              <a:custGeom>
                <a:rect b="b" l="l" r="r" t="t"/>
                <a:pathLst>
                  <a:path extrusionOk="0" h="127" w="452">
                    <a:moveTo>
                      <a:pt x="11" y="1"/>
                    </a:moveTo>
                    <a:lnTo>
                      <a:pt x="1" y="127"/>
                    </a:lnTo>
                    <a:lnTo>
                      <a:pt x="452" y="127"/>
                    </a:lnTo>
                    <a:lnTo>
                      <a:pt x="45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59"/>
              <p:cNvSpPr/>
              <p:nvPr/>
            </p:nvSpPr>
            <p:spPr>
              <a:xfrm>
                <a:off x="1304284" y="1187729"/>
                <a:ext cx="54675" cy="43829"/>
              </a:xfrm>
              <a:custGeom>
                <a:rect b="b" l="l" r="r" t="t"/>
                <a:pathLst>
                  <a:path extrusionOk="0" h="295" w="368">
                    <a:moveTo>
                      <a:pt x="367" y="0"/>
                    </a:moveTo>
                    <a:lnTo>
                      <a:pt x="0" y="11"/>
                    </a:lnTo>
                    <a:lnTo>
                      <a:pt x="0" y="294"/>
                    </a:lnTo>
                    <a:lnTo>
                      <a:pt x="357" y="273"/>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59"/>
              <p:cNvSpPr/>
              <p:nvPr/>
            </p:nvSpPr>
            <p:spPr>
              <a:xfrm>
                <a:off x="1534722" y="943176"/>
                <a:ext cx="78149" cy="34320"/>
              </a:xfrm>
              <a:custGeom>
                <a:rect b="b" l="l" r="r" t="t"/>
                <a:pathLst>
                  <a:path extrusionOk="0" h="231" w="526">
                    <a:moveTo>
                      <a:pt x="11" y="0"/>
                    </a:moveTo>
                    <a:lnTo>
                      <a:pt x="1" y="231"/>
                    </a:lnTo>
                    <a:lnTo>
                      <a:pt x="525" y="231"/>
                    </a:lnTo>
                    <a:lnTo>
                      <a:pt x="525"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59"/>
              <p:cNvSpPr/>
              <p:nvPr/>
            </p:nvSpPr>
            <p:spPr>
              <a:xfrm>
                <a:off x="1673490" y="913462"/>
                <a:ext cx="62400" cy="39075"/>
              </a:xfrm>
              <a:custGeom>
                <a:rect b="b" l="l" r="r" t="t"/>
                <a:pathLst>
                  <a:path extrusionOk="0" h="263" w="420">
                    <a:moveTo>
                      <a:pt x="11" y="1"/>
                    </a:moveTo>
                    <a:lnTo>
                      <a:pt x="0" y="242"/>
                    </a:lnTo>
                    <a:lnTo>
                      <a:pt x="420" y="263"/>
                    </a:lnTo>
                    <a:lnTo>
                      <a:pt x="420" y="22"/>
                    </a:lnTo>
                    <a:lnTo>
                      <a:pt x="11"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59"/>
              <p:cNvSpPr/>
              <p:nvPr/>
            </p:nvSpPr>
            <p:spPr>
              <a:xfrm>
                <a:off x="1523876" y="1200209"/>
                <a:ext cx="104595" cy="28229"/>
              </a:xfrm>
              <a:custGeom>
                <a:rect b="b" l="l" r="r" t="t"/>
                <a:pathLst>
                  <a:path extrusionOk="0" h="190" w="704">
                    <a:moveTo>
                      <a:pt x="1" y="0"/>
                    </a:moveTo>
                    <a:lnTo>
                      <a:pt x="11" y="189"/>
                    </a:lnTo>
                    <a:lnTo>
                      <a:pt x="703" y="189"/>
                    </a:lnTo>
                    <a:lnTo>
                      <a:pt x="69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59"/>
              <p:cNvSpPr/>
              <p:nvPr/>
            </p:nvSpPr>
            <p:spPr>
              <a:xfrm>
                <a:off x="1679730" y="1161283"/>
                <a:ext cx="78001" cy="71761"/>
              </a:xfrm>
              <a:custGeom>
                <a:rect b="b" l="l" r="r" t="t"/>
                <a:pathLst>
                  <a:path extrusionOk="0" h="483" w="525">
                    <a:moveTo>
                      <a:pt x="0" y="0"/>
                    </a:moveTo>
                    <a:lnTo>
                      <a:pt x="11" y="483"/>
                    </a:lnTo>
                    <a:lnTo>
                      <a:pt x="525" y="483"/>
                    </a:lnTo>
                    <a:lnTo>
                      <a:pt x="514"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59"/>
              <p:cNvSpPr/>
              <p:nvPr/>
            </p:nvSpPr>
            <p:spPr>
              <a:xfrm>
                <a:off x="1327610" y="1144048"/>
                <a:ext cx="7874" cy="32983"/>
              </a:xfrm>
              <a:custGeom>
                <a:rect b="b" l="l" r="r" t="t"/>
                <a:pathLst>
                  <a:path extrusionOk="0" h="222" w="53">
                    <a:moveTo>
                      <a:pt x="53" y="1"/>
                    </a:moveTo>
                    <a:lnTo>
                      <a:pt x="0" y="11"/>
                    </a:lnTo>
                    <a:lnTo>
                      <a:pt x="0" y="221"/>
                    </a:lnTo>
                    <a:lnTo>
                      <a:pt x="53" y="221"/>
                    </a:lnTo>
                    <a:lnTo>
                      <a:pt x="5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59"/>
              <p:cNvSpPr/>
              <p:nvPr/>
            </p:nvSpPr>
            <p:spPr>
              <a:xfrm>
                <a:off x="1424183" y="1008252"/>
                <a:ext cx="26297" cy="21394"/>
              </a:xfrm>
              <a:custGeom>
                <a:rect b="b" l="l" r="r" t="t"/>
                <a:pathLst>
                  <a:path extrusionOk="0" h="144" w="177">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59"/>
              <p:cNvSpPr/>
              <p:nvPr/>
            </p:nvSpPr>
            <p:spPr>
              <a:xfrm>
                <a:off x="2778137" y="863689"/>
                <a:ext cx="74881" cy="378711"/>
              </a:xfrm>
              <a:custGeom>
                <a:rect b="b" l="l" r="r" t="t"/>
                <a:pathLst>
                  <a:path extrusionOk="0" h="2549" w="504">
                    <a:moveTo>
                      <a:pt x="0" y="0"/>
                    </a:moveTo>
                    <a:lnTo>
                      <a:pt x="21" y="2548"/>
                    </a:lnTo>
                    <a:lnTo>
                      <a:pt x="503" y="2548"/>
                    </a:lnTo>
                    <a:lnTo>
                      <a:pt x="3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59"/>
              <p:cNvSpPr/>
              <p:nvPr/>
            </p:nvSpPr>
            <p:spPr>
              <a:xfrm>
                <a:off x="3683250" y="925942"/>
                <a:ext cx="113955" cy="316459"/>
              </a:xfrm>
              <a:custGeom>
                <a:rect b="b" l="l" r="r" t="t"/>
                <a:pathLst>
                  <a:path extrusionOk="0" h="2130" w="767">
                    <a:moveTo>
                      <a:pt x="1" y="1"/>
                    </a:moveTo>
                    <a:lnTo>
                      <a:pt x="32" y="2129"/>
                    </a:lnTo>
                    <a:lnTo>
                      <a:pt x="766" y="2129"/>
                    </a:lnTo>
                    <a:lnTo>
                      <a:pt x="6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59"/>
              <p:cNvSpPr/>
              <p:nvPr/>
            </p:nvSpPr>
            <p:spPr>
              <a:xfrm>
                <a:off x="3801663" y="925942"/>
                <a:ext cx="98355" cy="316459"/>
              </a:xfrm>
              <a:custGeom>
                <a:rect b="b" l="l" r="r" t="t"/>
                <a:pathLst>
                  <a:path extrusionOk="0" h="2130" w="662">
                    <a:moveTo>
                      <a:pt x="22" y="1"/>
                    </a:moveTo>
                    <a:lnTo>
                      <a:pt x="1" y="2129"/>
                    </a:lnTo>
                    <a:lnTo>
                      <a:pt x="598" y="2129"/>
                    </a:lnTo>
                    <a:lnTo>
                      <a:pt x="6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59"/>
              <p:cNvSpPr/>
              <p:nvPr/>
            </p:nvSpPr>
            <p:spPr>
              <a:xfrm>
                <a:off x="3683250" y="925942"/>
                <a:ext cx="106081" cy="223007"/>
              </a:xfrm>
              <a:custGeom>
                <a:rect b="b" l="l" r="r" t="t"/>
                <a:pathLst>
                  <a:path extrusionOk="0" h="1501" w="714">
                    <a:moveTo>
                      <a:pt x="1" y="1"/>
                    </a:moveTo>
                    <a:lnTo>
                      <a:pt x="22" y="1500"/>
                    </a:lnTo>
                    <a:lnTo>
                      <a:pt x="74" y="1500"/>
                    </a:lnTo>
                    <a:cubicBezTo>
                      <a:pt x="294" y="1500"/>
                      <a:pt x="504" y="1490"/>
                      <a:pt x="714" y="1479"/>
                    </a:cubicBezTo>
                    <a:lnTo>
                      <a:pt x="6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59"/>
              <p:cNvSpPr/>
              <p:nvPr/>
            </p:nvSpPr>
            <p:spPr>
              <a:xfrm>
                <a:off x="3801663" y="925942"/>
                <a:ext cx="98355" cy="218253"/>
              </a:xfrm>
              <a:custGeom>
                <a:rect b="b" l="l" r="r" t="t"/>
                <a:pathLst>
                  <a:path extrusionOk="0" h="1469" w="662">
                    <a:moveTo>
                      <a:pt x="22" y="1"/>
                    </a:moveTo>
                    <a:lnTo>
                      <a:pt x="1" y="1469"/>
                    </a:lnTo>
                    <a:cubicBezTo>
                      <a:pt x="221" y="1448"/>
                      <a:pt x="431" y="1416"/>
                      <a:pt x="619" y="1385"/>
                    </a:cubicBezTo>
                    <a:lnTo>
                      <a:pt x="6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59"/>
              <p:cNvSpPr/>
              <p:nvPr/>
            </p:nvSpPr>
            <p:spPr>
              <a:xfrm>
                <a:off x="3692610" y="940056"/>
                <a:ext cx="67155" cy="24960"/>
              </a:xfrm>
              <a:custGeom>
                <a:rect b="b" l="l" r="r" t="t"/>
                <a:pathLst>
                  <a:path extrusionOk="0" h="168" w="452">
                    <a:moveTo>
                      <a:pt x="1" y="0"/>
                    </a:moveTo>
                    <a:lnTo>
                      <a:pt x="11" y="168"/>
                    </a:lnTo>
                    <a:lnTo>
                      <a:pt x="451" y="168"/>
                    </a:lnTo>
                    <a:lnTo>
                      <a:pt x="441"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59"/>
              <p:cNvSpPr/>
              <p:nvPr/>
            </p:nvSpPr>
            <p:spPr>
              <a:xfrm>
                <a:off x="3817263" y="1189214"/>
                <a:ext cx="57795" cy="36103"/>
              </a:xfrm>
              <a:custGeom>
                <a:rect b="b" l="l" r="r" t="t"/>
                <a:pathLst>
                  <a:path extrusionOk="0" h="243" w="389">
                    <a:moveTo>
                      <a:pt x="0" y="1"/>
                    </a:moveTo>
                    <a:lnTo>
                      <a:pt x="11" y="242"/>
                    </a:lnTo>
                    <a:lnTo>
                      <a:pt x="388" y="242"/>
                    </a:lnTo>
                    <a:lnTo>
                      <a:pt x="38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59"/>
              <p:cNvSpPr/>
              <p:nvPr/>
            </p:nvSpPr>
            <p:spPr>
              <a:xfrm>
                <a:off x="3821869" y="941542"/>
                <a:ext cx="70275" cy="21989"/>
              </a:xfrm>
              <a:custGeom>
                <a:rect b="b" l="l" r="r" t="t"/>
                <a:pathLst>
                  <a:path extrusionOk="0" h="148" w="473">
                    <a:moveTo>
                      <a:pt x="1" y="1"/>
                    </a:moveTo>
                    <a:lnTo>
                      <a:pt x="11" y="147"/>
                    </a:lnTo>
                    <a:lnTo>
                      <a:pt x="473" y="147"/>
                    </a:lnTo>
                    <a:lnTo>
                      <a:pt x="47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59"/>
              <p:cNvSpPr/>
              <p:nvPr/>
            </p:nvSpPr>
            <p:spPr>
              <a:xfrm>
                <a:off x="3734656" y="1203329"/>
                <a:ext cx="11143" cy="14114"/>
              </a:xfrm>
              <a:custGeom>
                <a:rect b="b" l="l" r="r" t="t"/>
                <a:pathLst>
                  <a:path extrusionOk="0" h="95" w="75">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59"/>
              <p:cNvSpPr/>
              <p:nvPr/>
            </p:nvSpPr>
            <p:spPr>
              <a:xfrm>
                <a:off x="3723810" y="985223"/>
                <a:ext cx="10994" cy="14114"/>
              </a:xfrm>
              <a:custGeom>
                <a:rect b="b" l="l" r="r" t="t"/>
                <a:pathLst>
                  <a:path extrusionOk="0" h="95" w="74">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59"/>
              <p:cNvSpPr/>
              <p:nvPr/>
            </p:nvSpPr>
            <p:spPr>
              <a:xfrm>
                <a:off x="3839104" y="1156528"/>
                <a:ext cx="12629" cy="17383"/>
              </a:xfrm>
              <a:custGeom>
                <a:rect b="b" l="l" r="r" t="t"/>
                <a:pathLst>
                  <a:path extrusionOk="0" h="117" w="85">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59"/>
              <p:cNvSpPr/>
              <p:nvPr/>
            </p:nvSpPr>
            <p:spPr>
              <a:xfrm>
                <a:off x="3918591" y="1013155"/>
                <a:ext cx="112321" cy="229247"/>
              </a:xfrm>
              <a:custGeom>
                <a:rect b="b" l="l" r="r" t="t"/>
                <a:pathLst>
                  <a:path extrusionOk="0" h="1543" w="756">
                    <a:moveTo>
                      <a:pt x="0" y="1"/>
                    </a:moveTo>
                    <a:lnTo>
                      <a:pt x="0" y="1542"/>
                    </a:lnTo>
                    <a:lnTo>
                      <a:pt x="713" y="1542"/>
                    </a:lnTo>
                    <a:lnTo>
                      <a:pt x="7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59"/>
              <p:cNvSpPr/>
              <p:nvPr/>
            </p:nvSpPr>
            <p:spPr>
              <a:xfrm>
                <a:off x="3918591" y="1013155"/>
                <a:ext cx="112321" cy="117075"/>
              </a:xfrm>
              <a:custGeom>
                <a:rect b="b" l="l" r="r" t="t"/>
                <a:pathLst>
                  <a:path extrusionOk="0" h="788" w="756">
                    <a:moveTo>
                      <a:pt x="0" y="1"/>
                    </a:moveTo>
                    <a:lnTo>
                      <a:pt x="0" y="662"/>
                    </a:lnTo>
                    <a:cubicBezTo>
                      <a:pt x="220" y="704"/>
                      <a:pt x="472" y="745"/>
                      <a:pt x="734" y="787"/>
                    </a:cubicBezTo>
                    <a:lnTo>
                      <a:pt x="7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59"/>
              <p:cNvSpPr/>
              <p:nvPr/>
            </p:nvSpPr>
            <p:spPr>
              <a:xfrm>
                <a:off x="3929437" y="1025635"/>
                <a:ext cx="76515" cy="32983"/>
              </a:xfrm>
              <a:custGeom>
                <a:rect b="b" l="l" r="r" t="t"/>
                <a:pathLst>
                  <a:path extrusionOk="0" h="222" w="515">
                    <a:moveTo>
                      <a:pt x="514" y="1"/>
                    </a:moveTo>
                    <a:lnTo>
                      <a:pt x="11" y="22"/>
                    </a:lnTo>
                    <a:lnTo>
                      <a:pt x="0" y="221"/>
                    </a:lnTo>
                    <a:lnTo>
                      <a:pt x="504" y="200"/>
                    </a:lnTo>
                    <a:lnTo>
                      <a:pt x="51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59"/>
              <p:cNvSpPr/>
              <p:nvPr/>
            </p:nvSpPr>
            <p:spPr>
              <a:xfrm>
                <a:off x="3930922" y="1203329"/>
                <a:ext cx="71909" cy="32835"/>
              </a:xfrm>
              <a:custGeom>
                <a:rect b="b" l="l" r="r" t="t"/>
                <a:pathLst>
                  <a:path extrusionOk="0" h="221" w="484">
                    <a:moveTo>
                      <a:pt x="483" y="0"/>
                    </a:moveTo>
                    <a:lnTo>
                      <a:pt x="11" y="21"/>
                    </a:lnTo>
                    <a:lnTo>
                      <a:pt x="1" y="220"/>
                    </a:lnTo>
                    <a:lnTo>
                      <a:pt x="473" y="200"/>
                    </a:lnTo>
                    <a:lnTo>
                      <a:pt x="48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59"/>
              <p:cNvSpPr/>
              <p:nvPr/>
            </p:nvSpPr>
            <p:spPr>
              <a:xfrm>
                <a:off x="4049336" y="863689"/>
                <a:ext cx="101475" cy="378711"/>
              </a:xfrm>
              <a:custGeom>
                <a:rect b="b" l="l" r="r" t="t"/>
                <a:pathLst>
                  <a:path extrusionOk="0" h="2549" w="683">
                    <a:moveTo>
                      <a:pt x="1" y="0"/>
                    </a:moveTo>
                    <a:lnTo>
                      <a:pt x="32" y="2548"/>
                    </a:lnTo>
                    <a:lnTo>
                      <a:pt x="683" y="2548"/>
                    </a:lnTo>
                    <a:lnTo>
                      <a:pt x="5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59"/>
              <p:cNvSpPr/>
              <p:nvPr/>
            </p:nvSpPr>
            <p:spPr>
              <a:xfrm>
                <a:off x="4155269" y="863689"/>
                <a:ext cx="88995" cy="378711"/>
              </a:xfrm>
              <a:custGeom>
                <a:rect b="b" l="l" r="r" t="t"/>
                <a:pathLst>
                  <a:path extrusionOk="0" h="2549" w="599">
                    <a:moveTo>
                      <a:pt x="22" y="0"/>
                    </a:moveTo>
                    <a:lnTo>
                      <a:pt x="1" y="2548"/>
                    </a:lnTo>
                    <a:lnTo>
                      <a:pt x="536" y="2548"/>
                    </a:lnTo>
                    <a:lnTo>
                      <a:pt x="5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59"/>
              <p:cNvSpPr/>
              <p:nvPr/>
            </p:nvSpPr>
            <p:spPr>
              <a:xfrm>
                <a:off x="4049336" y="863689"/>
                <a:ext cx="95235" cy="268025"/>
              </a:xfrm>
              <a:custGeom>
                <a:rect b="b" l="l" r="r" t="t"/>
                <a:pathLst>
                  <a:path extrusionOk="0" h="1804" w="641">
                    <a:moveTo>
                      <a:pt x="1" y="0"/>
                    </a:moveTo>
                    <a:lnTo>
                      <a:pt x="22" y="1804"/>
                    </a:lnTo>
                    <a:lnTo>
                      <a:pt x="64" y="1804"/>
                    </a:lnTo>
                    <a:cubicBezTo>
                      <a:pt x="263" y="1793"/>
                      <a:pt x="452" y="1783"/>
                      <a:pt x="641" y="1772"/>
                    </a:cubicBezTo>
                    <a:lnTo>
                      <a:pt x="5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59"/>
              <p:cNvSpPr/>
              <p:nvPr/>
            </p:nvSpPr>
            <p:spPr>
              <a:xfrm>
                <a:off x="4156903" y="863689"/>
                <a:ext cx="87361" cy="261785"/>
              </a:xfrm>
              <a:custGeom>
                <a:rect b="b" l="l" r="r" t="t"/>
                <a:pathLst>
                  <a:path extrusionOk="0" h="1762" w="588">
                    <a:moveTo>
                      <a:pt x="21" y="0"/>
                    </a:moveTo>
                    <a:lnTo>
                      <a:pt x="0" y="1762"/>
                    </a:lnTo>
                    <a:cubicBezTo>
                      <a:pt x="189" y="1730"/>
                      <a:pt x="368" y="1699"/>
                      <a:pt x="556" y="1657"/>
                    </a:cubicBezTo>
                    <a:lnTo>
                      <a:pt x="5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59"/>
              <p:cNvSpPr/>
              <p:nvPr/>
            </p:nvSpPr>
            <p:spPr>
              <a:xfrm>
                <a:off x="4169384" y="1179854"/>
                <a:ext cx="53040" cy="42343"/>
              </a:xfrm>
              <a:custGeom>
                <a:rect b="b" l="l" r="r" t="t"/>
                <a:pathLst>
                  <a:path extrusionOk="0" h="285" w="357">
                    <a:moveTo>
                      <a:pt x="0" y="1"/>
                    </a:moveTo>
                    <a:lnTo>
                      <a:pt x="11" y="284"/>
                    </a:lnTo>
                    <a:lnTo>
                      <a:pt x="357" y="284"/>
                    </a:lnTo>
                    <a:lnTo>
                      <a:pt x="346"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59"/>
              <p:cNvSpPr/>
              <p:nvPr/>
            </p:nvSpPr>
            <p:spPr>
              <a:xfrm>
                <a:off x="4096137" y="1195455"/>
                <a:ext cx="9509" cy="17383"/>
              </a:xfrm>
              <a:custGeom>
                <a:rect b="b" l="l" r="r" t="t"/>
                <a:pathLst>
                  <a:path extrusionOk="0" h="117" w="64">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59"/>
              <p:cNvSpPr/>
              <p:nvPr/>
            </p:nvSpPr>
            <p:spPr>
              <a:xfrm>
                <a:off x="4086777" y="935302"/>
                <a:ext cx="9509" cy="15749"/>
              </a:xfrm>
              <a:custGeom>
                <a:rect b="b" l="l" r="r" t="t"/>
                <a:pathLst>
                  <a:path extrusionOk="0" h="106" w="64">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59"/>
              <p:cNvSpPr/>
              <p:nvPr/>
            </p:nvSpPr>
            <p:spPr>
              <a:xfrm>
                <a:off x="4189590" y="1140928"/>
                <a:ext cx="11143" cy="18869"/>
              </a:xfrm>
              <a:custGeom>
                <a:rect b="b" l="l" r="r" t="t"/>
                <a:pathLst>
                  <a:path extrusionOk="0" h="127" w="75">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59"/>
              <p:cNvSpPr/>
              <p:nvPr/>
            </p:nvSpPr>
            <p:spPr>
              <a:xfrm>
                <a:off x="2860596" y="863689"/>
                <a:ext cx="112321" cy="378711"/>
              </a:xfrm>
              <a:custGeom>
                <a:rect b="b" l="l" r="r" t="t"/>
                <a:pathLst>
                  <a:path extrusionOk="0" h="2549" w="756">
                    <a:moveTo>
                      <a:pt x="1" y="0"/>
                    </a:moveTo>
                    <a:lnTo>
                      <a:pt x="22" y="2548"/>
                    </a:lnTo>
                    <a:lnTo>
                      <a:pt x="756" y="2548"/>
                    </a:lnTo>
                    <a:lnTo>
                      <a:pt x="5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59"/>
              <p:cNvSpPr/>
              <p:nvPr/>
            </p:nvSpPr>
            <p:spPr>
              <a:xfrm>
                <a:off x="2977523" y="863689"/>
                <a:ext cx="98206" cy="378711"/>
              </a:xfrm>
              <a:custGeom>
                <a:rect b="b" l="l" r="r" t="t"/>
                <a:pathLst>
                  <a:path extrusionOk="0" h="2549" w="661">
                    <a:moveTo>
                      <a:pt x="21" y="0"/>
                    </a:moveTo>
                    <a:lnTo>
                      <a:pt x="0" y="2548"/>
                    </a:lnTo>
                    <a:lnTo>
                      <a:pt x="598" y="2548"/>
                    </a:lnTo>
                    <a:lnTo>
                      <a:pt x="66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59"/>
              <p:cNvSpPr/>
              <p:nvPr/>
            </p:nvSpPr>
            <p:spPr>
              <a:xfrm>
                <a:off x="2673690" y="894741"/>
                <a:ext cx="96721" cy="347660"/>
              </a:xfrm>
              <a:custGeom>
                <a:rect b="b" l="l" r="r" t="t"/>
                <a:pathLst>
                  <a:path extrusionOk="0" h="2340" w="651">
                    <a:moveTo>
                      <a:pt x="1" y="1"/>
                    </a:moveTo>
                    <a:lnTo>
                      <a:pt x="11" y="2339"/>
                    </a:lnTo>
                    <a:lnTo>
                      <a:pt x="651" y="2339"/>
                    </a:lnTo>
                    <a:lnTo>
                      <a:pt x="588" y="3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59"/>
              <p:cNvSpPr/>
              <p:nvPr/>
            </p:nvSpPr>
            <p:spPr>
              <a:xfrm>
                <a:off x="2778137" y="863689"/>
                <a:ext cx="70126" cy="266539"/>
              </a:xfrm>
              <a:custGeom>
                <a:rect b="b" l="l" r="r" t="t"/>
                <a:pathLst>
                  <a:path extrusionOk="0" h="1794" w="472">
                    <a:moveTo>
                      <a:pt x="0" y="0"/>
                    </a:moveTo>
                    <a:lnTo>
                      <a:pt x="11" y="1772"/>
                    </a:lnTo>
                    <a:cubicBezTo>
                      <a:pt x="157" y="1783"/>
                      <a:pt x="315" y="1793"/>
                      <a:pt x="472" y="1793"/>
                    </a:cubicBezTo>
                    <a:lnTo>
                      <a:pt x="3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59"/>
              <p:cNvSpPr/>
              <p:nvPr/>
            </p:nvSpPr>
            <p:spPr>
              <a:xfrm>
                <a:off x="2860596" y="863689"/>
                <a:ext cx="104595" cy="268025"/>
              </a:xfrm>
              <a:custGeom>
                <a:rect b="b" l="l" r="r" t="t"/>
                <a:pathLst>
                  <a:path extrusionOk="0" h="1804" w="704">
                    <a:moveTo>
                      <a:pt x="1" y="0"/>
                    </a:moveTo>
                    <a:lnTo>
                      <a:pt x="22" y="1804"/>
                    </a:lnTo>
                    <a:lnTo>
                      <a:pt x="64" y="1804"/>
                    </a:lnTo>
                    <a:cubicBezTo>
                      <a:pt x="284" y="1804"/>
                      <a:pt x="504" y="1783"/>
                      <a:pt x="703" y="1772"/>
                    </a:cubicBezTo>
                    <a:lnTo>
                      <a:pt x="5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59"/>
              <p:cNvSpPr/>
              <p:nvPr/>
            </p:nvSpPr>
            <p:spPr>
              <a:xfrm>
                <a:off x="2979009" y="863689"/>
                <a:ext cx="96721" cy="261785"/>
              </a:xfrm>
              <a:custGeom>
                <a:rect b="b" l="l" r="r" t="t"/>
                <a:pathLst>
                  <a:path extrusionOk="0" h="1762" w="651">
                    <a:moveTo>
                      <a:pt x="11" y="0"/>
                    </a:moveTo>
                    <a:lnTo>
                      <a:pt x="1" y="1762"/>
                    </a:lnTo>
                    <a:cubicBezTo>
                      <a:pt x="211" y="1730"/>
                      <a:pt x="410" y="1699"/>
                      <a:pt x="609" y="1657"/>
                    </a:cubicBezTo>
                    <a:lnTo>
                      <a:pt x="6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59"/>
              <p:cNvSpPr/>
              <p:nvPr/>
            </p:nvSpPr>
            <p:spPr>
              <a:xfrm>
                <a:off x="2673690" y="894741"/>
                <a:ext cx="93601" cy="230733"/>
              </a:xfrm>
              <a:custGeom>
                <a:rect b="b" l="l" r="r" t="t"/>
                <a:pathLst>
                  <a:path extrusionOk="0" h="1553" w="630">
                    <a:moveTo>
                      <a:pt x="1" y="1"/>
                    </a:moveTo>
                    <a:lnTo>
                      <a:pt x="11" y="1448"/>
                    </a:lnTo>
                    <a:cubicBezTo>
                      <a:pt x="210" y="1501"/>
                      <a:pt x="420" y="1532"/>
                      <a:pt x="630" y="1553"/>
                    </a:cubicBezTo>
                    <a:lnTo>
                      <a:pt x="588" y="3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59"/>
              <p:cNvSpPr/>
              <p:nvPr/>
            </p:nvSpPr>
            <p:spPr>
              <a:xfrm>
                <a:off x="2686170" y="913462"/>
                <a:ext cx="64035" cy="23623"/>
              </a:xfrm>
              <a:custGeom>
                <a:rect b="b" l="l" r="r" t="t"/>
                <a:pathLst>
                  <a:path extrusionOk="0" h="159" w="431">
                    <a:moveTo>
                      <a:pt x="0" y="1"/>
                    </a:moveTo>
                    <a:lnTo>
                      <a:pt x="0" y="158"/>
                    </a:lnTo>
                    <a:lnTo>
                      <a:pt x="430" y="158"/>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59"/>
              <p:cNvSpPr/>
              <p:nvPr/>
            </p:nvSpPr>
            <p:spPr>
              <a:xfrm>
                <a:off x="2687656" y="952388"/>
                <a:ext cx="62549" cy="23623"/>
              </a:xfrm>
              <a:custGeom>
                <a:rect b="b" l="l" r="r" t="t"/>
                <a:pathLst>
                  <a:path extrusionOk="0" h="159" w="421">
                    <a:moveTo>
                      <a:pt x="1" y="1"/>
                    </a:moveTo>
                    <a:lnTo>
                      <a:pt x="1" y="158"/>
                    </a:lnTo>
                    <a:lnTo>
                      <a:pt x="420" y="158"/>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59"/>
              <p:cNvSpPr/>
              <p:nvPr/>
            </p:nvSpPr>
            <p:spPr>
              <a:xfrm>
                <a:off x="2684536" y="1201695"/>
                <a:ext cx="70275" cy="20503"/>
              </a:xfrm>
              <a:custGeom>
                <a:rect b="b" l="l" r="r" t="t"/>
                <a:pathLst>
                  <a:path extrusionOk="0" h="138" w="473">
                    <a:moveTo>
                      <a:pt x="1" y="1"/>
                    </a:moveTo>
                    <a:lnTo>
                      <a:pt x="1" y="137"/>
                    </a:lnTo>
                    <a:lnTo>
                      <a:pt x="473" y="137"/>
                    </a:lnTo>
                    <a:lnTo>
                      <a:pt x="47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59"/>
              <p:cNvSpPr/>
              <p:nvPr/>
            </p:nvSpPr>
            <p:spPr>
              <a:xfrm>
                <a:off x="2807703" y="1198575"/>
                <a:ext cx="10994" cy="17383"/>
              </a:xfrm>
              <a:custGeom>
                <a:rect b="b" l="l" r="r" t="t"/>
                <a:pathLst>
                  <a:path extrusionOk="0" h="117" w="74">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59"/>
              <p:cNvSpPr/>
              <p:nvPr/>
            </p:nvSpPr>
            <p:spPr>
              <a:xfrm>
                <a:off x="2993124" y="1179854"/>
                <a:ext cx="59280" cy="42343"/>
              </a:xfrm>
              <a:custGeom>
                <a:rect b="b" l="l" r="r" t="t"/>
                <a:pathLst>
                  <a:path extrusionOk="0" h="285" w="399">
                    <a:moveTo>
                      <a:pt x="0" y="1"/>
                    </a:moveTo>
                    <a:lnTo>
                      <a:pt x="11" y="284"/>
                    </a:lnTo>
                    <a:lnTo>
                      <a:pt x="399" y="284"/>
                    </a:lnTo>
                    <a:lnTo>
                      <a:pt x="38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59"/>
              <p:cNvSpPr/>
              <p:nvPr/>
            </p:nvSpPr>
            <p:spPr>
              <a:xfrm>
                <a:off x="2910517" y="1195455"/>
                <a:ext cx="10994" cy="17383"/>
              </a:xfrm>
              <a:custGeom>
                <a:rect b="b" l="l" r="r" t="t"/>
                <a:pathLst>
                  <a:path extrusionOk="0" h="117" w="74">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59"/>
              <p:cNvSpPr/>
              <p:nvPr/>
            </p:nvSpPr>
            <p:spPr>
              <a:xfrm>
                <a:off x="2901156" y="935302"/>
                <a:ext cx="12629" cy="15749"/>
              </a:xfrm>
              <a:custGeom>
                <a:rect b="b" l="l" r="r" t="t"/>
                <a:pathLst>
                  <a:path extrusionOk="0" h="106" w="85">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59"/>
              <p:cNvSpPr/>
              <p:nvPr/>
            </p:nvSpPr>
            <p:spPr>
              <a:xfrm>
                <a:off x="3014964" y="1140928"/>
                <a:ext cx="14114" cy="18869"/>
              </a:xfrm>
              <a:custGeom>
                <a:rect b="b" l="l" r="r" t="t"/>
                <a:pathLst>
                  <a:path extrusionOk="0" h="127" w="95">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59"/>
              <p:cNvSpPr/>
              <p:nvPr/>
            </p:nvSpPr>
            <p:spPr>
              <a:xfrm>
                <a:off x="3376296" y="863689"/>
                <a:ext cx="106081" cy="378711"/>
              </a:xfrm>
              <a:custGeom>
                <a:rect b="b" l="l" r="r" t="t"/>
                <a:pathLst>
                  <a:path extrusionOk="0" h="2549" w="714">
                    <a:moveTo>
                      <a:pt x="85" y="0"/>
                    </a:moveTo>
                    <a:lnTo>
                      <a:pt x="1" y="2548"/>
                    </a:lnTo>
                    <a:lnTo>
                      <a:pt x="714" y="2548"/>
                    </a:lnTo>
                    <a:lnTo>
                      <a:pt x="6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59"/>
              <p:cNvSpPr/>
              <p:nvPr/>
            </p:nvSpPr>
            <p:spPr>
              <a:xfrm>
                <a:off x="3094303" y="967988"/>
                <a:ext cx="112321" cy="274413"/>
              </a:xfrm>
              <a:custGeom>
                <a:rect b="b" l="l" r="r" t="t"/>
                <a:pathLst>
                  <a:path extrusionOk="0" h="1847" w="756">
                    <a:moveTo>
                      <a:pt x="1" y="1"/>
                    </a:moveTo>
                    <a:lnTo>
                      <a:pt x="1" y="1846"/>
                    </a:lnTo>
                    <a:lnTo>
                      <a:pt x="714" y="1846"/>
                    </a:lnTo>
                    <a:lnTo>
                      <a:pt x="7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59"/>
              <p:cNvSpPr/>
              <p:nvPr/>
            </p:nvSpPr>
            <p:spPr>
              <a:xfrm>
                <a:off x="3500949" y="863689"/>
                <a:ext cx="160607" cy="378711"/>
              </a:xfrm>
              <a:custGeom>
                <a:rect b="b" l="l" r="r" t="t"/>
                <a:pathLst>
                  <a:path extrusionOk="0" h="2549" w="1081">
                    <a:moveTo>
                      <a:pt x="64" y="0"/>
                    </a:moveTo>
                    <a:lnTo>
                      <a:pt x="1" y="2548"/>
                    </a:lnTo>
                    <a:lnTo>
                      <a:pt x="1081" y="2548"/>
                    </a:lnTo>
                    <a:lnTo>
                      <a:pt x="9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59"/>
              <p:cNvSpPr/>
              <p:nvPr/>
            </p:nvSpPr>
            <p:spPr>
              <a:xfrm>
                <a:off x="3220590" y="894741"/>
                <a:ext cx="141887" cy="347660"/>
              </a:xfrm>
              <a:custGeom>
                <a:rect b="b" l="l" r="r" t="t"/>
                <a:pathLst>
                  <a:path extrusionOk="0" h="2340" w="955">
                    <a:moveTo>
                      <a:pt x="74" y="1"/>
                    </a:moveTo>
                    <a:lnTo>
                      <a:pt x="0" y="2339"/>
                    </a:lnTo>
                    <a:lnTo>
                      <a:pt x="954" y="2339"/>
                    </a:lnTo>
                    <a:lnTo>
                      <a:pt x="944" y="32"/>
                    </a:lnTo>
                    <a:lnTo>
                      <a:pt x="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59"/>
              <p:cNvSpPr/>
              <p:nvPr/>
            </p:nvSpPr>
            <p:spPr>
              <a:xfrm>
                <a:off x="3381050" y="863689"/>
                <a:ext cx="99841" cy="266539"/>
              </a:xfrm>
              <a:custGeom>
                <a:rect b="b" l="l" r="r" t="t"/>
                <a:pathLst>
                  <a:path extrusionOk="0" h="1794" w="672">
                    <a:moveTo>
                      <a:pt x="53" y="0"/>
                    </a:moveTo>
                    <a:lnTo>
                      <a:pt x="0" y="1772"/>
                    </a:lnTo>
                    <a:cubicBezTo>
                      <a:pt x="210" y="1783"/>
                      <a:pt x="441" y="1793"/>
                      <a:pt x="671" y="1793"/>
                    </a:cubicBezTo>
                    <a:lnTo>
                      <a:pt x="6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59"/>
              <p:cNvSpPr/>
              <p:nvPr/>
            </p:nvSpPr>
            <p:spPr>
              <a:xfrm>
                <a:off x="3094303" y="967988"/>
                <a:ext cx="112321" cy="140401"/>
              </a:xfrm>
              <a:custGeom>
                <a:rect b="b" l="l" r="r" t="t"/>
                <a:pathLst>
                  <a:path extrusionOk="0" h="945" w="756">
                    <a:moveTo>
                      <a:pt x="1" y="1"/>
                    </a:moveTo>
                    <a:lnTo>
                      <a:pt x="1" y="787"/>
                    </a:lnTo>
                    <a:cubicBezTo>
                      <a:pt x="232" y="850"/>
                      <a:pt x="473" y="903"/>
                      <a:pt x="735" y="945"/>
                    </a:cubicBezTo>
                    <a:lnTo>
                      <a:pt x="7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59"/>
              <p:cNvSpPr/>
              <p:nvPr/>
            </p:nvSpPr>
            <p:spPr>
              <a:xfrm>
                <a:off x="3504070" y="863689"/>
                <a:ext cx="151247" cy="268025"/>
              </a:xfrm>
              <a:custGeom>
                <a:rect b="b" l="l" r="r" t="t"/>
                <a:pathLst>
                  <a:path extrusionOk="0" h="1804" w="1018">
                    <a:moveTo>
                      <a:pt x="43" y="0"/>
                    </a:moveTo>
                    <a:lnTo>
                      <a:pt x="1" y="1804"/>
                    </a:lnTo>
                    <a:lnTo>
                      <a:pt x="74" y="1804"/>
                    </a:lnTo>
                    <a:cubicBezTo>
                      <a:pt x="399" y="1804"/>
                      <a:pt x="714" y="1783"/>
                      <a:pt x="1018" y="1772"/>
                    </a:cubicBezTo>
                    <a:lnTo>
                      <a:pt x="9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59"/>
              <p:cNvSpPr/>
              <p:nvPr/>
            </p:nvSpPr>
            <p:spPr>
              <a:xfrm>
                <a:off x="3225196" y="894741"/>
                <a:ext cx="135647" cy="230733"/>
              </a:xfrm>
              <a:custGeom>
                <a:rect b="b" l="l" r="r" t="t"/>
                <a:pathLst>
                  <a:path extrusionOk="0" h="1553" w="913">
                    <a:moveTo>
                      <a:pt x="43" y="1"/>
                    </a:moveTo>
                    <a:lnTo>
                      <a:pt x="1" y="1448"/>
                    </a:lnTo>
                    <a:cubicBezTo>
                      <a:pt x="284" y="1501"/>
                      <a:pt x="588" y="1532"/>
                      <a:pt x="913" y="1553"/>
                    </a:cubicBezTo>
                    <a:lnTo>
                      <a:pt x="913" y="32"/>
                    </a:lnTo>
                    <a:lnTo>
                      <a:pt x="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59"/>
              <p:cNvSpPr/>
              <p:nvPr/>
            </p:nvSpPr>
            <p:spPr>
              <a:xfrm>
                <a:off x="3250157" y="913462"/>
                <a:ext cx="93601" cy="23623"/>
              </a:xfrm>
              <a:custGeom>
                <a:rect b="b" l="l" r="r" t="t"/>
                <a:pathLst>
                  <a:path extrusionOk="0" h="159" w="630">
                    <a:moveTo>
                      <a:pt x="0" y="1"/>
                    </a:moveTo>
                    <a:lnTo>
                      <a:pt x="0" y="158"/>
                    </a:lnTo>
                    <a:lnTo>
                      <a:pt x="630" y="158"/>
                    </a:lnTo>
                    <a:lnTo>
                      <a:pt x="63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59"/>
              <p:cNvSpPr/>
              <p:nvPr/>
            </p:nvSpPr>
            <p:spPr>
              <a:xfrm>
                <a:off x="3250157" y="952388"/>
                <a:ext cx="93601" cy="23623"/>
              </a:xfrm>
              <a:custGeom>
                <a:rect b="b" l="l" r="r" t="t"/>
                <a:pathLst>
                  <a:path extrusionOk="0" h="159" w="630">
                    <a:moveTo>
                      <a:pt x="0" y="1"/>
                    </a:moveTo>
                    <a:lnTo>
                      <a:pt x="0" y="158"/>
                    </a:lnTo>
                    <a:lnTo>
                      <a:pt x="619" y="158"/>
                    </a:lnTo>
                    <a:lnTo>
                      <a:pt x="63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59"/>
              <p:cNvSpPr/>
              <p:nvPr/>
            </p:nvSpPr>
            <p:spPr>
              <a:xfrm>
                <a:off x="3234556" y="1201695"/>
                <a:ext cx="106081" cy="20503"/>
              </a:xfrm>
              <a:custGeom>
                <a:rect b="b" l="l" r="r" t="t"/>
                <a:pathLst>
                  <a:path extrusionOk="0" h="138" w="714">
                    <a:moveTo>
                      <a:pt x="1" y="1"/>
                    </a:moveTo>
                    <a:lnTo>
                      <a:pt x="1" y="137"/>
                    </a:lnTo>
                    <a:lnTo>
                      <a:pt x="703" y="137"/>
                    </a:lnTo>
                    <a:lnTo>
                      <a:pt x="71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59"/>
              <p:cNvSpPr/>
              <p:nvPr/>
            </p:nvSpPr>
            <p:spPr>
              <a:xfrm>
                <a:off x="3416857" y="1198575"/>
                <a:ext cx="17234" cy="17383"/>
              </a:xfrm>
              <a:custGeom>
                <a:rect b="b" l="l" r="r" t="t"/>
                <a:pathLst>
                  <a:path extrusionOk="0" h="117" w="116">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59"/>
              <p:cNvSpPr/>
              <p:nvPr/>
            </p:nvSpPr>
            <p:spPr>
              <a:xfrm>
                <a:off x="3105297" y="982103"/>
                <a:ext cx="76515" cy="39075"/>
              </a:xfrm>
              <a:custGeom>
                <a:rect b="b" l="l" r="r" t="t"/>
                <a:pathLst>
                  <a:path extrusionOk="0" h="263" w="515">
                    <a:moveTo>
                      <a:pt x="514" y="0"/>
                    </a:moveTo>
                    <a:lnTo>
                      <a:pt x="11" y="21"/>
                    </a:lnTo>
                    <a:lnTo>
                      <a:pt x="0" y="262"/>
                    </a:lnTo>
                    <a:lnTo>
                      <a:pt x="514" y="241"/>
                    </a:lnTo>
                    <a:lnTo>
                      <a:pt x="514"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59"/>
              <p:cNvSpPr/>
              <p:nvPr/>
            </p:nvSpPr>
            <p:spPr>
              <a:xfrm>
                <a:off x="3106783" y="1195455"/>
                <a:ext cx="71909" cy="39223"/>
              </a:xfrm>
              <a:custGeom>
                <a:rect b="b" l="l" r="r" t="t"/>
                <a:pathLst>
                  <a:path extrusionOk="0" h="264" w="484">
                    <a:moveTo>
                      <a:pt x="483" y="1"/>
                    </a:moveTo>
                    <a:lnTo>
                      <a:pt x="11" y="22"/>
                    </a:lnTo>
                    <a:lnTo>
                      <a:pt x="1" y="263"/>
                    </a:lnTo>
                    <a:lnTo>
                      <a:pt x="483" y="242"/>
                    </a:lnTo>
                    <a:lnTo>
                      <a:pt x="48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59"/>
              <p:cNvSpPr/>
              <p:nvPr/>
            </p:nvSpPr>
            <p:spPr>
              <a:xfrm>
                <a:off x="3571076" y="1195455"/>
                <a:ext cx="17234" cy="17383"/>
              </a:xfrm>
              <a:custGeom>
                <a:rect b="b" l="l" r="r" t="t"/>
                <a:pathLst>
                  <a:path extrusionOk="0" h="117" w="116">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0" name="Google Shape;3130;p59"/>
              <p:cNvSpPr/>
              <p:nvPr/>
            </p:nvSpPr>
            <p:spPr>
              <a:xfrm>
                <a:off x="3566471" y="935302"/>
                <a:ext cx="17234" cy="15749"/>
              </a:xfrm>
              <a:custGeom>
                <a:rect b="b" l="l" r="r" t="t"/>
                <a:pathLst>
                  <a:path extrusionOk="0" h="106" w="116">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1" name="Google Shape;3131;p59"/>
              <p:cNvSpPr/>
              <p:nvPr/>
            </p:nvSpPr>
            <p:spPr>
              <a:xfrm>
                <a:off x="2080137" y="863689"/>
                <a:ext cx="110687" cy="378711"/>
              </a:xfrm>
              <a:custGeom>
                <a:rect b="b" l="l" r="r" t="t"/>
                <a:pathLst>
                  <a:path extrusionOk="0" h="2549" w="745">
                    <a:moveTo>
                      <a:pt x="0" y="0"/>
                    </a:moveTo>
                    <a:lnTo>
                      <a:pt x="32" y="2548"/>
                    </a:lnTo>
                    <a:lnTo>
                      <a:pt x="745" y="2548"/>
                    </a:lnTo>
                    <a:lnTo>
                      <a:pt x="5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2" name="Google Shape;3132;p59"/>
              <p:cNvSpPr/>
              <p:nvPr/>
            </p:nvSpPr>
            <p:spPr>
              <a:xfrm>
                <a:off x="1790269" y="967988"/>
                <a:ext cx="118561" cy="274413"/>
              </a:xfrm>
              <a:custGeom>
                <a:rect b="b" l="l" r="r" t="t"/>
                <a:pathLst>
                  <a:path extrusionOk="0" h="1847" w="798">
                    <a:moveTo>
                      <a:pt x="1" y="1"/>
                    </a:moveTo>
                    <a:lnTo>
                      <a:pt x="85" y="1846"/>
                    </a:lnTo>
                    <a:lnTo>
                      <a:pt x="798" y="1846"/>
                    </a:lnTo>
                    <a:lnTo>
                      <a:pt x="7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3" name="Google Shape;3133;p59"/>
              <p:cNvSpPr/>
              <p:nvPr/>
            </p:nvSpPr>
            <p:spPr>
              <a:xfrm>
                <a:off x="2203156" y="863689"/>
                <a:ext cx="166847" cy="378711"/>
              </a:xfrm>
              <a:custGeom>
                <a:rect b="b" l="l" r="r" t="t"/>
                <a:pathLst>
                  <a:path extrusionOk="0" h="2549" w="1123">
                    <a:moveTo>
                      <a:pt x="1" y="0"/>
                    </a:moveTo>
                    <a:lnTo>
                      <a:pt x="43" y="2548"/>
                    </a:lnTo>
                    <a:lnTo>
                      <a:pt x="1123" y="2548"/>
                    </a:lnTo>
                    <a:lnTo>
                      <a:pt x="8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4" name="Google Shape;3134;p59"/>
              <p:cNvSpPr/>
              <p:nvPr/>
            </p:nvSpPr>
            <p:spPr>
              <a:xfrm>
                <a:off x="2377730" y="863689"/>
                <a:ext cx="145007" cy="378711"/>
              </a:xfrm>
              <a:custGeom>
                <a:rect b="b" l="l" r="r" t="t"/>
                <a:pathLst>
                  <a:path extrusionOk="0" h="2549" w="976">
                    <a:moveTo>
                      <a:pt x="32" y="0"/>
                    </a:moveTo>
                    <a:lnTo>
                      <a:pt x="0" y="2548"/>
                    </a:lnTo>
                    <a:lnTo>
                      <a:pt x="891" y="2548"/>
                    </a:lnTo>
                    <a:lnTo>
                      <a:pt x="97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5" name="Google Shape;3135;p59"/>
              <p:cNvSpPr/>
              <p:nvPr/>
            </p:nvSpPr>
            <p:spPr>
              <a:xfrm>
                <a:off x="1924283" y="894741"/>
                <a:ext cx="146641" cy="347660"/>
              </a:xfrm>
              <a:custGeom>
                <a:rect b="b" l="l" r="r" t="t"/>
                <a:pathLst>
                  <a:path extrusionOk="0" h="2340" w="987">
                    <a:moveTo>
                      <a:pt x="1" y="1"/>
                    </a:moveTo>
                    <a:lnTo>
                      <a:pt x="32" y="2339"/>
                    </a:lnTo>
                    <a:lnTo>
                      <a:pt x="986" y="2339"/>
                    </a:lnTo>
                    <a:lnTo>
                      <a:pt x="881" y="32"/>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59"/>
              <p:cNvSpPr/>
              <p:nvPr/>
            </p:nvSpPr>
            <p:spPr>
              <a:xfrm>
                <a:off x="2080137" y="863689"/>
                <a:ext cx="104446" cy="266539"/>
              </a:xfrm>
              <a:custGeom>
                <a:rect b="b" l="l" r="r" t="t"/>
                <a:pathLst>
                  <a:path extrusionOk="0" h="1794" w="703">
                    <a:moveTo>
                      <a:pt x="0" y="0"/>
                    </a:moveTo>
                    <a:lnTo>
                      <a:pt x="21" y="1772"/>
                    </a:lnTo>
                    <a:cubicBezTo>
                      <a:pt x="241" y="1783"/>
                      <a:pt x="472" y="1793"/>
                      <a:pt x="703" y="1793"/>
                    </a:cubicBezTo>
                    <a:lnTo>
                      <a:pt x="5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59"/>
              <p:cNvSpPr/>
              <p:nvPr/>
            </p:nvSpPr>
            <p:spPr>
              <a:xfrm>
                <a:off x="1790269" y="967988"/>
                <a:ext cx="115441" cy="140401"/>
              </a:xfrm>
              <a:custGeom>
                <a:rect b="b" l="l" r="r" t="t"/>
                <a:pathLst>
                  <a:path extrusionOk="0" h="945" w="777">
                    <a:moveTo>
                      <a:pt x="1" y="1"/>
                    </a:moveTo>
                    <a:lnTo>
                      <a:pt x="43" y="787"/>
                    </a:lnTo>
                    <a:cubicBezTo>
                      <a:pt x="263" y="850"/>
                      <a:pt x="515" y="903"/>
                      <a:pt x="777" y="945"/>
                    </a:cubicBezTo>
                    <a:lnTo>
                      <a:pt x="7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59"/>
              <p:cNvSpPr/>
              <p:nvPr/>
            </p:nvSpPr>
            <p:spPr>
              <a:xfrm>
                <a:off x="2203156" y="863689"/>
                <a:ext cx="156001" cy="268025"/>
              </a:xfrm>
              <a:custGeom>
                <a:rect b="b" l="l" r="r" t="t"/>
                <a:pathLst>
                  <a:path extrusionOk="0" h="1804" w="1050">
                    <a:moveTo>
                      <a:pt x="1" y="0"/>
                    </a:moveTo>
                    <a:lnTo>
                      <a:pt x="32" y="1804"/>
                    </a:lnTo>
                    <a:lnTo>
                      <a:pt x="105" y="1804"/>
                    </a:lnTo>
                    <a:cubicBezTo>
                      <a:pt x="431" y="1804"/>
                      <a:pt x="745" y="1783"/>
                      <a:pt x="1049" y="1772"/>
                    </a:cubicBezTo>
                    <a:lnTo>
                      <a:pt x="8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59"/>
              <p:cNvSpPr/>
              <p:nvPr/>
            </p:nvSpPr>
            <p:spPr>
              <a:xfrm>
                <a:off x="2379216" y="863689"/>
                <a:ext cx="145007" cy="261785"/>
              </a:xfrm>
              <a:custGeom>
                <a:rect b="b" l="l" r="r" t="t"/>
                <a:pathLst>
                  <a:path extrusionOk="0" h="1762" w="976">
                    <a:moveTo>
                      <a:pt x="22" y="0"/>
                    </a:moveTo>
                    <a:lnTo>
                      <a:pt x="1" y="1762"/>
                    </a:lnTo>
                    <a:cubicBezTo>
                      <a:pt x="315" y="1730"/>
                      <a:pt x="619" y="1699"/>
                      <a:pt x="913" y="1657"/>
                    </a:cubicBezTo>
                    <a:lnTo>
                      <a:pt x="9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59"/>
              <p:cNvSpPr/>
              <p:nvPr/>
            </p:nvSpPr>
            <p:spPr>
              <a:xfrm>
                <a:off x="1924283" y="894741"/>
                <a:ext cx="140401" cy="230733"/>
              </a:xfrm>
              <a:custGeom>
                <a:rect b="b" l="l" r="r" t="t"/>
                <a:pathLst>
                  <a:path extrusionOk="0" h="1553" w="945">
                    <a:moveTo>
                      <a:pt x="1" y="1"/>
                    </a:moveTo>
                    <a:lnTo>
                      <a:pt x="22" y="1448"/>
                    </a:lnTo>
                    <a:cubicBezTo>
                      <a:pt x="315" y="1501"/>
                      <a:pt x="619" y="1532"/>
                      <a:pt x="944" y="1553"/>
                    </a:cubicBezTo>
                    <a:lnTo>
                      <a:pt x="881" y="32"/>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59"/>
              <p:cNvSpPr/>
              <p:nvPr/>
            </p:nvSpPr>
            <p:spPr>
              <a:xfrm>
                <a:off x="1944489" y="913462"/>
                <a:ext cx="93749" cy="23623"/>
              </a:xfrm>
              <a:custGeom>
                <a:rect b="b" l="l" r="r" t="t"/>
                <a:pathLst>
                  <a:path extrusionOk="0" h="159" w="631">
                    <a:moveTo>
                      <a:pt x="1" y="1"/>
                    </a:moveTo>
                    <a:lnTo>
                      <a:pt x="1" y="158"/>
                    </a:lnTo>
                    <a:lnTo>
                      <a:pt x="630" y="158"/>
                    </a:lnTo>
                    <a:lnTo>
                      <a:pt x="6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2" name="Google Shape;3142;p59"/>
              <p:cNvSpPr/>
              <p:nvPr/>
            </p:nvSpPr>
            <p:spPr>
              <a:xfrm>
                <a:off x="1946123" y="952388"/>
                <a:ext cx="93601" cy="23623"/>
              </a:xfrm>
              <a:custGeom>
                <a:rect b="b" l="l" r="r" t="t"/>
                <a:pathLst>
                  <a:path extrusionOk="0" h="159" w="630">
                    <a:moveTo>
                      <a:pt x="0" y="1"/>
                    </a:moveTo>
                    <a:lnTo>
                      <a:pt x="0" y="158"/>
                    </a:lnTo>
                    <a:lnTo>
                      <a:pt x="630" y="158"/>
                    </a:lnTo>
                    <a:lnTo>
                      <a:pt x="619"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59"/>
              <p:cNvSpPr/>
              <p:nvPr/>
            </p:nvSpPr>
            <p:spPr>
              <a:xfrm>
                <a:off x="1941369" y="1201695"/>
                <a:ext cx="104595" cy="20503"/>
              </a:xfrm>
              <a:custGeom>
                <a:rect b="b" l="l" r="r" t="t"/>
                <a:pathLst>
                  <a:path extrusionOk="0" h="138" w="704">
                    <a:moveTo>
                      <a:pt x="1" y="1"/>
                    </a:moveTo>
                    <a:lnTo>
                      <a:pt x="1" y="137"/>
                    </a:lnTo>
                    <a:lnTo>
                      <a:pt x="704" y="137"/>
                    </a:lnTo>
                    <a:lnTo>
                      <a:pt x="70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59"/>
              <p:cNvSpPr/>
              <p:nvPr/>
            </p:nvSpPr>
            <p:spPr>
              <a:xfrm>
                <a:off x="2122480" y="1201695"/>
                <a:ext cx="18572" cy="14263"/>
              </a:xfrm>
              <a:custGeom>
                <a:rect b="b" l="l" r="r" t="t"/>
                <a:pathLst>
                  <a:path extrusionOk="0" h="96" w="125">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59"/>
              <p:cNvSpPr/>
              <p:nvPr/>
            </p:nvSpPr>
            <p:spPr>
              <a:xfrm>
                <a:off x="2401057" y="1179854"/>
                <a:ext cx="85875" cy="42343"/>
              </a:xfrm>
              <a:custGeom>
                <a:rect b="b" l="l" r="r" t="t"/>
                <a:pathLst>
                  <a:path extrusionOk="0" h="285" w="578">
                    <a:moveTo>
                      <a:pt x="0" y="1"/>
                    </a:moveTo>
                    <a:lnTo>
                      <a:pt x="11" y="284"/>
                    </a:lnTo>
                    <a:lnTo>
                      <a:pt x="577" y="284"/>
                    </a:lnTo>
                    <a:lnTo>
                      <a:pt x="577"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6" name="Google Shape;3146;p59"/>
              <p:cNvSpPr/>
              <p:nvPr/>
            </p:nvSpPr>
            <p:spPr>
              <a:xfrm>
                <a:off x="1804384" y="982103"/>
                <a:ext cx="74881" cy="39075"/>
              </a:xfrm>
              <a:custGeom>
                <a:rect b="b" l="l" r="r" t="t"/>
                <a:pathLst>
                  <a:path extrusionOk="0" h="263" w="504">
                    <a:moveTo>
                      <a:pt x="503" y="0"/>
                    </a:moveTo>
                    <a:lnTo>
                      <a:pt x="0" y="21"/>
                    </a:lnTo>
                    <a:lnTo>
                      <a:pt x="0" y="262"/>
                    </a:lnTo>
                    <a:lnTo>
                      <a:pt x="503" y="241"/>
                    </a:lnTo>
                    <a:lnTo>
                      <a:pt x="50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59"/>
              <p:cNvSpPr/>
              <p:nvPr/>
            </p:nvSpPr>
            <p:spPr>
              <a:xfrm>
                <a:off x="1815229" y="1195455"/>
                <a:ext cx="70275" cy="39223"/>
              </a:xfrm>
              <a:custGeom>
                <a:rect b="b" l="l" r="r" t="t"/>
                <a:pathLst>
                  <a:path extrusionOk="0" h="264" w="473">
                    <a:moveTo>
                      <a:pt x="472" y="1"/>
                    </a:moveTo>
                    <a:lnTo>
                      <a:pt x="1" y="22"/>
                    </a:lnTo>
                    <a:lnTo>
                      <a:pt x="1" y="263"/>
                    </a:lnTo>
                    <a:lnTo>
                      <a:pt x="472" y="242"/>
                    </a:lnTo>
                    <a:lnTo>
                      <a:pt x="47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59"/>
              <p:cNvSpPr/>
              <p:nvPr/>
            </p:nvSpPr>
            <p:spPr>
              <a:xfrm>
                <a:off x="2276403" y="1195455"/>
                <a:ext cx="18869" cy="17383"/>
              </a:xfrm>
              <a:custGeom>
                <a:rect b="b" l="l" r="r" t="t"/>
                <a:pathLst>
                  <a:path extrusionOk="0" h="117" w="127">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59"/>
              <p:cNvSpPr/>
              <p:nvPr/>
            </p:nvSpPr>
            <p:spPr>
              <a:xfrm>
                <a:off x="2261100" y="938422"/>
                <a:ext cx="18572" cy="12629"/>
              </a:xfrm>
              <a:custGeom>
                <a:rect b="b" l="l" r="r" t="t"/>
                <a:pathLst>
                  <a:path extrusionOk="0" h="85" w="125">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59"/>
              <p:cNvSpPr/>
              <p:nvPr/>
            </p:nvSpPr>
            <p:spPr>
              <a:xfrm>
                <a:off x="2433743" y="1140928"/>
                <a:ext cx="18869" cy="18869"/>
              </a:xfrm>
              <a:custGeom>
                <a:rect b="b" l="l" r="r" t="t"/>
                <a:pathLst>
                  <a:path extrusionOk="0" h="127" w="127">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59"/>
              <p:cNvSpPr/>
              <p:nvPr/>
            </p:nvSpPr>
            <p:spPr>
              <a:xfrm>
                <a:off x="2446966" y="939759"/>
                <a:ext cx="23177" cy="15897"/>
              </a:xfrm>
              <a:custGeom>
                <a:rect b="b" l="l" r="r" t="t"/>
                <a:pathLst>
                  <a:path extrusionOk="0" h="107" w="156">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152" name="Google Shape;3152;p59"/>
          <p:cNvGrpSpPr/>
          <p:nvPr/>
        </p:nvGrpSpPr>
        <p:grpSpPr>
          <a:xfrm>
            <a:off x="5153416" y="859708"/>
            <a:ext cx="3268775" cy="380199"/>
            <a:chOff x="5161963" y="859708"/>
            <a:chExt cx="3268775" cy="380199"/>
          </a:xfrm>
        </p:grpSpPr>
        <p:sp>
          <p:nvSpPr>
            <p:cNvPr id="3153" name="Google Shape;3153;p59"/>
            <p:cNvSpPr/>
            <p:nvPr/>
          </p:nvSpPr>
          <p:spPr>
            <a:xfrm flipH="1">
              <a:off x="5288102" y="876794"/>
              <a:ext cx="59429" cy="28229"/>
            </a:xfrm>
            <a:custGeom>
              <a:rect b="b" l="l" r="r" t="t"/>
              <a:pathLst>
                <a:path extrusionOk="0" h="190" w="400">
                  <a:moveTo>
                    <a:pt x="1" y="1"/>
                  </a:moveTo>
                  <a:lnTo>
                    <a:pt x="1" y="189"/>
                  </a:lnTo>
                  <a:lnTo>
                    <a:pt x="399" y="189"/>
                  </a:lnTo>
                  <a:lnTo>
                    <a:pt x="389"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4" name="Google Shape;3154;p59"/>
            <p:cNvSpPr/>
            <p:nvPr/>
          </p:nvSpPr>
          <p:spPr>
            <a:xfrm flipH="1">
              <a:off x="5169688" y="876794"/>
              <a:ext cx="62549" cy="28229"/>
            </a:xfrm>
            <a:custGeom>
              <a:rect b="b" l="l" r="r" t="t"/>
              <a:pathLst>
                <a:path extrusionOk="0" h="190" w="421">
                  <a:moveTo>
                    <a:pt x="1" y="1"/>
                  </a:moveTo>
                  <a:lnTo>
                    <a:pt x="11" y="189"/>
                  </a:lnTo>
                  <a:lnTo>
                    <a:pt x="420" y="189"/>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59"/>
            <p:cNvSpPr/>
            <p:nvPr/>
          </p:nvSpPr>
          <p:spPr>
            <a:xfrm flipH="1">
              <a:off x="6581289" y="878428"/>
              <a:ext cx="37440" cy="18720"/>
            </a:xfrm>
            <a:custGeom>
              <a:rect b="b" l="l" r="r" t="t"/>
              <a:pathLst>
                <a:path extrusionOk="0" h="126" w="252">
                  <a:moveTo>
                    <a:pt x="0" y="0"/>
                  </a:moveTo>
                  <a:lnTo>
                    <a:pt x="10" y="126"/>
                  </a:lnTo>
                  <a:lnTo>
                    <a:pt x="252" y="126"/>
                  </a:lnTo>
                  <a:lnTo>
                    <a:pt x="252"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59"/>
            <p:cNvSpPr/>
            <p:nvPr/>
          </p:nvSpPr>
          <p:spPr>
            <a:xfrm flipH="1">
              <a:off x="6470602" y="876794"/>
              <a:ext cx="65669" cy="28229"/>
            </a:xfrm>
            <a:custGeom>
              <a:rect b="b" l="l" r="r" t="t"/>
              <a:pathLst>
                <a:path extrusionOk="0" h="190" w="442">
                  <a:moveTo>
                    <a:pt x="1" y="1"/>
                  </a:moveTo>
                  <a:lnTo>
                    <a:pt x="1" y="189"/>
                  </a:lnTo>
                  <a:lnTo>
                    <a:pt x="441" y="189"/>
                  </a:lnTo>
                  <a:lnTo>
                    <a:pt x="431"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59"/>
            <p:cNvSpPr/>
            <p:nvPr/>
          </p:nvSpPr>
          <p:spPr>
            <a:xfrm flipH="1">
              <a:off x="6338222" y="876794"/>
              <a:ext cx="68640" cy="28229"/>
            </a:xfrm>
            <a:custGeom>
              <a:rect b="b" l="l" r="r" t="t"/>
              <a:pathLst>
                <a:path extrusionOk="0" h="190" w="462">
                  <a:moveTo>
                    <a:pt x="0" y="1"/>
                  </a:moveTo>
                  <a:lnTo>
                    <a:pt x="0" y="189"/>
                  </a:lnTo>
                  <a:lnTo>
                    <a:pt x="462" y="189"/>
                  </a:lnTo>
                  <a:lnTo>
                    <a:pt x="46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59"/>
            <p:cNvSpPr/>
            <p:nvPr/>
          </p:nvSpPr>
          <p:spPr>
            <a:xfrm flipH="1">
              <a:off x="5948661" y="878428"/>
              <a:ext cx="54675" cy="18720"/>
            </a:xfrm>
            <a:custGeom>
              <a:rect b="b" l="l" r="r" t="t"/>
              <a:pathLst>
                <a:path extrusionOk="0" h="126" w="368">
                  <a:moveTo>
                    <a:pt x="0" y="0"/>
                  </a:moveTo>
                  <a:lnTo>
                    <a:pt x="0" y="126"/>
                  </a:lnTo>
                  <a:lnTo>
                    <a:pt x="367" y="126"/>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59"/>
            <p:cNvSpPr/>
            <p:nvPr/>
          </p:nvSpPr>
          <p:spPr>
            <a:xfrm flipH="1">
              <a:off x="5785082" y="876794"/>
              <a:ext cx="96721" cy="28229"/>
            </a:xfrm>
            <a:custGeom>
              <a:rect b="b" l="l" r="r" t="t"/>
              <a:pathLst>
                <a:path extrusionOk="0" h="190" w="651">
                  <a:moveTo>
                    <a:pt x="0" y="1"/>
                  </a:moveTo>
                  <a:lnTo>
                    <a:pt x="0" y="189"/>
                  </a:lnTo>
                  <a:lnTo>
                    <a:pt x="640" y="189"/>
                  </a:lnTo>
                  <a:lnTo>
                    <a:pt x="65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59"/>
            <p:cNvSpPr/>
            <p:nvPr/>
          </p:nvSpPr>
          <p:spPr>
            <a:xfrm flipH="1">
              <a:off x="7255815" y="878428"/>
              <a:ext cx="54675" cy="18720"/>
            </a:xfrm>
            <a:custGeom>
              <a:rect b="b" l="l" r="r" t="t"/>
              <a:pathLst>
                <a:path extrusionOk="0" h="126" w="368">
                  <a:moveTo>
                    <a:pt x="0" y="0"/>
                  </a:moveTo>
                  <a:lnTo>
                    <a:pt x="0" y="126"/>
                  </a:lnTo>
                  <a:lnTo>
                    <a:pt x="367" y="126"/>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59"/>
            <p:cNvSpPr/>
            <p:nvPr/>
          </p:nvSpPr>
          <p:spPr>
            <a:xfrm flipH="1">
              <a:off x="7092236" y="876794"/>
              <a:ext cx="96721" cy="28229"/>
            </a:xfrm>
            <a:custGeom>
              <a:rect b="b" l="l" r="r" t="t"/>
              <a:pathLst>
                <a:path extrusionOk="0" h="190" w="651">
                  <a:moveTo>
                    <a:pt x="0" y="1"/>
                  </a:moveTo>
                  <a:lnTo>
                    <a:pt x="0" y="189"/>
                  </a:lnTo>
                  <a:lnTo>
                    <a:pt x="650" y="189"/>
                  </a:lnTo>
                  <a:lnTo>
                    <a:pt x="65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59"/>
            <p:cNvSpPr/>
            <p:nvPr/>
          </p:nvSpPr>
          <p:spPr>
            <a:xfrm flipH="1">
              <a:off x="6894484" y="876794"/>
              <a:ext cx="102961" cy="28229"/>
            </a:xfrm>
            <a:custGeom>
              <a:rect b="b" l="l" r="r" t="t"/>
              <a:pathLst>
                <a:path extrusionOk="0" h="190" w="693">
                  <a:moveTo>
                    <a:pt x="1" y="1"/>
                  </a:moveTo>
                  <a:lnTo>
                    <a:pt x="11" y="189"/>
                  </a:lnTo>
                  <a:lnTo>
                    <a:pt x="693" y="189"/>
                  </a:lnTo>
                  <a:lnTo>
                    <a:pt x="69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63" name="Google Shape;3163;p59"/>
            <p:cNvGrpSpPr/>
            <p:nvPr/>
          </p:nvGrpSpPr>
          <p:grpSpPr>
            <a:xfrm flipH="1">
              <a:off x="5161963" y="859708"/>
              <a:ext cx="3268775" cy="380199"/>
              <a:chOff x="975489" y="863689"/>
              <a:chExt cx="3268775" cy="380199"/>
            </a:xfrm>
          </p:grpSpPr>
          <p:sp>
            <p:nvSpPr>
              <p:cNvPr id="3164" name="Google Shape;3164;p59"/>
              <p:cNvSpPr/>
              <p:nvPr/>
            </p:nvSpPr>
            <p:spPr>
              <a:xfrm>
                <a:off x="2505355" y="905736"/>
                <a:ext cx="166847" cy="338151"/>
              </a:xfrm>
              <a:custGeom>
                <a:rect b="b" l="l" r="r" t="t"/>
                <a:pathLst>
                  <a:path extrusionOk="0" h="2276" w="1123">
                    <a:moveTo>
                      <a:pt x="588" y="0"/>
                    </a:moveTo>
                    <a:lnTo>
                      <a:pt x="1" y="2171"/>
                    </a:lnTo>
                    <a:lnTo>
                      <a:pt x="546" y="2276"/>
                    </a:lnTo>
                    <a:lnTo>
                      <a:pt x="1123" y="74"/>
                    </a:lnTo>
                    <a:lnTo>
                      <a:pt x="5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59"/>
              <p:cNvSpPr/>
              <p:nvPr/>
            </p:nvSpPr>
            <p:spPr>
              <a:xfrm>
                <a:off x="2536556" y="905736"/>
                <a:ext cx="135647" cy="207407"/>
              </a:xfrm>
              <a:custGeom>
                <a:rect b="b" l="l" r="r" t="t"/>
                <a:pathLst>
                  <a:path extrusionOk="0" h="1396" w="913">
                    <a:moveTo>
                      <a:pt x="378" y="0"/>
                    </a:moveTo>
                    <a:lnTo>
                      <a:pt x="1" y="1395"/>
                    </a:lnTo>
                    <a:cubicBezTo>
                      <a:pt x="200" y="1374"/>
                      <a:pt x="399" y="1332"/>
                      <a:pt x="598" y="1280"/>
                    </a:cubicBezTo>
                    <a:lnTo>
                      <a:pt x="913" y="74"/>
                    </a:lnTo>
                    <a:lnTo>
                      <a:pt x="3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59"/>
              <p:cNvSpPr/>
              <p:nvPr/>
            </p:nvSpPr>
            <p:spPr>
              <a:xfrm>
                <a:off x="2592717" y="930696"/>
                <a:ext cx="54675" cy="45315"/>
              </a:xfrm>
              <a:custGeom>
                <a:rect b="b" l="l" r="r" t="t"/>
                <a:pathLst>
                  <a:path extrusionOk="0" h="305" w="368">
                    <a:moveTo>
                      <a:pt x="74" y="0"/>
                    </a:moveTo>
                    <a:lnTo>
                      <a:pt x="0" y="294"/>
                    </a:lnTo>
                    <a:lnTo>
                      <a:pt x="283" y="304"/>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59"/>
              <p:cNvSpPr/>
              <p:nvPr/>
            </p:nvSpPr>
            <p:spPr>
              <a:xfrm>
                <a:off x="2525710" y="1186094"/>
                <a:ext cx="51555" cy="45463"/>
              </a:xfrm>
              <a:custGeom>
                <a:rect b="b" l="l" r="r" t="t"/>
                <a:pathLst>
                  <a:path extrusionOk="0" h="306" w="347">
                    <a:moveTo>
                      <a:pt x="63" y="1"/>
                    </a:moveTo>
                    <a:lnTo>
                      <a:pt x="0" y="232"/>
                    </a:lnTo>
                    <a:lnTo>
                      <a:pt x="283" y="305"/>
                    </a:lnTo>
                    <a:lnTo>
                      <a:pt x="346" y="64"/>
                    </a:lnTo>
                    <a:lnTo>
                      <a:pt x="6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59"/>
              <p:cNvSpPr/>
              <p:nvPr/>
            </p:nvSpPr>
            <p:spPr>
              <a:xfrm>
                <a:off x="2598957" y="986708"/>
                <a:ext cx="14114" cy="32835"/>
              </a:xfrm>
              <a:custGeom>
                <a:rect b="b" l="l" r="r" t="t"/>
                <a:pathLst>
                  <a:path extrusionOk="0" h="221" w="95">
                    <a:moveTo>
                      <a:pt x="53" y="1"/>
                    </a:moveTo>
                    <a:lnTo>
                      <a:pt x="0" y="221"/>
                    </a:lnTo>
                    <a:lnTo>
                      <a:pt x="42" y="221"/>
                    </a:lnTo>
                    <a:lnTo>
                      <a:pt x="95"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59"/>
              <p:cNvSpPr/>
              <p:nvPr/>
            </p:nvSpPr>
            <p:spPr>
              <a:xfrm>
                <a:off x="1664130" y="896376"/>
                <a:ext cx="115441" cy="346025"/>
              </a:xfrm>
              <a:custGeom>
                <a:rect b="b" l="l" r="r" t="t"/>
                <a:pathLst>
                  <a:path extrusionOk="0" h="2329" w="777">
                    <a:moveTo>
                      <a:pt x="0" y="0"/>
                    </a:moveTo>
                    <a:lnTo>
                      <a:pt x="32" y="2328"/>
                    </a:lnTo>
                    <a:lnTo>
                      <a:pt x="776" y="2328"/>
                    </a:lnTo>
                    <a:lnTo>
                      <a:pt x="60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59"/>
              <p:cNvSpPr/>
              <p:nvPr/>
            </p:nvSpPr>
            <p:spPr>
              <a:xfrm>
                <a:off x="975489" y="896376"/>
                <a:ext cx="151247" cy="346025"/>
              </a:xfrm>
              <a:custGeom>
                <a:rect b="b" l="l" r="r" t="t"/>
                <a:pathLst>
                  <a:path extrusionOk="0" h="2329" w="1018">
                    <a:moveTo>
                      <a:pt x="32" y="0"/>
                    </a:moveTo>
                    <a:lnTo>
                      <a:pt x="0" y="2328"/>
                    </a:lnTo>
                    <a:lnTo>
                      <a:pt x="923" y="2328"/>
                    </a:lnTo>
                    <a:lnTo>
                      <a:pt x="10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1" name="Google Shape;3171;p59"/>
              <p:cNvSpPr/>
              <p:nvPr/>
            </p:nvSpPr>
            <p:spPr>
              <a:xfrm>
                <a:off x="1385256" y="991463"/>
                <a:ext cx="109201" cy="250939"/>
              </a:xfrm>
              <a:custGeom>
                <a:rect b="b" l="l" r="r" t="t"/>
                <a:pathLst>
                  <a:path extrusionOk="0" h="1689" w="735">
                    <a:moveTo>
                      <a:pt x="42" y="0"/>
                    </a:moveTo>
                    <a:lnTo>
                      <a:pt x="0" y="1688"/>
                    </a:lnTo>
                    <a:lnTo>
                      <a:pt x="734" y="1688"/>
                    </a:lnTo>
                    <a:lnTo>
                      <a:pt x="6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2" name="Google Shape;3172;p59"/>
              <p:cNvSpPr/>
              <p:nvPr/>
            </p:nvSpPr>
            <p:spPr>
              <a:xfrm>
                <a:off x="1280809" y="896376"/>
                <a:ext cx="88995" cy="346025"/>
              </a:xfrm>
              <a:custGeom>
                <a:rect b="b" l="l" r="r" t="t"/>
                <a:pathLst>
                  <a:path extrusionOk="0" h="2329" w="599">
                    <a:moveTo>
                      <a:pt x="1" y="0"/>
                    </a:moveTo>
                    <a:lnTo>
                      <a:pt x="64" y="2328"/>
                    </a:lnTo>
                    <a:lnTo>
                      <a:pt x="598" y="2328"/>
                    </a:lnTo>
                    <a:lnTo>
                      <a:pt x="5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3" name="Google Shape;3173;p59"/>
              <p:cNvSpPr/>
              <p:nvPr/>
            </p:nvSpPr>
            <p:spPr>
              <a:xfrm>
                <a:off x="1126589" y="929062"/>
                <a:ext cx="146641" cy="313339"/>
              </a:xfrm>
              <a:custGeom>
                <a:rect b="b" l="l" r="r" t="t"/>
                <a:pathLst>
                  <a:path extrusionOk="0" h="2109" w="987">
                    <a:moveTo>
                      <a:pt x="84" y="1"/>
                    </a:moveTo>
                    <a:lnTo>
                      <a:pt x="1" y="2108"/>
                    </a:lnTo>
                    <a:lnTo>
                      <a:pt x="986" y="2108"/>
                    </a:lnTo>
                    <a:lnTo>
                      <a:pt x="902" y="64"/>
                    </a:lnTo>
                    <a:lnTo>
                      <a:pt x="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4" name="Google Shape;3174;p59"/>
              <p:cNvSpPr/>
              <p:nvPr/>
            </p:nvSpPr>
            <p:spPr>
              <a:xfrm>
                <a:off x="1502036" y="924456"/>
                <a:ext cx="151247" cy="317945"/>
              </a:xfrm>
              <a:custGeom>
                <a:rect b="b" l="l" r="r" t="t"/>
                <a:pathLst>
                  <a:path extrusionOk="0" h="2140" w="1018">
                    <a:moveTo>
                      <a:pt x="1" y="0"/>
                    </a:moveTo>
                    <a:lnTo>
                      <a:pt x="32" y="2139"/>
                    </a:lnTo>
                    <a:lnTo>
                      <a:pt x="1018" y="2139"/>
                    </a:lnTo>
                    <a:lnTo>
                      <a:pt x="913" y="32"/>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5" name="Google Shape;3175;p59"/>
              <p:cNvSpPr/>
              <p:nvPr/>
            </p:nvSpPr>
            <p:spPr>
              <a:xfrm>
                <a:off x="1667250" y="1116116"/>
                <a:ext cx="112321" cy="126287"/>
              </a:xfrm>
              <a:custGeom>
                <a:rect b="b" l="l" r="r" t="t"/>
                <a:pathLst>
                  <a:path extrusionOk="0" h="850" w="756">
                    <a:moveTo>
                      <a:pt x="0" y="0"/>
                    </a:moveTo>
                    <a:lnTo>
                      <a:pt x="11" y="839"/>
                    </a:lnTo>
                    <a:lnTo>
                      <a:pt x="755" y="849"/>
                    </a:lnTo>
                    <a:lnTo>
                      <a:pt x="713" y="315"/>
                    </a:lnTo>
                    <a:cubicBezTo>
                      <a:pt x="483" y="189"/>
                      <a:pt x="242" y="94"/>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6" name="Google Shape;3176;p59"/>
              <p:cNvSpPr/>
              <p:nvPr/>
            </p:nvSpPr>
            <p:spPr>
              <a:xfrm>
                <a:off x="975489" y="1031875"/>
                <a:ext cx="146641" cy="210527"/>
              </a:xfrm>
              <a:custGeom>
                <a:rect b="b" l="l" r="r" t="t"/>
                <a:pathLst>
                  <a:path extrusionOk="0" h="1417" w="987">
                    <a:moveTo>
                      <a:pt x="986" y="1"/>
                    </a:moveTo>
                    <a:lnTo>
                      <a:pt x="986" y="1"/>
                    </a:lnTo>
                    <a:cubicBezTo>
                      <a:pt x="651" y="11"/>
                      <a:pt x="325" y="43"/>
                      <a:pt x="21" y="74"/>
                    </a:cubicBezTo>
                    <a:lnTo>
                      <a:pt x="0" y="1416"/>
                    </a:lnTo>
                    <a:lnTo>
                      <a:pt x="923" y="1416"/>
                    </a:lnTo>
                    <a:lnTo>
                      <a:pt x="9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59"/>
              <p:cNvSpPr/>
              <p:nvPr/>
            </p:nvSpPr>
            <p:spPr>
              <a:xfrm>
                <a:off x="1385256" y="1049109"/>
                <a:ext cx="109201" cy="194779"/>
              </a:xfrm>
              <a:custGeom>
                <a:rect b="b" l="l" r="r" t="t"/>
                <a:pathLst>
                  <a:path extrusionOk="0" h="1311" w="735">
                    <a:moveTo>
                      <a:pt x="32" y="0"/>
                    </a:moveTo>
                    <a:lnTo>
                      <a:pt x="0" y="1311"/>
                    </a:lnTo>
                    <a:lnTo>
                      <a:pt x="734" y="1300"/>
                    </a:lnTo>
                    <a:lnTo>
                      <a:pt x="703" y="115"/>
                    </a:lnTo>
                    <a:cubicBezTo>
                      <a:pt x="483" y="74"/>
                      <a:pt x="262" y="32"/>
                      <a:pt x="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8" name="Google Shape;3178;p59"/>
              <p:cNvSpPr/>
              <p:nvPr/>
            </p:nvSpPr>
            <p:spPr>
              <a:xfrm>
                <a:off x="1283929" y="1036629"/>
                <a:ext cx="85875" cy="205773"/>
              </a:xfrm>
              <a:custGeom>
                <a:rect b="b" l="l" r="r" t="t"/>
                <a:pathLst>
                  <a:path extrusionOk="0" h="1385" w="578">
                    <a:moveTo>
                      <a:pt x="1" y="0"/>
                    </a:moveTo>
                    <a:lnTo>
                      <a:pt x="43" y="1384"/>
                    </a:lnTo>
                    <a:lnTo>
                      <a:pt x="577" y="1384"/>
                    </a:lnTo>
                    <a:lnTo>
                      <a:pt x="556" y="53"/>
                    </a:lnTo>
                    <a:cubicBezTo>
                      <a:pt x="378" y="32"/>
                      <a:pt x="189" y="1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9" name="Google Shape;3179;p59"/>
              <p:cNvSpPr/>
              <p:nvPr/>
            </p:nvSpPr>
            <p:spPr>
              <a:xfrm>
                <a:off x="1126589" y="1031875"/>
                <a:ext cx="146641" cy="210527"/>
              </a:xfrm>
              <a:custGeom>
                <a:rect b="b" l="l" r="r" t="t"/>
                <a:pathLst>
                  <a:path extrusionOk="0" h="1417" w="987">
                    <a:moveTo>
                      <a:pt x="63" y="1"/>
                    </a:moveTo>
                    <a:lnTo>
                      <a:pt x="1" y="1416"/>
                    </a:lnTo>
                    <a:lnTo>
                      <a:pt x="986" y="1416"/>
                    </a:lnTo>
                    <a:lnTo>
                      <a:pt x="934" y="22"/>
                    </a:lnTo>
                    <a:cubicBezTo>
                      <a:pt x="630" y="1"/>
                      <a:pt x="347" y="1"/>
                      <a:pt x="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0" name="Google Shape;3180;p59"/>
              <p:cNvSpPr/>
              <p:nvPr/>
            </p:nvSpPr>
            <p:spPr>
              <a:xfrm>
                <a:off x="1505156" y="1069315"/>
                <a:ext cx="148127" cy="173087"/>
              </a:xfrm>
              <a:custGeom>
                <a:rect b="b" l="l" r="r" t="t"/>
                <a:pathLst>
                  <a:path extrusionOk="0" h="1165" w="997">
                    <a:moveTo>
                      <a:pt x="1" y="0"/>
                    </a:moveTo>
                    <a:lnTo>
                      <a:pt x="11" y="1164"/>
                    </a:lnTo>
                    <a:lnTo>
                      <a:pt x="997" y="1164"/>
                    </a:lnTo>
                    <a:lnTo>
                      <a:pt x="955" y="263"/>
                    </a:lnTo>
                    <a:cubicBezTo>
                      <a:pt x="640" y="158"/>
                      <a:pt x="326" y="63"/>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1" name="Google Shape;3181;p59"/>
              <p:cNvSpPr/>
              <p:nvPr/>
            </p:nvSpPr>
            <p:spPr>
              <a:xfrm>
                <a:off x="995696" y="1203329"/>
                <a:ext cx="90481" cy="23474"/>
              </a:xfrm>
              <a:custGeom>
                <a:rect b="b" l="l" r="r" t="t"/>
                <a:pathLst>
                  <a:path extrusionOk="0" h="158" w="609">
                    <a:moveTo>
                      <a:pt x="11" y="0"/>
                    </a:moveTo>
                    <a:lnTo>
                      <a:pt x="1" y="158"/>
                    </a:lnTo>
                    <a:lnTo>
                      <a:pt x="609" y="158"/>
                    </a:lnTo>
                    <a:lnTo>
                      <a:pt x="609"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2" name="Google Shape;3182;p59"/>
              <p:cNvSpPr/>
              <p:nvPr/>
            </p:nvSpPr>
            <p:spPr>
              <a:xfrm>
                <a:off x="997330" y="1165888"/>
                <a:ext cx="90481" cy="21989"/>
              </a:xfrm>
              <a:custGeom>
                <a:rect b="b" l="l" r="r" t="t"/>
                <a:pathLst>
                  <a:path extrusionOk="0" h="148" w="609">
                    <a:moveTo>
                      <a:pt x="0" y="1"/>
                    </a:moveTo>
                    <a:lnTo>
                      <a:pt x="0" y="147"/>
                    </a:lnTo>
                    <a:lnTo>
                      <a:pt x="598" y="147"/>
                    </a:lnTo>
                    <a:lnTo>
                      <a:pt x="60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59"/>
              <p:cNvSpPr/>
              <p:nvPr/>
            </p:nvSpPr>
            <p:spPr>
              <a:xfrm>
                <a:off x="1156155" y="1193969"/>
                <a:ext cx="85875" cy="29715"/>
              </a:xfrm>
              <a:custGeom>
                <a:rect b="b" l="l" r="r" t="t"/>
                <a:pathLst>
                  <a:path extrusionOk="0" h="200" w="578">
                    <a:moveTo>
                      <a:pt x="1" y="0"/>
                    </a:moveTo>
                    <a:lnTo>
                      <a:pt x="1" y="200"/>
                    </a:lnTo>
                    <a:lnTo>
                      <a:pt x="578" y="200"/>
                    </a:lnTo>
                    <a:lnTo>
                      <a:pt x="578"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59"/>
              <p:cNvSpPr/>
              <p:nvPr/>
            </p:nvSpPr>
            <p:spPr>
              <a:xfrm>
                <a:off x="989455" y="910341"/>
                <a:ext cx="99841" cy="20503"/>
              </a:xfrm>
              <a:custGeom>
                <a:rect b="b" l="l" r="r" t="t"/>
                <a:pathLst>
                  <a:path extrusionOk="0" h="138" w="672">
                    <a:moveTo>
                      <a:pt x="1" y="1"/>
                    </a:moveTo>
                    <a:lnTo>
                      <a:pt x="1" y="137"/>
                    </a:lnTo>
                    <a:lnTo>
                      <a:pt x="672" y="137"/>
                    </a:lnTo>
                    <a:lnTo>
                      <a:pt x="67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59"/>
              <p:cNvSpPr/>
              <p:nvPr/>
            </p:nvSpPr>
            <p:spPr>
              <a:xfrm>
                <a:off x="1318695" y="916582"/>
                <a:ext cx="18423" cy="17383"/>
              </a:xfrm>
              <a:custGeom>
                <a:rect b="b" l="l" r="r" t="t"/>
                <a:pathLst>
                  <a:path extrusionOk="0" h="117" w="124">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59"/>
              <p:cNvSpPr/>
              <p:nvPr/>
            </p:nvSpPr>
            <p:spPr>
              <a:xfrm>
                <a:off x="1196122" y="1158163"/>
                <a:ext cx="16343" cy="11292"/>
              </a:xfrm>
              <a:custGeom>
                <a:rect b="b" l="l" r="r" t="t"/>
                <a:pathLst>
                  <a:path extrusionOk="0" h="76" w="11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59"/>
              <p:cNvSpPr/>
              <p:nvPr/>
            </p:nvSpPr>
            <p:spPr>
              <a:xfrm>
                <a:off x="1405462" y="1207935"/>
                <a:ext cx="67155" cy="18869"/>
              </a:xfrm>
              <a:custGeom>
                <a:rect b="b" l="l" r="r" t="t"/>
                <a:pathLst>
                  <a:path extrusionOk="0" h="127" w="452">
                    <a:moveTo>
                      <a:pt x="11" y="1"/>
                    </a:moveTo>
                    <a:lnTo>
                      <a:pt x="1" y="127"/>
                    </a:lnTo>
                    <a:lnTo>
                      <a:pt x="452" y="127"/>
                    </a:lnTo>
                    <a:lnTo>
                      <a:pt x="45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59"/>
              <p:cNvSpPr/>
              <p:nvPr/>
            </p:nvSpPr>
            <p:spPr>
              <a:xfrm>
                <a:off x="1304284" y="1187729"/>
                <a:ext cx="54675" cy="43829"/>
              </a:xfrm>
              <a:custGeom>
                <a:rect b="b" l="l" r="r" t="t"/>
                <a:pathLst>
                  <a:path extrusionOk="0" h="295" w="368">
                    <a:moveTo>
                      <a:pt x="367" y="0"/>
                    </a:moveTo>
                    <a:lnTo>
                      <a:pt x="0" y="11"/>
                    </a:lnTo>
                    <a:lnTo>
                      <a:pt x="0" y="294"/>
                    </a:lnTo>
                    <a:lnTo>
                      <a:pt x="357" y="273"/>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59"/>
              <p:cNvSpPr/>
              <p:nvPr/>
            </p:nvSpPr>
            <p:spPr>
              <a:xfrm>
                <a:off x="1534722" y="943176"/>
                <a:ext cx="78149" cy="34320"/>
              </a:xfrm>
              <a:custGeom>
                <a:rect b="b" l="l" r="r" t="t"/>
                <a:pathLst>
                  <a:path extrusionOk="0" h="231" w="526">
                    <a:moveTo>
                      <a:pt x="11" y="0"/>
                    </a:moveTo>
                    <a:lnTo>
                      <a:pt x="1" y="231"/>
                    </a:lnTo>
                    <a:lnTo>
                      <a:pt x="525" y="231"/>
                    </a:lnTo>
                    <a:lnTo>
                      <a:pt x="525"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59"/>
              <p:cNvSpPr/>
              <p:nvPr/>
            </p:nvSpPr>
            <p:spPr>
              <a:xfrm>
                <a:off x="1673490" y="913462"/>
                <a:ext cx="62400" cy="39075"/>
              </a:xfrm>
              <a:custGeom>
                <a:rect b="b" l="l" r="r" t="t"/>
                <a:pathLst>
                  <a:path extrusionOk="0" h="263" w="420">
                    <a:moveTo>
                      <a:pt x="11" y="1"/>
                    </a:moveTo>
                    <a:lnTo>
                      <a:pt x="0" y="242"/>
                    </a:lnTo>
                    <a:lnTo>
                      <a:pt x="420" y="263"/>
                    </a:lnTo>
                    <a:lnTo>
                      <a:pt x="420" y="22"/>
                    </a:lnTo>
                    <a:lnTo>
                      <a:pt x="11"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59"/>
              <p:cNvSpPr/>
              <p:nvPr/>
            </p:nvSpPr>
            <p:spPr>
              <a:xfrm>
                <a:off x="1523876" y="1200209"/>
                <a:ext cx="104595" cy="28229"/>
              </a:xfrm>
              <a:custGeom>
                <a:rect b="b" l="l" r="r" t="t"/>
                <a:pathLst>
                  <a:path extrusionOk="0" h="190" w="704">
                    <a:moveTo>
                      <a:pt x="1" y="0"/>
                    </a:moveTo>
                    <a:lnTo>
                      <a:pt x="11" y="189"/>
                    </a:lnTo>
                    <a:lnTo>
                      <a:pt x="703" y="189"/>
                    </a:lnTo>
                    <a:lnTo>
                      <a:pt x="69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59"/>
              <p:cNvSpPr/>
              <p:nvPr/>
            </p:nvSpPr>
            <p:spPr>
              <a:xfrm>
                <a:off x="1679730" y="1161283"/>
                <a:ext cx="78001" cy="71761"/>
              </a:xfrm>
              <a:custGeom>
                <a:rect b="b" l="l" r="r" t="t"/>
                <a:pathLst>
                  <a:path extrusionOk="0" h="483" w="525">
                    <a:moveTo>
                      <a:pt x="0" y="0"/>
                    </a:moveTo>
                    <a:lnTo>
                      <a:pt x="11" y="483"/>
                    </a:lnTo>
                    <a:lnTo>
                      <a:pt x="525" y="483"/>
                    </a:lnTo>
                    <a:lnTo>
                      <a:pt x="514"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3" name="Google Shape;3193;p59"/>
              <p:cNvSpPr/>
              <p:nvPr/>
            </p:nvSpPr>
            <p:spPr>
              <a:xfrm>
                <a:off x="1327610" y="1144048"/>
                <a:ext cx="7874" cy="32983"/>
              </a:xfrm>
              <a:custGeom>
                <a:rect b="b" l="l" r="r" t="t"/>
                <a:pathLst>
                  <a:path extrusionOk="0" h="222" w="53">
                    <a:moveTo>
                      <a:pt x="53" y="1"/>
                    </a:moveTo>
                    <a:lnTo>
                      <a:pt x="0" y="11"/>
                    </a:lnTo>
                    <a:lnTo>
                      <a:pt x="0" y="221"/>
                    </a:lnTo>
                    <a:lnTo>
                      <a:pt x="53" y="221"/>
                    </a:lnTo>
                    <a:lnTo>
                      <a:pt x="5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4" name="Google Shape;3194;p59"/>
              <p:cNvSpPr/>
              <p:nvPr/>
            </p:nvSpPr>
            <p:spPr>
              <a:xfrm>
                <a:off x="1424183" y="1008252"/>
                <a:ext cx="26297" cy="21394"/>
              </a:xfrm>
              <a:custGeom>
                <a:rect b="b" l="l" r="r" t="t"/>
                <a:pathLst>
                  <a:path extrusionOk="0" h="144" w="177">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5" name="Google Shape;3195;p59"/>
              <p:cNvSpPr/>
              <p:nvPr/>
            </p:nvSpPr>
            <p:spPr>
              <a:xfrm>
                <a:off x="2778137" y="863689"/>
                <a:ext cx="74881" cy="378711"/>
              </a:xfrm>
              <a:custGeom>
                <a:rect b="b" l="l" r="r" t="t"/>
                <a:pathLst>
                  <a:path extrusionOk="0" h="2549" w="504">
                    <a:moveTo>
                      <a:pt x="0" y="0"/>
                    </a:moveTo>
                    <a:lnTo>
                      <a:pt x="21" y="2548"/>
                    </a:lnTo>
                    <a:lnTo>
                      <a:pt x="503" y="2548"/>
                    </a:lnTo>
                    <a:lnTo>
                      <a:pt x="3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6" name="Google Shape;3196;p59"/>
              <p:cNvSpPr/>
              <p:nvPr/>
            </p:nvSpPr>
            <p:spPr>
              <a:xfrm>
                <a:off x="3683250" y="925942"/>
                <a:ext cx="113955" cy="316459"/>
              </a:xfrm>
              <a:custGeom>
                <a:rect b="b" l="l" r="r" t="t"/>
                <a:pathLst>
                  <a:path extrusionOk="0" h="2130" w="767">
                    <a:moveTo>
                      <a:pt x="1" y="1"/>
                    </a:moveTo>
                    <a:lnTo>
                      <a:pt x="32" y="2129"/>
                    </a:lnTo>
                    <a:lnTo>
                      <a:pt x="766" y="2129"/>
                    </a:lnTo>
                    <a:lnTo>
                      <a:pt x="6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7" name="Google Shape;3197;p59"/>
              <p:cNvSpPr/>
              <p:nvPr/>
            </p:nvSpPr>
            <p:spPr>
              <a:xfrm>
                <a:off x="3801663" y="925942"/>
                <a:ext cx="98355" cy="316459"/>
              </a:xfrm>
              <a:custGeom>
                <a:rect b="b" l="l" r="r" t="t"/>
                <a:pathLst>
                  <a:path extrusionOk="0" h="2130" w="662">
                    <a:moveTo>
                      <a:pt x="22" y="1"/>
                    </a:moveTo>
                    <a:lnTo>
                      <a:pt x="1" y="2129"/>
                    </a:lnTo>
                    <a:lnTo>
                      <a:pt x="598" y="2129"/>
                    </a:lnTo>
                    <a:lnTo>
                      <a:pt x="6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8" name="Google Shape;3198;p59"/>
              <p:cNvSpPr/>
              <p:nvPr/>
            </p:nvSpPr>
            <p:spPr>
              <a:xfrm>
                <a:off x="3683250" y="925942"/>
                <a:ext cx="106081" cy="223007"/>
              </a:xfrm>
              <a:custGeom>
                <a:rect b="b" l="l" r="r" t="t"/>
                <a:pathLst>
                  <a:path extrusionOk="0" h="1501" w="714">
                    <a:moveTo>
                      <a:pt x="1" y="1"/>
                    </a:moveTo>
                    <a:lnTo>
                      <a:pt x="22" y="1500"/>
                    </a:lnTo>
                    <a:lnTo>
                      <a:pt x="74" y="1500"/>
                    </a:lnTo>
                    <a:cubicBezTo>
                      <a:pt x="294" y="1500"/>
                      <a:pt x="504" y="1490"/>
                      <a:pt x="714" y="1479"/>
                    </a:cubicBezTo>
                    <a:lnTo>
                      <a:pt x="6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9" name="Google Shape;3199;p59"/>
              <p:cNvSpPr/>
              <p:nvPr/>
            </p:nvSpPr>
            <p:spPr>
              <a:xfrm>
                <a:off x="3801663" y="925942"/>
                <a:ext cx="98355" cy="218253"/>
              </a:xfrm>
              <a:custGeom>
                <a:rect b="b" l="l" r="r" t="t"/>
                <a:pathLst>
                  <a:path extrusionOk="0" h="1469" w="662">
                    <a:moveTo>
                      <a:pt x="22" y="1"/>
                    </a:moveTo>
                    <a:lnTo>
                      <a:pt x="1" y="1469"/>
                    </a:lnTo>
                    <a:cubicBezTo>
                      <a:pt x="221" y="1448"/>
                      <a:pt x="431" y="1416"/>
                      <a:pt x="619" y="1385"/>
                    </a:cubicBezTo>
                    <a:lnTo>
                      <a:pt x="6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0" name="Google Shape;3200;p59"/>
              <p:cNvSpPr/>
              <p:nvPr/>
            </p:nvSpPr>
            <p:spPr>
              <a:xfrm>
                <a:off x="3692610" y="940056"/>
                <a:ext cx="67155" cy="24960"/>
              </a:xfrm>
              <a:custGeom>
                <a:rect b="b" l="l" r="r" t="t"/>
                <a:pathLst>
                  <a:path extrusionOk="0" h="168" w="452">
                    <a:moveTo>
                      <a:pt x="1" y="0"/>
                    </a:moveTo>
                    <a:lnTo>
                      <a:pt x="11" y="168"/>
                    </a:lnTo>
                    <a:lnTo>
                      <a:pt x="451" y="168"/>
                    </a:lnTo>
                    <a:lnTo>
                      <a:pt x="441"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59"/>
              <p:cNvSpPr/>
              <p:nvPr/>
            </p:nvSpPr>
            <p:spPr>
              <a:xfrm>
                <a:off x="3817263" y="1189214"/>
                <a:ext cx="57795" cy="36103"/>
              </a:xfrm>
              <a:custGeom>
                <a:rect b="b" l="l" r="r" t="t"/>
                <a:pathLst>
                  <a:path extrusionOk="0" h="243" w="389">
                    <a:moveTo>
                      <a:pt x="0" y="1"/>
                    </a:moveTo>
                    <a:lnTo>
                      <a:pt x="11" y="242"/>
                    </a:lnTo>
                    <a:lnTo>
                      <a:pt x="388" y="242"/>
                    </a:lnTo>
                    <a:lnTo>
                      <a:pt x="38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2" name="Google Shape;3202;p59"/>
              <p:cNvSpPr/>
              <p:nvPr/>
            </p:nvSpPr>
            <p:spPr>
              <a:xfrm>
                <a:off x="3821869" y="941542"/>
                <a:ext cx="70275" cy="21989"/>
              </a:xfrm>
              <a:custGeom>
                <a:rect b="b" l="l" r="r" t="t"/>
                <a:pathLst>
                  <a:path extrusionOk="0" h="148" w="473">
                    <a:moveTo>
                      <a:pt x="1" y="1"/>
                    </a:moveTo>
                    <a:lnTo>
                      <a:pt x="11" y="147"/>
                    </a:lnTo>
                    <a:lnTo>
                      <a:pt x="473" y="147"/>
                    </a:lnTo>
                    <a:lnTo>
                      <a:pt x="47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3" name="Google Shape;3203;p59"/>
              <p:cNvSpPr/>
              <p:nvPr/>
            </p:nvSpPr>
            <p:spPr>
              <a:xfrm>
                <a:off x="3734656" y="1203329"/>
                <a:ext cx="11143" cy="14114"/>
              </a:xfrm>
              <a:custGeom>
                <a:rect b="b" l="l" r="r" t="t"/>
                <a:pathLst>
                  <a:path extrusionOk="0" h="95" w="75">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59"/>
              <p:cNvSpPr/>
              <p:nvPr/>
            </p:nvSpPr>
            <p:spPr>
              <a:xfrm>
                <a:off x="3723810" y="985223"/>
                <a:ext cx="10994" cy="14114"/>
              </a:xfrm>
              <a:custGeom>
                <a:rect b="b" l="l" r="r" t="t"/>
                <a:pathLst>
                  <a:path extrusionOk="0" h="95" w="74">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59"/>
              <p:cNvSpPr/>
              <p:nvPr/>
            </p:nvSpPr>
            <p:spPr>
              <a:xfrm>
                <a:off x="3839104" y="1156528"/>
                <a:ext cx="12629" cy="17383"/>
              </a:xfrm>
              <a:custGeom>
                <a:rect b="b" l="l" r="r" t="t"/>
                <a:pathLst>
                  <a:path extrusionOk="0" h="117" w="85">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59"/>
              <p:cNvSpPr/>
              <p:nvPr/>
            </p:nvSpPr>
            <p:spPr>
              <a:xfrm>
                <a:off x="3918591" y="1013155"/>
                <a:ext cx="112321" cy="229247"/>
              </a:xfrm>
              <a:custGeom>
                <a:rect b="b" l="l" r="r" t="t"/>
                <a:pathLst>
                  <a:path extrusionOk="0" h="1543" w="756">
                    <a:moveTo>
                      <a:pt x="0" y="1"/>
                    </a:moveTo>
                    <a:lnTo>
                      <a:pt x="0" y="1542"/>
                    </a:lnTo>
                    <a:lnTo>
                      <a:pt x="713" y="1542"/>
                    </a:lnTo>
                    <a:lnTo>
                      <a:pt x="7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7" name="Google Shape;3207;p59"/>
              <p:cNvSpPr/>
              <p:nvPr/>
            </p:nvSpPr>
            <p:spPr>
              <a:xfrm>
                <a:off x="3918591" y="1013155"/>
                <a:ext cx="112321" cy="117075"/>
              </a:xfrm>
              <a:custGeom>
                <a:rect b="b" l="l" r="r" t="t"/>
                <a:pathLst>
                  <a:path extrusionOk="0" h="788" w="756">
                    <a:moveTo>
                      <a:pt x="0" y="1"/>
                    </a:moveTo>
                    <a:lnTo>
                      <a:pt x="0" y="662"/>
                    </a:lnTo>
                    <a:cubicBezTo>
                      <a:pt x="220" y="704"/>
                      <a:pt x="472" y="745"/>
                      <a:pt x="734" y="787"/>
                    </a:cubicBezTo>
                    <a:lnTo>
                      <a:pt x="7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59"/>
              <p:cNvSpPr/>
              <p:nvPr/>
            </p:nvSpPr>
            <p:spPr>
              <a:xfrm>
                <a:off x="3929437" y="1025635"/>
                <a:ext cx="76515" cy="32983"/>
              </a:xfrm>
              <a:custGeom>
                <a:rect b="b" l="l" r="r" t="t"/>
                <a:pathLst>
                  <a:path extrusionOk="0" h="222" w="515">
                    <a:moveTo>
                      <a:pt x="514" y="1"/>
                    </a:moveTo>
                    <a:lnTo>
                      <a:pt x="11" y="22"/>
                    </a:lnTo>
                    <a:lnTo>
                      <a:pt x="0" y="221"/>
                    </a:lnTo>
                    <a:lnTo>
                      <a:pt x="504" y="200"/>
                    </a:lnTo>
                    <a:lnTo>
                      <a:pt x="51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59"/>
              <p:cNvSpPr/>
              <p:nvPr/>
            </p:nvSpPr>
            <p:spPr>
              <a:xfrm>
                <a:off x="3930922" y="1203329"/>
                <a:ext cx="71909" cy="32835"/>
              </a:xfrm>
              <a:custGeom>
                <a:rect b="b" l="l" r="r" t="t"/>
                <a:pathLst>
                  <a:path extrusionOk="0" h="221" w="484">
                    <a:moveTo>
                      <a:pt x="483" y="0"/>
                    </a:moveTo>
                    <a:lnTo>
                      <a:pt x="11" y="21"/>
                    </a:lnTo>
                    <a:lnTo>
                      <a:pt x="1" y="220"/>
                    </a:lnTo>
                    <a:lnTo>
                      <a:pt x="473" y="200"/>
                    </a:lnTo>
                    <a:lnTo>
                      <a:pt x="48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59"/>
              <p:cNvSpPr/>
              <p:nvPr/>
            </p:nvSpPr>
            <p:spPr>
              <a:xfrm>
                <a:off x="4049336" y="863689"/>
                <a:ext cx="101475" cy="378711"/>
              </a:xfrm>
              <a:custGeom>
                <a:rect b="b" l="l" r="r" t="t"/>
                <a:pathLst>
                  <a:path extrusionOk="0" h="2549" w="683">
                    <a:moveTo>
                      <a:pt x="1" y="0"/>
                    </a:moveTo>
                    <a:lnTo>
                      <a:pt x="32" y="2548"/>
                    </a:lnTo>
                    <a:lnTo>
                      <a:pt x="683" y="2548"/>
                    </a:lnTo>
                    <a:lnTo>
                      <a:pt x="5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59"/>
              <p:cNvSpPr/>
              <p:nvPr/>
            </p:nvSpPr>
            <p:spPr>
              <a:xfrm>
                <a:off x="4155269" y="863689"/>
                <a:ext cx="88995" cy="378711"/>
              </a:xfrm>
              <a:custGeom>
                <a:rect b="b" l="l" r="r" t="t"/>
                <a:pathLst>
                  <a:path extrusionOk="0" h="2549" w="599">
                    <a:moveTo>
                      <a:pt x="22" y="0"/>
                    </a:moveTo>
                    <a:lnTo>
                      <a:pt x="1" y="2548"/>
                    </a:lnTo>
                    <a:lnTo>
                      <a:pt x="536" y="2548"/>
                    </a:lnTo>
                    <a:lnTo>
                      <a:pt x="5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59"/>
              <p:cNvSpPr/>
              <p:nvPr/>
            </p:nvSpPr>
            <p:spPr>
              <a:xfrm>
                <a:off x="4049336" y="863689"/>
                <a:ext cx="95235" cy="268025"/>
              </a:xfrm>
              <a:custGeom>
                <a:rect b="b" l="l" r="r" t="t"/>
                <a:pathLst>
                  <a:path extrusionOk="0" h="1804" w="641">
                    <a:moveTo>
                      <a:pt x="1" y="0"/>
                    </a:moveTo>
                    <a:lnTo>
                      <a:pt x="22" y="1804"/>
                    </a:lnTo>
                    <a:lnTo>
                      <a:pt x="64" y="1804"/>
                    </a:lnTo>
                    <a:cubicBezTo>
                      <a:pt x="263" y="1793"/>
                      <a:pt x="452" y="1783"/>
                      <a:pt x="641" y="1772"/>
                    </a:cubicBezTo>
                    <a:lnTo>
                      <a:pt x="5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3" name="Google Shape;3213;p59"/>
              <p:cNvSpPr/>
              <p:nvPr/>
            </p:nvSpPr>
            <p:spPr>
              <a:xfrm>
                <a:off x="4156903" y="863689"/>
                <a:ext cx="87361" cy="261785"/>
              </a:xfrm>
              <a:custGeom>
                <a:rect b="b" l="l" r="r" t="t"/>
                <a:pathLst>
                  <a:path extrusionOk="0" h="1762" w="588">
                    <a:moveTo>
                      <a:pt x="21" y="0"/>
                    </a:moveTo>
                    <a:lnTo>
                      <a:pt x="0" y="1762"/>
                    </a:lnTo>
                    <a:cubicBezTo>
                      <a:pt x="189" y="1730"/>
                      <a:pt x="368" y="1699"/>
                      <a:pt x="556" y="1657"/>
                    </a:cubicBezTo>
                    <a:lnTo>
                      <a:pt x="5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4" name="Google Shape;3214;p59"/>
              <p:cNvSpPr/>
              <p:nvPr/>
            </p:nvSpPr>
            <p:spPr>
              <a:xfrm>
                <a:off x="4169384" y="1179854"/>
                <a:ext cx="53040" cy="42343"/>
              </a:xfrm>
              <a:custGeom>
                <a:rect b="b" l="l" r="r" t="t"/>
                <a:pathLst>
                  <a:path extrusionOk="0" h="285" w="357">
                    <a:moveTo>
                      <a:pt x="0" y="1"/>
                    </a:moveTo>
                    <a:lnTo>
                      <a:pt x="11" y="284"/>
                    </a:lnTo>
                    <a:lnTo>
                      <a:pt x="357" y="284"/>
                    </a:lnTo>
                    <a:lnTo>
                      <a:pt x="346"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59"/>
              <p:cNvSpPr/>
              <p:nvPr/>
            </p:nvSpPr>
            <p:spPr>
              <a:xfrm>
                <a:off x="4096137" y="1195455"/>
                <a:ext cx="9509" cy="17383"/>
              </a:xfrm>
              <a:custGeom>
                <a:rect b="b" l="l" r="r" t="t"/>
                <a:pathLst>
                  <a:path extrusionOk="0" h="117" w="64">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59"/>
              <p:cNvSpPr/>
              <p:nvPr/>
            </p:nvSpPr>
            <p:spPr>
              <a:xfrm>
                <a:off x="4086777" y="935302"/>
                <a:ext cx="9509" cy="15749"/>
              </a:xfrm>
              <a:custGeom>
                <a:rect b="b" l="l" r="r" t="t"/>
                <a:pathLst>
                  <a:path extrusionOk="0" h="106" w="64">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59"/>
              <p:cNvSpPr/>
              <p:nvPr/>
            </p:nvSpPr>
            <p:spPr>
              <a:xfrm>
                <a:off x="4189590" y="1140928"/>
                <a:ext cx="11143" cy="18869"/>
              </a:xfrm>
              <a:custGeom>
                <a:rect b="b" l="l" r="r" t="t"/>
                <a:pathLst>
                  <a:path extrusionOk="0" h="127" w="75">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59"/>
              <p:cNvSpPr/>
              <p:nvPr/>
            </p:nvSpPr>
            <p:spPr>
              <a:xfrm>
                <a:off x="2860596" y="863689"/>
                <a:ext cx="112321" cy="378711"/>
              </a:xfrm>
              <a:custGeom>
                <a:rect b="b" l="l" r="r" t="t"/>
                <a:pathLst>
                  <a:path extrusionOk="0" h="2549" w="756">
                    <a:moveTo>
                      <a:pt x="1" y="0"/>
                    </a:moveTo>
                    <a:lnTo>
                      <a:pt x="22" y="2548"/>
                    </a:lnTo>
                    <a:lnTo>
                      <a:pt x="756" y="2548"/>
                    </a:lnTo>
                    <a:lnTo>
                      <a:pt x="5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59"/>
              <p:cNvSpPr/>
              <p:nvPr/>
            </p:nvSpPr>
            <p:spPr>
              <a:xfrm>
                <a:off x="2977523" y="863689"/>
                <a:ext cx="98206" cy="378711"/>
              </a:xfrm>
              <a:custGeom>
                <a:rect b="b" l="l" r="r" t="t"/>
                <a:pathLst>
                  <a:path extrusionOk="0" h="2549" w="661">
                    <a:moveTo>
                      <a:pt x="21" y="0"/>
                    </a:moveTo>
                    <a:lnTo>
                      <a:pt x="0" y="2548"/>
                    </a:lnTo>
                    <a:lnTo>
                      <a:pt x="598" y="2548"/>
                    </a:lnTo>
                    <a:lnTo>
                      <a:pt x="66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59"/>
              <p:cNvSpPr/>
              <p:nvPr/>
            </p:nvSpPr>
            <p:spPr>
              <a:xfrm>
                <a:off x="2673690" y="894741"/>
                <a:ext cx="96721" cy="347660"/>
              </a:xfrm>
              <a:custGeom>
                <a:rect b="b" l="l" r="r" t="t"/>
                <a:pathLst>
                  <a:path extrusionOk="0" h="2340" w="651">
                    <a:moveTo>
                      <a:pt x="1" y="1"/>
                    </a:moveTo>
                    <a:lnTo>
                      <a:pt x="11" y="2339"/>
                    </a:lnTo>
                    <a:lnTo>
                      <a:pt x="651" y="2339"/>
                    </a:lnTo>
                    <a:lnTo>
                      <a:pt x="588" y="3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59"/>
              <p:cNvSpPr/>
              <p:nvPr/>
            </p:nvSpPr>
            <p:spPr>
              <a:xfrm>
                <a:off x="2778137" y="863689"/>
                <a:ext cx="70126" cy="266539"/>
              </a:xfrm>
              <a:custGeom>
                <a:rect b="b" l="l" r="r" t="t"/>
                <a:pathLst>
                  <a:path extrusionOk="0" h="1794" w="472">
                    <a:moveTo>
                      <a:pt x="0" y="0"/>
                    </a:moveTo>
                    <a:lnTo>
                      <a:pt x="11" y="1772"/>
                    </a:lnTo>
                    <a:cubicBezTo>
                      <a:pt x="157" y="1783"/>
                      <a:pt x="315" y="1793"/>
                      <a:pt x="472" y="1793"/>
                    </a:cubicBezTo>
                    <a:lnTo>
                      <a:pt x="3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59"/>
              <p:cNvSpPr/>
              <p:nvPr/>
            </p:nvSpPr>
            <p:spPr>
              <a:xfrm>
                <a:off x="2860596" y="863689"/>
                <a:ext cx="104595" cy="268025"/>
              </a:xfrm>
              <a:custGeom>
                <a:rect b="b" l="l" r="r" t="t"/>
                <a:pathLst>
                  <a:path extrusionOk="0" h="1804" w="704">
                    <a:moveTo>
                      <a:pt x="1" y="0"/>
                    </a:moveTo>
                    <a:lnTo>
                      <a:pt x="22" y="1804"/>
                    </a:lnTo>
                    <a:lnTo>
                      <a:pt x="64" y="1804"/>
                    </a:lnTo>
                    <a:cubicBezTo>
                      <a:pt x="284" y="1804"/>
                      <a:pt x="504" y="1783"/>
                      <a:pt x="703" y="1772"/>
                    </a:cubicBezTo>
                    <a:lnTo>
                      <a:pt x="5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59"/>
              <p:cNvSpPr/>
              <p:nvPr/>
            </p:nvSpPr>
            <p:spPr>
              <a:xfrm>
                <a:off x="2979009" y="863689"/>
                <a:ext cx="96721" cy="261785"/>
              </a:xfrm>
              <a:custGeom>
                <a:rect b="b" l="l" r="r" t="t"/>
                <a:pathLst>
                  <a:path extrusionOk="0" h="1762" w="651">
                    <a:moveTo>
                      <a:pt x="11" y="0"/>
                    </a:moveTo>
                    <a:lnTo>
                      <a:pt x="1" y="1762"/>
                    </a:lnTo>
                    <a:cubicBezTo>
                      <a:pt x="211" y="1730"/>
                      <a:pt x="410" y="1699"/>
                      <a:pt x="609" y="1657"/>
                    </a:cubicBezTo>
                    <a:lnTo>
                      <a:pt x="6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59"/>
              <p:cNvSpPr/>
              <p:nvPr/>
            </p:nvSpPr>
            <p:spPr>
              <a:xfrm>
                <a:off x="2673690" y="894741"/>
                <a:ext cx="93601" cy="230733"/>
              </a:xfrm>
              <a:custGeom>
                <a:rect b="b" l="l" r="r" t="t"/>
                <a:pathLst>
                  <a:path extrusionOk="0" h="1553" w="630">
                    <a:moveTo>
                      <a:pt x="1" y="1"/>
                    </a:moveTo>
                    <a:lnTo>
                      <a:pt x="11" y="1448"/>
                    </a:lnTo>
                    <a:cubicBezTo>
                      <a:pt x="210" y="1501"/>
                      <a:pt x="420" y="1532"/>
                      <a:pt x="630" y="1553"/>
                    </a:cubicBezTo>
                    <a:lnTo>
                      <a:pt x="588" y="3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59"/>
              <p:cNvSpPr/>
              <p:nvPr/>
            </p:nvSpPr>
            <p:spPr>
              <a:xfrm>
                <a:off x="2686170" y="913462"/>
                <a:ext cx="64035" cy="23623"/>
              </a:xfrm>
              <a:custGeom>
                <a:rect b="b" l="l" r="r" t="t"/>
                <a:pathLst>
                  <a:path extrusionOk="0" h="159" w="431">
                    <a:moveTo>
                      <a:pt x="0" y="1"/>
                    </a:moveTo>
                    <a:lnTo>
                      <a:pt x="0" y="158"/>
                    </a:lnTo>
                    <a:lnTo>
                      <a:pt x="430" y="158"/>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59"/>
              <p:cNvSpPr/>
              <p:nvPr/>
            </p:nvSpPr>
            <p:spPr>
              <a:xfrm>
                <a:off x="2687656" y="952388"/>
                <a:ext cx="62549" cy="23623"/>
              </a:xfrm>
              <a:custGeom>
                <a:rect b="b" l="l" r="r" t="t"/>
                <a:pathLst>
                  <a:path extrusionOk="0" h="159" w="421">
                    <a:moveTo>
                      <a:pt x="1" y="1"/>
                    </a:moveTo>
                    <a:lnTo>
                      <a:pt x="1" y="158"/>
                    </a:lnTo>
                    <a:lnTo>
                      <a:pt x="420" y="158"/>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59"/>
              <p:cNvSpPr/>
              <p:nvPr/>
            </p:nvSpPr>
            <p:spPr>
              <a:xfrm>
                <a:off x="2684536" y="1201695"/>
                <a:ext cx="70275" cy="20503"/>
              </a:xfrm>
              <a:custGeom>
                <a:rect b="b" l="l" r="r" t="t"/>
                <a:pathLst>
                  <a:path extrusionOk="0" h="138" w="473">
                    <a:moveTo>
                      <a:pt x="1" y="1"/>
                    </a:moveTo>
                    <a:lnTo>
                      <a:pt x="1" y="137"/>
                    </a:lnTo>
                    <a:lnTo>
                      <a:pt x="473" y="137"/>
                    </a:lnTo>
                    <a:lnTo>
                      <a:pt x="47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59"/>
              <p:cNvSpPr/>
              <p:nvPr/>
            </p:nvSpPr>
            <p:spPr>
              <a:xfrm>
                <a:off x="2807703" y="1198575"/>
                <a:ext cx="10994" cy="17383"/>
              </a:xfrm>
              <a:custGeom>
                <a:rect b="b" l="l" r="r" t="t"/>
                <a:pathLst>
                  <a:path extrusionOk="0" h="117" w="74">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59"/>
              <p:cNvSpPr/>
              <p:nvPr/>
            </p:nvSpPr>
            <p:spPr>
              <a:xfrm>
                <a:off x="2993124" y="1179854"/>
                <a:ext cx="59280" cy="42343"/>
              </a:xfrm>
              <a:custGeom>
                <a:rect b="b" l="l" r="r" t="t"/>
                <a:pathLst>
                  <a:path extrusionOk="0" h="285" w="399">
                    <a:moveTo>
                      <a:pt x="0" y="1"/>
                    </a:moveTo>
                    <a:lnTo>
                      <a:pt x="11" y="284"/>
                    </a:lnTo>
                    <a:lnTo>
                      <a:pt x="399" y="284"/>
                    </a:lnTo>
                    <a:lnTo>
                      <a:pt x="38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59"/>
              <p:cNvSpPr/>
              <p:nvPr/>
            </p:nvSpPr>
            <p:spPr>
              <a:xfrm>
                <a:off x="2910517" y="1195455"/>
                <a:ext cx="10994" cy="17383"/>
              </a:xfrm>
              <a:custGeom>
                <a:rect b="b" l="l" r="r" t="t"/>
                <a:pathLst>
                  <a:path extrusionOk="0" h="117" w="74">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59"/>
              <p:cNvSpPr/>
              <p:nvPr/>
            </p:nvSpPr>
            <p:spPr>
              <a:xfrm>
                <a:off x="2901156" y="935302"/>
                <a:ext cx="12629" cy="15749"/>
              </a:xfrm>
              <a:custGeom>
                <a:rect b="b" l="l" r="r" t="t"/>
                <a:pathLst>
                  <a:path extrusionOk="0" h="106" w="85">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59"/>
              <p:cNvSpPr/>
              <p:nvPr/>
            </p:nvSpPr>
            <p:spPr>
              <a:xfrm>
                <a:off x="3014964" y="1140928"/>
                <a:ext cx="14114" cy="18869"/>
              </a:xfrm>
              <a:custGeom>
                <a:rect b="b" l="l" r="r" t="t"/>
                <a:pathLst>
                  <a:path extrusionOk="0" h="127" w="95">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59"/>
              <p:cNvSpPr/>
              <p:nvPr/>
            </p:nvSpPr>
            <p:spPr>
              <a:xfrm>
                <a:off x="3376296" y="863689"/>
                <a:ext cx="106081" cy="378711"/>
              </a:xfrm>
              <a:custGeom>
                <a:rect b="b" l="l" r="r" t="t"/>
                <a:pathLst>
                  <a:path extrusionOk="0" h="2549" w="714">
                    <a:moveTo>
                      <a:pt x="85" y="0"/>
                    </a:moveTo>
                    <a:lnTo>
                      <a:pt x="1" y="2548"/>
                    </a:lnTo>
                    <a:lnTo>
                      <a:pt x="714" y="2548"/>
                    </a:lnTo>
                    <a:lnTo>
                      <a:pt x="6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59"/>
              <p:cNvSpPr/>
              <p:nvPr/>
            </p:nvSpPr>
            <p:spPr>
              <a:xfrm>
                <a:off x="3094303" y="967988"/>
                <a:ext cx="112321" cy="274413"/>
              </a:xfrm>
              <a:custGeom>
                <a:rect b="b" l="l" r="r" t="t"/>
                <a:pathLst>
                  <a:path extrusionOk="0" h="1847" w="756">
                    <a:moveTo>
                      <a:pt x="1" y="1"/>
                    </a:moveTo>
                    <a:lnTo>
                      <a:pt x="1" y="1846"/>
                    </a:lnTo>
                    <a:lnTo>
                      <a:pt x="714" y="1846"/>
                    </a:lnTo>
                    <a:lnTo>
                      <a:pt x="7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59"/>
              <p:cNvSpPr/>
              <p:nvPr/>
            </p:nvSpPr>
            <p:spPr>
              <a:xfrm>
                <a:off x="3500949" y="863689"/>
                <a:ext cx="160607" cy="378711"/>
              </a:xfrm>
              <a:custGeom>
                <a:rect b="b" l="l" r="r" t="t"/>
                <a:pathLst>
                  <a:path extrusionOk="0" h="2549" w="1081">
                    <a:moveTo>
                      <a:pt x="64" y="0"/>
                    </a:moveTo>
                    <a:lnTo>
                      <a:pt x="1" y="2548"/>
                    </a:lnTo>
                    <a:lnTo>
                      <a:pt x="1081" y="2548"/>
                    </a:lnTo>
                    <a:lnTo>
                      <a:pt x="9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59"/>
              <p:cNvSpPr/>
              <p:nvPr/>
            </p:nvSpPr>
            <p:spPr>
              <a:xfrm>
                <a:off x="3220590" y="894741"/>
                <a:ext cx="141887" cy="347660"/>
              </a:xfrm>
              <a:custGeom>
                <a:rect b="b" l="l" r="r" t="t"/>
                <a:pathLst>
                  <a:path extrusionOk="0" h="2340" w="955">
                    <a:moveTo>
                      <a:pt x="74" y="1"/>
                    </a:moveTo>
                    <a:lnTo>
                      <a:pt x="0" y="2339"/>
                    </a:lnTo>
                    <a:lnTo>
                      <a:pt x="954" y="2339"/>
                    </a:lnTo>
                    <a:lnTo>
                      <a:pt x="944" y="32"/>
                    </a:lnTo>
                    <a:lnTo>
                      <a:pt x="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59"/>
              <p:cNvSpPr/>
              <p:nvPr/>
            </p:nvSpPr>
            <p:spPr>
              <a:xfrm>
                <a:off x="3381050" y="863689"/>
                <a:ext cx="99841" cy="266539"/>
              </a:xfrm>
              <a:custGeom>
                <a:rect b="b" l="l" r="r" t="t"/>
                <a:pathLst>
                  <a:path extrusionOk="0" h="1794" w="672">
                    <a:moveTo>
                      <a:pt x="53" y="0"/>
                    </a:moveTo>
                    <a:lnTo>
                      <a:pt x="0" y="1772"/>
                    </a:lnTo>
                    <a:cubicBezTo>
                      <a:pt x="210" y="1783"/>
                      <a:pt x="441" y="1793"/>
                      <a:pt x="671" y="1793"/>
                    </a:cubicBezTo>
                    <a:lnTo>
                      <a:pt x="6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59"/>
              <p:cNvSpPr/>
              <p:nvPr/>
            </p:nvSpPr>
            <p:spPr>
              <a:xfrm>
                <a:off x="3094303" y="967988"/>
                <a:ext cx="112321" cy="140401"/>
              </a:xfrm>
              <a:custGeom>
                <a:rect b="b" l="l" r="r" t="t"/>
                <a:pathLst>
                  <a:path extrusionOk="0" h="945" w="756">
                    <a:moveTo>
                      <a:pt x="1" y="1"/>
                    </a:moveTo>
                    <a:lnTo>
                      <a:pt x="1" y="787"/>
                    </a:lnTo>
                    <a:cubicBezTo>
                      <a:pt x="232" y="850"/>
                      <a:pt x="473" y="903"/>
                      <a:pt x="735" y="945"/>
                    </a:cubicBezTo>
                    <a:lnTo>
                      <a:pt x="7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59"/>
              <p:cNvSpPr/>
              <p:nvPr/>
            </p:nvSpPr>
            <p:spPr>
              <a:xfrm>
                <a:off x="3504070" y="863689"/>
                <a:ext cx="151247" cy="268025"/>
              </a:xfrm>
              <a:custGeom>
                <a:rect b="b" l="l" r="r" t="t"/>
                <a:pathLst>
                  <a:path extrusionOk="0" h="1804" w="1018">
                    <a:moveTo>
                      <a:pt x="43" y="0"/>
                    </a:moveTo>
                    <a:lnTo>
                      <a:pt x="1" y="1804"/>
                    </a:lnTo>
                    <a:lnTo>
                      <a:pt x="74" y="1804"/>
                    </a:lnTo>
                    <a:cubicBezTo>
                      <a:pt x="399" y="1804"/>
                      <a:pt x="714" y="1783"/>
                      <a:pt x="1018" y="1772"/>
                    </a:cubicBezTo>
                    <a:lnTo>
                      <a:pt x="9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59"/>
              <p:cNvSpPr/>
              <p:nvPr/>
            </p:nvSpPr>
            <p:spPr>
              <a:xfrm>
                <a:off x="3225196" y="894741"/>
                <a:ext cx="135647" cy="230733"/>
              </a:xfrm>
              <a:custGeom>
                <a:rect b="b" l="l" r="r" t="t"/>
                <a:pathLst>
                  <a:path extrusionOk="0" h="1553" w="913">
                    <a:moveTo>
                      <a:pt x="43" y="1"/>
                    </a:moveTo>
                    <a:lnTo>
                      <a:pt x="1" y="1448"/>
                    </a:lnTo>
                    <a:cubicBezTo>
                      <a:pt x="284" y="1501"/>
                      <a:pt x="588" y="1532"/>
                      <a:pt x="913" y="1553"/>
                    </a:cubicBezTo>
                    <a:lnTo>
                      <a:pt x="913" y="32"/>
                    </a:lnTo>
                    <a:lnTo>
                      <a:pt x="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59"/>
              <p:cNvSpPr/>
              <p:nvPr/>
            </p:nvSpPr>
            <p:spPr>
              <a:xfrm>
                <a:off x="3250157" y="913462"/>
                <a:ext cx="93601" cy="23623"/>
              </a:xfrm>
              <a:custGeom>
                <a:rect b="b" l="l" r="r" t="t"/>
                <a:pathLst>
                  <a:path extrusionOk="0" h="159" w="630">
                    <a:moveTo>
                      <a:pt x="0" y="1"/>
                    </a:moveTo>
                    <a:lnTo>
                      <a:pt x="0" y="158"/>
                    </a:lnTo>
                    <a:lnTo>
                      <a:pt x="630" y="158"/>
                    </a:lnTo>
                    <a:lnTo>
                      <a:pt x="63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59"/>
              <p:cNvSpPr/>
              <p:nvPr/>
            </p:nvSpPr>
            <p:spPr>
              <a:xfrm>
                <a:off x="3250157" y="952388"/>
                <a:ext cx="93601" cy="23623"/>
              </a:xfrm>
              <a:custGeom>
                <a:rect b="b" l="l" r="r" t="t"/>
                <a:pathLst>
                  <a:path extrusionOk="0" h="159" w="630">
                    <a:moveTo>
                      <a:pt x="0" y="1"/>
                    </a:moveTo>
                    <a:lnTo>
                      <a:pt x="0" y="158"/>
                    </a:lnTo>
                    <a:lnTo>
                      <a:pt x="619" y="158"/>
                    </a:lnTo>
                    <a:lnTo>
                      <a:pt x="63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59"/>
              <p:cNvSpPr/>
              <p:nvPr/>
            </p:nvSpPr>
            <p:spPr>
              <a:xfrm>
                <a:off x="3234556" y="1201695"/>
                <a:ext cx="106081" cy="20503"/>
              </a:xfrm>
              <a:custGeom>
                <a:rect b="b" l="l" r="r" t="t"/>
                <a:pathLst>
                  <a:path extrusionOk="0" h="138" w="714">
                    <a:moveTo>
                      <a:pt x="1" y="1"/>
                    </a:moveTo>
                    <a:lnTo>
                      <a:pt x="1" y="137"/>
                    </a:lnTo>
                    <a:lnTo>
                      <a:pt x="703" y="137"/>
                    </a:lnTo>
                    <a:lnTo>
                      <a:pt x="71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59"/>
              <p:cNvSpPr/>
              <p:nvPr/>
            </p:nvSpPr>
            <p:spPr>
              <a:xfrm>
                <a:off x="3416857" y="1198575"/>
                <a:ext cx="17234" cy="17383"/>
              </a:xfrm>
              <a:custGeom>
                <a:rect b="b" l="l" r="r" t="t"/>
                <a:pathLst>
                  <a:path extrusionOk="0" h="117" w="116">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59"/>
              <p:cNvSpPr/>
              <p:nvPr/>
            </p:nvSpPr>
            <p:spPr>
              <a:xfrm>
                <a:off x="3105297" y="982103"/>
                <a:ext cx="76515" cy="39075"/>
              </a:xfrm>
              <a:custGeom>
                <a:rect b="b" l="l" r="r" t="t"/>
                <a:pathLst>
                  <a:path extrusionOk="0" h="263" w="515">
                    <a:moveTo>
                      <a:pt x="514" y="0"/>
                    </a:moveTo>
                    <a:lnTo>
                      <a:pt x="11" y="21"/>
                    </a:lnTo>
                    <a:lnTo>
                      <a:pt x="0" y="262"/>
                    </a:lnTo>
                    <a:lnTo>
                      <a:pt x="514" y="241"/>
                    </a:lnTo>
                    <a:lnTo>
                      <a:pt x="514"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59"/>
              <p:cNvSpPr/>
              <p:nvPr/>
            </p:nvSpPr>
            <p:spPr>
              <a:xfrm>
                <a:off x="3106783" y="1195455"/>
                <a:ext cx="71909" cy="39223"/>
              </a:xfrm>
              <a:custGeom>
                <a:rect b="b" l="l" r="r" t="t"/>
                <a:pathLst>
                  <a:path extrusionOk="0" h="264" w="484">
                    <a:moveTo>
                      <a:pt x="483" y="1"/>
                    </a:moveTo>
                    <a:lnTo>
                      <a:pt x="11" y="22"/>
                    </a:lnTo>
                    <a:lnTo>
                      <a:pt x="1" y="263"/>
                    </a:lnTo>
                    <a:lnTo>
                      <a:pt x="483" y="242"/>
                    </a:lnTo>
                    <a:lnTo>
                      <a:pt x="48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59"/>
              <p:cNvSpPr/>
              <p:nvPr/>
            </p:nvSpPr>
            <p:spPr>
              <a:xfrm>
                <a:off x="3571076" y="1195455"/>
                <a:ext cx="17234" cy="17383"/>
              </a:xfrm>
              <a:custGeom>
                <a:rect b="b" l="l" r="r" t="t"/>
                <a:pathLst>
                  <a:path extrusionOk="0" h="117" w="116">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59"/>
              <p:cNvSpPr/>
              <p:nvPr/>
            </p:nvSpPr>
            <p:spPr>
              <a:xfrm>
                <a:off x="3566471" y="935302"/>
                <a:ext cx="17234" cy="15749"/>
              </a:xfrm>
              <a:custGeom>
                <a:rect b="b" l="l" r="r" t="t"/>
                <a:pathLst>
                  <a:path extrusionOk="0" h="106" w="116">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59"/>
              <p:cNvSpPr/>
              <p:nvPr/>
            </p:nvSpPr>
            <p:spPr>
              <a:xfrm>
                <a:off x="2080137" y="863689"/>
                <a:ext cx="110687" cy="378711"/>
              </a:xfrm>
              <a:custGeom>
                <a:rect b="b" l="l" r="r" t="t"/>
                <a:pathLst>
                  <a:path extrusionOk="0" h="2549" w="745">
                    <a:moveTo>
                      <a:pt x="0" y="0"/>
                    </a:moveTo>
                    <a:lnTo>
                      <a:pt x="32" y="2548"/>
                    </a:lnTo>
                    <a:lnTo>
                      <a:pt x="745" y="2548"/>
                    </a:lnTo>
                    <a:lnTo>
                      <a:pt x="5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59"/>
              <p:cNvSpPr/>
              <p:nvPr/>
            </p:nvSpPr>
            <p:spPr>
              <a:xfrm>
                <a:off x="1790269" y="967988"/>
                <a:ext cx="118561" cy="274413"/>
              </a:xfrm>
              <a:custGeom>
                <a:rect b="b" l="l" r="r" t="t"/>
                <a:pathLst>
                  <a:path extrusionOk="0" h="1847" w="798">
                    <a:moveTo>
                      <a:pt x="1" y="1"/>
                    </a:moveTo>
                    <a:lnTo>
                      <a:pt x="85" y="1846"/>
                    </a:lnTo>
                    <a:lnTo>
                      <a:pt x="798" y="1846"/>
                    </a:lnTo>
                    <a:lnTo>
                      <a:pt x="7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59"/>
              <p:cNvSpPr/>
              <p:nvPr/>
            </p:nvSpPr>
            <p:spPr>
              <a:xfrm>
                <a:off x="2203156" y="863689"/>
                <a:ext cx="166847" cy="378711"/>
              </a:xfrm>
              <a:custGeom>
                <a:rect b="b" l="l" r="r" t="t"/>
                <a:pathLst>
                  <a:path extrusionOk="0" h="2549" w="1123">
                    <a:moveTo>
                      <a:pt x="1" y="0"/>
                    </a:moveTo>
                    <a:lnTo>
                      <a:pt x="43" y="2548"/>
                    </a:lnTo>
                    <a:lnTo>
                      <a:pt x="1123" y="2548"/>
                    </a:lnTo>
                    <a:lnTo>
                      <a:pt x="8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59"/>
              <p:cNvSpPr/>
              <p:nvPr/>
            </p:nvSpPr>
            <p:spPr>
              <a:xfrm>
                <a:off x="2377730" y="863689"/>
                <a:ext cx="145007" cy="378711"/>
              </a:xfrm>
              <a:custGeom>
                <a:rect b="b" l="l" r="r" t="t"/>
                <a:pathLst>
                  <a:path extrusionOk="0" h="2549" w="976">
                    <a:moveTo>
                      <a:pt x="32" y="0"/>
                    </a:moveTo>
                    <a:lnTo>
                      <a:pt x="0" y="2548"/>
                    </a:lnTo>
                    <a:lnTo>
                      <a:pt x="891" y="2548"/>
                    </a:lnTo>
                    <a:lnTo>
                      <a:pt x="97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59"/>
              <p:cNvSpPr/>
              <p:nvPr/>
            </p:nvSpPr>
            <p:spPr>
              <a:xfrm>
                <a:off x="1924283" y="894741"/>
                <a:ext cx="146641" cy="347660"/>
              </a:xfrm>
              <a:custGeom>
                <a:rect b="b" l="l" r="r" t="t"/>
                <a:pathLst>
                  <a:path extrusionOk="0" h="2340" w="987">
                    <a:moveTo>
                      <a:pt x="1" y="1"/>
                    </a:moveTo>
                    <a:lnTo>
                      <a:pt x="32" y="2339"/>
                    </a:lnTo>
                    <a:lnTo>
                      <a:pt x="986" y="2339"/>
                    </a:lnTo>
                    <a:lnTo>
                      <a:pt x="881" y="32"/>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59"/>
              <p:cNvSpPr/>
              <p:nvPr/>
            </p:nvSpPr>
            <p:spPr>
              <a:xfrm>
                <a:off x="2080137" y="863689"/>
                <a:ext cx="104446" cy="266539"/>
              </a:xfrm>
              <a:custGeom>
                <a:rect b="b" l="l" r="r" t="t"/>
                <a:pathLst>
                  <a:path extrusionOk="0" h="1794" w="703">
                    <a:moveTo>
                      <a:pt x="0" y="0"/>
                    </a:moveTo>
                    <a:lnTo>
                      <a:pt x="21" y="1772"/>
                    </a:lnTo>
                    <a:cubicBezTo>
                      <a:pt x="241" y="1783"/>
                      <a:pt x="472" y="1793"/>
                      <a:pt x="703" y="1793"/>
                    </a:cubicBezTo>
                    <a:lnTo>
                      <a:pt x="5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59"/>
              <p:cNvSpPr/>
              <p:nvPr/>
            </p:nvSpPr>
            <p:spPr>
              <a:xfrm>
                <a:off x="1790269" y="967988"/>
                <a:ext cx="115441" cy="140401"/>
              </a:xfrm>
              <a:custGeom>
                <a:rect b="b" l="l" r="r" t="t"/>
                <a:pathLst>
                  <a:path extrusionOk="0" h="945" w="777">
                    <a:moveTo>
                      <a:pt x="1" y="1"/>
                    </a:moveTo>
                    <a:lnTo>
                      <a:pt x="43" y="787"/>
                    </a:lnTo>
                    <a:cubicBezTo>
                      <a:pt x="263" y="850"/>
                      <a:pt x="515" y="903"/>
                      <a:pt x="777" y="945"/>
                    </a:cubicBezTo>
                    <a:lnTo>
                      <a:pt x="7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59"/>
              <p:cNvSpPr/>
              <p:nvPr/>
            </p:nvSpPr>
            <p:spPr>
              <a:xfrm>
                <a:off x="2203156" y="863689"/>
                <a:ext cx="156001" cy="268025"/>
              </a:xfrm>
              <a:custGeom>
                <a:rect b="b" l="l" r="r" t="t"/>
                <a:pathLst>
                  <a:path extrusionOk="0" h="1804" w="1050">
                    <a:moveTo>
                      <a:pt x="1" y="0"/>
                    </a:moveTo>
                    <a:lnTo>
                      <a:pt x="32" y="1804"/>
                    </a:lnTo>
                    <a:lnTo>
                      <a:pt x="105" y="1804"/>
                    </a:lnTo>
                    <a:cubicBezTo>
                      <a:pt x="431" y="1804"/>
                      <a:pt x="745" y="1783"/>
                      <a:pt x="1049" y="1772"/>
                    </a:cubicBezTo>
                    <a:lnTo>
                      <a:pt x="8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59"/>
              <p:cNvSpPr/>
              <p:nvPr/>
            </p:nvSpPr>
            <p:spPr>
              <a:xfrm>
                <a:off x="2379216" y="863689"/>
                <a:ext cx="145007" cy="261785"/>
              </a:xfrm>
              <a:custGeom>
                <a:rect b="b" l="l" r="r" t="t"/>
                <a:pathLst>
                  <a:path extrusionOk="0" h="1762" w="976">
                    <a:moveTo>
                      <a:pt x="22" y="0"/>
                    </a:moveTo>
                    <a:lnTo>
                      <a:pt x="1" y="1762"/>
                    </a:lnTo>
                    <a:cubicBezTo>
                      <a:pt x="315" y="1730"/>
                      <a:pt x="619" y="1699"/>
                      <a:pt x="913" y="1657"/>
                    </a:cubicBezTo>
                    <a:lnTo>
                      <a:pt x="9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59"/>
              <p:cNvSpPr/>
              <p:nvPr/>
            </p:nvSpPr>
            <p:spPr>
              <a:xfrm>
                <a:off x="1924283" y="894741"/>
                <a:ext cx="140401" cy="230733"/>
              </a:xfrm>
              <a:custGeom>
                <a:rect b="b" l="l" r="r" t="t"/>
                <a:pathLst>
                  <a:path extrusionOk="0" h="1553" w="945">
                    <a:moveTo>
                      <a:pt x="1" y="1"/>
                    </a:moveTo>
                    <a:lnTo>
                      <a:pt x="22" y="1448"/>
                    </a:lnTo>
                    <a:cubicBezTo>
                      <a:pt x="315" y="1501"/>
                      <a:pt x="619" y="1532"/>
                      <a:pt x="944" y="1553"/>
                    </a:cubicBezTo>
                    <a:lnTo>
                      <a:pt x="881" y="32"/>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59"/>
              <p:cNvSpPr/>
              <p:nvPr/>
            </p:nvSpPr>
            <p:spPr>
              <a:xfrm>
                <a:off x="1944489" y="913462"/>
                <a:ext cx="93749" cy="23623"/>
              </a:xfrm>
              <a:custGeom>
                <a:rect b="b" l="l" r="r" t="t"/>
                <a:pathLst>
                  <a:path extrusionOk="0" h="159" w="631">
                    <a:moveTo>
                      <a:pt x="1" y="1"/>
                    </a:moveTo>
                    <a:lnTo>
                      <a:pt x="1" y="158"/>
                    </a:lnTo>
                    <a:lnTo>
                      <a:pt x="630" y="158"/>
                    </a:lnTo>
                    <a:lnTo>
                      <a:pt x="6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59"/>
              <p:cNvSpPr/>
              <p:nvPr/>
            </p:nvSpPr>
            <p:spPr>
              <a:xfrm>
                <a:off x="1946123" y="952388"/>
                <a:ext cx="93601" cy="23623"/>
              </a:xfrm>
              <a:custGeom>
                <a:rect b="b" l="l" r="r" t="t"/>
                <a:pathLst>
                  <a:path extrusionOk="0" h="159" w="630">
                    <a:moveTo>
                      <a:pt x="0" y="1"/>
                    </a:moveTo>
                    <a:lnTo>
                      <a:pt x="0" y="158"/>
                    </a:lnTo>
                    <a:lnTo>
                      <a:pt x="630" y="158"/>
                    </a:lnTo>
                    <a:lnTo>
                      <a:pt x="619"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59"/>
              <p:cNvSpPr/>
              <p:nvPr/>
            </p:nvSpPr>
            <p:spPr>
              <a:xfrm>
                <a:off x="1941369" y="1201695"/>
                <a:ext cx="104595" cy="20503"/>
              </a:xfrm>
              <a:custGeom>
                <a:rect b="b" l="l" r="r" t="t"/>
                <a:pathLst>
                  <a:path extrusionOk="0" h="138" w="704">
                    <a:moveTo>
                      <a:pt x="1" y="1"/>
                    </a:moveTo>
                    <a:lnTo>
                      <a:pt x="1" y="137"/>
                    </a:lnTo>
                    <a:lnTo>
                      <a:pt x="704" y="137"/>
                    </a:lnTo>
                    <a:lnTo>
                      <a:pt x="70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59"/>
              <p:cNvSpPr/>
              <p:nvPr/>
            </p:nvSpPr>
            <p:spPr>
              <a:xfrm>
                <a:off x="2122480" y="1201695"/>
                <a:ext cx="18572" cy="14263"/>
              </a:xfrm>
              <a:custGeom>
                <a:rect b="b" l="l" r="r" t="t"/>
                <a:pathLst>
                  <a:path extrusionOk="0" h="96" w="125">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59"/>
              <p:cNvSpPr/>
              <p:nvPr/>
            </p:nvSpPr>
            <p:spPr>
              <a:xfrm>
                <a:off x="2401057" y="1179854"/>
                <a:ext cx="85875" cy="42343"/>
              </a:xfrm>
              <a:custGeom>
                <a:rect b="b" l="l" r="r" t="t"/>
                <a:pathLst>
                  <a:path extrusionOk="0" h="285" w="578">
                    <a:moveTo>
                      <a:pt x="0" y="1"/>
                    </a:moveTo>
                    <a:lnTo>
                      <a:pt x="11" y="284"/>
                    </a:lnTo>
                    <a:lnTo>
                      <a:pt x="577" y="284"/>
                    </a:lnTo>
                    <a:lnTo>
                      <a:pt x="577"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59"/>
              <p:cNvSpPr/>
              <p:nvPr/>
            </p:nvSpPr>
            <p:spPr>
              <a:xfrm>
                <a:off x="1804384" y="982103"/>
                <a:ext cx="74881" cy="39075"/>
              </a:xfrm>
              <a:custGeom>
                <a:rect b="b" l="l" r="r" t="t"/>
                <a:pathLst>
                  <a:path extrusionOk="0" h="263" w="504">
                    <a:moveTo>
                      <a:pt x="503" y="0"/>
                    </a:moveTo>
                    <a:lnTo>
                      <a:pt x="0" y="21"/>
                    </a:lnTo>
                    <a:lnTo>
                      <a:pt x="0" y="262"/>
                    </a:lnTo>
                    <a:lnTo>
                      <a:pt x="503" y="241"/>
                    </a:lnTo>
                    <a:lnTo>
                      <a:pt x="50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59"/>
              <p:cNvSpPr/>
              <p:nvPr/>
            </p:nvSpPr>
            <p:spPr>
              <a:xfrm>
                <a:off x="1815229" y="1195455"/>
                <a:ext cx="70275" cy="39223"/>
              </a:xfrm>
              <a:custGeom>
                <a:rect b="b" l="l" r="r" t="t"/>
                <a:pathLst>
                  <a:path extrusionOk="0" h="264" w="473">
                    <a:moveTo>
                      <a:pt x="472" y="1"/>
                    </a:moveTo>
                    <a:lnTo>
                      <a:pt x="1" y="22"/>
                    </a:lnTo>
                    <a:lnTo>
                      <a:pt x="1" y="263"/>
                    </a:lnTo>
                    <a:lnTo>
                      <a:pt x="472" y="242"/>
                    </a:lnTo>
                    <a:lnTo>
                      <a:pt x="47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59"/>
              <p:cNvSpPr/>
              <p:nvPr/>
            </p:nvSpPr>
            <p:spPr>
              <a:xfrm>
                <a:off x="2276403" y="1195455"/>
                <a:ext cx="18869" cy="17383"/>
              </a:xfrm>
              <a:custGeom>
                <a:rect b="b" l="l" r="r" t="t"/>
                <a:pathLst>
                  <a:path extrusionOk="0" h="117" w="127">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59"/>
              <p:cNvSpPr/>
              <p:nvPr/>
            </p:nvSpPr>
            <p:spPr>
              <a:xfrm>
                <a:off x="2261100" y="938422"/>
                <a:ext cx="18572" cy="12629"/>
              </a:xfrm>
              <a:custGeom>
                <a:rect b="b" l="l" r="r" t="t"/>
                <a:pathLst>
                  <a:path extrusionOk="0" h="85" w="125">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59"/>
              <p:cNvSpPr/>
              <p:nvPr/>
            </p:nvSpPr>
            <p:spPr>
              <a:xfrm>
                <a:off x="2433743" y="1140928"/>
                <a:ext cx="18869" cy="18869"/>
              </a:xfrm>
              <a:custGeom>
                <a:rect b="b" l="l" r="r" t="t"/>
                <a:pathLst>
                  <a:path extrusionOk="0" h="127" w="127">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59"/>
              <p:cNvSpPr/>
              <p:nvPr/>
            </p:nvSpPr>
            <p:spPr>
              <a:xfrm>
                <a:off x="2446966" y="939759"/>
                <a:ext cx="23177" cy="15897"/>
              </a:xfrm>
              <a:custGeom>
                <a:rect b="b" l="l" r="r" t="t"/>
                <a:pathLst>
                  <a:path extrusionOk="0" h="107" w="156">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70" name="Google Shape;3270;p59"/>
          <p:cNvSpPr/>
          <p:nvPr/>
        </p:nvSpPr>
        <p:spPr>
          <a:xfrm>
            <a:off x="4" y="1229775"/>
            <a:ext cx="9143992" cy="78001"/>
          </a:xfrm>
          <a:custGeom>
            <a:rect b="b" l="l" r="r" t="t"/>
            <a:pathLst>
              <a:path extrusionOk="0" h="525" w="27171">
                <a:moveTo>
                  <a:pt x="1" y="1"/>
                </a:moveTo>
                <a:lnTo>
                  <a:pt x="1" y="525"/>
                </a:lnTo>
                <a:lnTo>
                  <a:pt x="27171" y="525"/>
                </a:lnTo>
                <a:lnTo>
                  <a:pt x="271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74" name="Shape 3274"/>
        <p:cNvGrpSpPr/>
        <p:nvPr/>
      </p:nvGrpSpPr>
      <p:grpSpPr>
        <a:xfrm>
          <a:off x="0" y="0"/>
          <a:ext cx="0" cy="0"/>
          <a:chOff x="0" y="0"/>
          <a:chExt cx="0" cy="0"/>
        </a:xfrm>
      </p:grpSpPr>
      <p:sp>
        <p:nvSpPr>
          <p:cNvPr id="3275" name="Google Shape;3275;p60"/>
          <p:cNvSpPr txBox="1"/>
          <p:nvPr>
            <p:ph type="title"/>
          </p:nvPr>
        </p:nvSpPr>
        <p:spPr>
          <a:xfrm>
            <a:off x="720000" y="45480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DESIGN THE SOLUTION</a:t>
            </a:r>
            <a:endParaRPr/>
          </a:p>
        </p:txBody>
      </p:sp>
      <p:sp>
        <p:nvSpPr>
          <p:cNvPr id="3276" name="Google Shape;3276;p60"/>
          <p:cNvSpPr txBox="1"/>
          <p:nvPr>
            <p:ph idx="1" type="subTitle"/>
          </p:nvPr>
        </p:nvSpPr>
        <p:spPr>
          <a:xfrm>
            <a:off x="720000" y="1307775"/>
            <a:ext cx="5675700" cy="3296400"/>
          </a:xfrm>
          <a:prstGeom prst="rect">
            <a:avLst/>
          </a:prstGeom>
        </p:spPr>
        <p:txBody>
          <a:bodyPr anchorCtr="0" anchor="t" bIns="91425" lIns="91425" spcFirstLastPara="1" rIns="91425" wrap="square" tIns="91425">
            <a:noAutofit/>
          </a:bodyPr>
          <a:lstStyle/>
          <a:p>
            <a:pPr indent="-533400" lvl="0" marL="457200" rtl="0" algn="l">
              <a:spcBef>
                <a:spcPts val="0"/>
              </a:spcBef>
              <a:spcAft>
                <a:spcPts val="0"/>
              </a:spcAft>
              <a:buSzPts val="4800"/>
              <a:buAutoNum type="arabicPeriod"/>
            </a:pPr>
            <a:r>
              <a:rPr lang="en" sz="4800"/>
              <a:t>Logical Design</a:t>
            </a:r>
            <a:endParaRPr sz="4800"/>
          </a:p>
          <a:p>
            <a:pPr indent="-533400" lvl="0" marL="457200" rtl="0" algn="l">
              <a:spcBef>
                <a:spcPts val="0"/>
              </a:spcBef>
              <a:spcAft>
                <a:spcPts val="0"/>
              </a:spcAft>
              <a:buSzPts val="4800"/>
              <a:buAutoNum type="arabicPeriod"/>
            </a:pPr>
            <a:r>
              <a:rPr lang="en" sz="4800"/>
              <a:t>Physical Design</a:t>
            </a:r>
            <a:endParaRPr sz="4800"/>
          </a:p>
        </p:txBody>
      </p:sp>
      <p:grpSp>
        <p:nvGrpSpPr>
          <p:cNvPr id="3277" name="Google Shape;3277;p60"/>
          <p:cNvGrpSpPr/>
          <p:nvPr/>
        </p:nvGrpSpPr>
        <p:grpSpPr>
          <a:xfrm flipH="1">
            <a:off x="7234891" y="3028105"/>
            <a:ext cx="941524" cy="1575885"/>
            <a:chOff x="8885363" y="6161640"/>
            <a:chExt cx="941524" cy="1575885"/>
          </a:xfrm>
        </p:grpSpPr>
        <p:grpSp>
          <p:nvGrpSpPr>
            <p:cNvPr id="3278" name="Google Shape;3278;p60"/>
            <p:cNvGrpSpPr/>
            <p:nvPr/>
          </p:nvGrpSpPr>
          <p:grpSpPr>
            <a:xfrm>
              <a:off x="8885363" y="6543873"/>
              <a:ext cx="941524" cy="1193652"/>
              <a:chOff x="1509175" y="5194363"/>
              <a:chExt cx="1071375" cy="1358275"/>
            </a:xfrm>
          </p:grpSpPr>
          <p:sp>
            <p:nvSpPr>
              <p:cNvPr id="3279" name="Google Shape;3279;p60"/>
              <p:cNvSpPr/>
              <p:nvPr/>
            </p:nvSpPr>
            <p:spPr>
              <a:xfrm>
                <a:off x="1997925" y="5623713"/>
                <a:ext cx="93200" cy="625825"/>
              </a:xfrm>
              <a:custGeom>
                <a:rect b="b" l="l" r="r" t="t"/>
                <a:pathLst>
                  <a:path extrusionOk="0" h="25033" w="3728">
                    <a:moveTo>
                      <a:pt x="1" y="0"/>
                    </a:moveTo>
                    <a:cubicBezTo>
                      <a:pt x="1270" y="0"/>
                      <a:pt x="1270" y="25032"/>
                      <a:pt x="1" y="25032"/>
                    </a:cubicBezTo>
                    <a:lnTo>
                      <a:pt x="3727" y="25032"/>
                    </a:lnTo>
                    <a:cubicBezTo>
                      <a:pt x="2458" y="25032"/>
                      <a:pt x="2458" y="0"/>
                      <a:pt x="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60"/>
              <p:cNvSpPr/>
              <p:nvPr/>
            </p:nvSpPr>
            <p:spPr>
              <a:xfrm>
                <a:off x="1997925" y="5623713"/>
                <a:ext cx="93200" cy="371325"/>
              </a:xfrm>
              <a:custGeom>
                <a:rect b="b" l="l" r="r" t="t"/>
                <a:pathLst>
                  <a:path extrusionOk="0" h="14853" w="3728">
                    <a:moveTo>
                      <a:pt x="1" y="0"/>
                    </a:moveTo>
                    <a:cubicBezTo>
                      <a:pt x="622" y="0"/>
                      <a:pt x="919" y="5536"/>
                      <a:pt x="973" y="11396"/>
                    </a:cubicBezTo>
                    <a:cubicBezTo>
                      <a:pt x="1054" y="11315"/>
                      <a:pt x="1162" y="11261"/>
                      <a:pt x="1270" y="11261"/>
                    </a:cubicBezTo>
                    <a:cubicBezTo>
                      <a:pt x="1864" y="11261"/>
                      <a:pt x="2404" y="12638"/>
                      <a:pt x="2782" y="14852"/>
                    </a:cubicBezTo>
                    <a:cubicBezTo>
                      <a:pt x="2701" y="7939"/>
                      <a:pt x="3025" y="0"/>
                      <a:pt x="37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60"/>
              <p:cNvSpPr/>
              <p:nvPr/>
            </p:nvSpPr>
            <p:spPr>
              <a:xfrm>
                <a:off x="1988475" y="6258963"/>
                <a:ext cx="112775" cy="170825"/>
              </a:xfrm>
              <a:custGeom>
                <a:rect b="b" l="l" r="r" t="t"/>
                <a:pathLst>
                  <a:path extrusionOk="0" h="6833" w="4511">
                    <a:moveTo>
                      <a:pt x="1" y="0"/>
                    </a:moveTo>
                    <a:cubicBezTo>
                      <a:pt x="1540" y="0"/>
                      <a:pt x="1540" y="6832"/>
                      <a:pt x="1" y="6832"/>
                    </a:cubicBezTo>
                    <a:lnTo>
                      <a:pt x="4510" y="6832"/>
                    </a:lnTo>
                    <a:cubicBezTo>
                      <a:pt x="2944" y="6832"/>
                      <a:pt x="2944" y="0"/>
                      <a:pt x="45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60"/>
              <p:cNvSpPr/>
              <p:nvPr/>
            </p:nvSpPr>
            <p:spPr>
              <a:xfrm>
                <a:off x="1976325" y="5610888"/>
                <a:ext cx="136400" cy="126250"/>
              </a:xfrm>
              <a:custGeom>
                <a:rect b="b" l="l" r="r" t="t"/>
                <a:pathLst>
                  <a:path extrusionOk="0" h="5050" w="5456">
                    <a:moveTo>
                      <a:pt x="2728" y="0"/>
                    </a:moveTo>
                    <a:cubicBezTo>
                      <a:pt x="1216" y="0"/>
                      <a:pt x="1" y="1134"/>
                      <a:pt x="1" y="2539"/>
                    </a:cubicBezTo>
                    <a:cubicBezTo>
                      <a:pt x="1" y="3916"/>
                      <a:pt x="1216" y="5050"/>
                      <a:pt x="2728" y="5050"/>
                    </a:cubicBezTo>
                    <a:cubicBezTo>
                      <a:pt x="4240" y="5050"/>
                      <a:pt x="5455" y="3916"/>
                      <a:pt x="5455" y="2539"/>
                    </a:cubicBezTo>
                    <a:cubicBezTo>
                      <a:pt x="5455" y="1134"/>
                      <a:pt x="4240" y="0"/>
                      <a:pt x="27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60"/>
              <p:cNvSpPr/>
              <p:nvPr/>
            </p:nvSpPr>
            <p:spPr>
              <a:xfrm>
                <a:off x="1962825" y="6174588"/>
                <a:ext cx="164075" cy="155275"/>
              </a:xfrm>
              <a:custGeom>
                <a:rect b="b" l="l" r="r" t="t"/>
                <a:pathLst>
                  <a:path extrusionOk="0" h="6211" w="6563">
                    <a:moveTo>
                      <a:pt x="3268" y="0"/>
                    </a:moveTo>
                    <a:cubicBezTo>
                      <a:pt x="1459" y="0"/>
                      <a:pt x="1" y="1404"/>
                      <a:pt x="1" y="3105"/>
                    </a:cubicBezTo>
                    <a:cubicBezTo>
                      <a:pt x="1" y="4834"/>
                      <a:pt x="1459" y="6211"/>
                      <a:pt x="3268" y="6211"/>
                    </a:cubicBezTo>
                    <a:cubicBezTo>
                      <a:pt x="5077" y="6211"/>
                      <a:pt x="6562" y="4834"/>
                      <a:pt x="6562" y="3105"/>
                    </a:cubicBezTo>
                    <a:cubicBezTo>
                      <a:pt x="6562" y="1404"/>
                      <a:pt x="5077" y="0"/>
                      <a:pt x="32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60"/>
              <p:cNvSpPr/>
              <p:nvPr/>
            </p:nvSpPr>
            <p:spPr>
              <a:xfrm>
                <a:off x="1702950" y="6400738"/>
                <a:ext cx="684025" cy="151900"/>
              </a:xfrm>
              <a:custGeom>
                <a:rect b="b" l="l" r="r" t="t"/>
                <a:pathLst>
                  <a:path extrusionOk="0" h="6076" w="27361">
                    <a:moveTo>
                      <a:pt x="13312" y="0"/>
                    </a:moveTo>
                    <a:cubicBezTo>
                      <a:pt x="13258" y="0"/>
                      <a:pt x="13177" y="0"/>
                      <a:pt x="13123" y="27"/>
                    </a:cubicBezTo>
                    <a:cubicBezTo>
                      <a:pt x="10515" y="623"/>
                      <a:pt x="7817" y="4827"/>
                      <a:pt x="4880" y="4827"/>
                    </a:cubicBezTo>
                    <a:cubicBezTo>
                      <a:pt x="4623" y="4827"/>
                      <a:pt x="4364" y="4795"/>
                      <a:pt x="4104" y="4726"/>
                    </a:cubicBezTo>
                    <a:cubicBezTo>
                      <a:pt x="3351" y="4529"/>
                      <a:pt x="2702" y="4443"/>
                      <a:pt x="2167" y="4443"/>
                    </a:cubicBezTo>
                    <a:cubicBezTo>
                      <a:pt x="575" y="4443"/>
                      <a:pt x="0" y="5207"/>
                      <a:pt x="728" y="6076"/>
                    </a:cubicBezTo>
                    <a:lnTo>
                      <a:pt x="26598" y="6076"/>
                    </a:lnTo>
                    <a:cubicBezTo>
                      <a:pt x="27361" y="5192"/>
                      <a:pt x="26794" y="4428"/>
                      <a:pt x="25220" y="4428"/>
                    </a:cubicBezTo>
                    <a:cubicBezTo>
                      <a:pt x="24678" y="4428"/>
                      <a:pt x="24017" y="4518"/>
                      <a:pt x="23249" y="4726"/>
                    </a:cubicBezTo>
                    <a:cubicBezTo>
                      <a:pt x="22989" y="4795"/>
                      <a:pt x="22730" y="4827"/>
                      <a:pt x="22473" y="4827"/>
                    </a:cubicBezTo>
                    <a:cubicBezTo>
                      <a:pt x="19536" y="4827"/>
                      <a:pt x="16837" y="623"/>
                      <a:pt x="14230" y="27"/>
                    </a:cubicBezTo>
                    <a:cubicBezTo>
                      <a:pt x="14176" y="0"/>
                      <a:pt x="14095" y="0"/>
                      <a:pt x="140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60"/>
              <p:cNvSpPr/>
              <p:nvPr/>
            </p:nvSpPr>
            <p:spPr>
              <a:xfrm>
                <a:off x="1509175" y="5194363"/>
                <a:ext cx="1071375" cy="533975"/>
              </a:xfrm>
              <a:custGeom>
                <a:rect b="b" l="l" r="r" t="t"/>
                <a:pathLst>
                  <a:path extrusionOk="0" h="21359" w="42855">
                    <a:moveTo>
                      <a:pt x="20860" y="0"/>
                    </a:moveTo>
                    <a:cubicBezTo>
                      <a:pt x="10430" y="0"/>
                      <a:pt x="0" y="432"/>
                      <a:pt x="0" y="1296"/>
                    </a:cubicBezTo>
                    <a:lnTo>
                      <a:pt x="0" y="20928"/>
                    </a:lnTo>
                    <a:cubicBezTo>
                      <a:pt x="562" y="21216"/>
                      <a:pt x="1186" y="21358"/>
                      <a:pt x="1814" y="21358"/>
                    </a:cubicBezTo>
                    <a:cubicBezTo>
                      <a:pt x="2362" y="21358"/>
                      <a:pt x="2914" y="21250"/>
                      <a:pt x="3430" y="21036"/>
                    </a:cubicBezTo>
                    <a:cubicBezTo>
                      <a:pt x="4306" y="20675"/>
                      <a:pt x="5218" y="20552"/>
                      <a:pt x="6118" y="20552"/>
                    </a:cubicBezTo>
                    <a:cubicBezTo>
                      <a:pt x="8045" y="20552"/>
                      <a:pt x="9917" y="21117"/>
                      <a:pt x="11261" y="21117"/>
                    </a:cubicBezTo>
                    <a:cubicBezTo>
                      <a:pt x="13120" y="21117"/>
                      <a:pt x="14908" y="18713"/>
                      <a:pt x="17394" y="18713"/>
                    </a:cubicBezTo>
                    <a:cubicBezTo>
                      <a:pt x="17543" y="18713"/>
                      <a:pt x="17695" y="18722"/>
                      <a:pt x="17850" y="18740"/>
                    </a:cubicBezTo>
                    <a:cubicBezTo>
                      <a:pt x="20503" y="19056"/>
                      <a:pt x="23234" y="20905"/>
                      <a:pt x="25917" y="20905"/>
                    </a:cubicBezTo>
                    <a:cubicBezTo>
                      <a:pt x="25991" y="20905"/>
                      <a:pt x="26065" y="20904"/>
                      <a:pt x="26140" y="20901"/>
                    </a:cubicBezTo>
                    <a:cubicBezTo>
                      <a:pt x="28658" y="20801"/>
                      <a:pt x="32948" y="19136"/>
                      <a:pt x="35015" y="19136"/>
                    </a:cubicBezTo>
                    <a:cubicBezTo>
                      <a:pt x="35187" y="19136"/>
                      <a:pt x="35344" y="19148"/>
                      <a:pt x="35483" y="19173"/>
                    </a:cubicBezTo>
                    <a:cubicBezTo>
                      <a:pt x="37256" y="19485"/>
                      <a:pt x="38551" y="20906"/>
                      <a:pt x="40412" y="20906"/>
                    </a:cubicBezTo>
                    <a:cubicBezTo>
                      <a:pt x="40479" y="20906"/>
                      <a:pt x="40546" y="20904"/>
                      <a:pt x="40613" y="20901"/>
                    </a:cubicBezTo>
                    <a:cubicBezTo>
                      <a:pt x="42558" y="20793"/>
                      <a:pt x="42855" y="19497"/>
                      <a:pt x="42855" y="19497"/>
                    </a:cubicBezTo>
                    <a:lnTo>
                      <a:pt x="41721" y="1296"/>
                    </a:lnTo>
                    <a:cubicBezTo>
                      <a:pt x="41721" y="432"/>
                      <a:pt x="31290" y="0"/>
                      <a:pt x="208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60"/>
              <p:cNvSpPr/>
              <p:nvPr/>
            </p:nvSpPr>
            <p:spPr>
              <a:xfrm>
                <a:off x="1509175" y="5213263"/>
                <a:ext cx="39850" cy="514425"/>
              </a:xfrm>
              <a:custGeom>
                <a:rect b="b" l="l" r="r" t="t"/>
                <a:pathLst>
                  <a:path extrusionOk="0" h="20577" w="1594">
                    <a:moveTo>
                      <a:pt x="1593" y="0"/>
                    </a:moveTo>
                    <a:lnTo>
                      <a:pt x="1593" y="0"/>
                    </a:lnTo>
                    <a:cubicBezTo>
                      <a:pt x="567" y="162"/>
                      <a:pt x="0" y="351"/>
                      <a:pt x="0" y="540"/>
                    </a:cubicBezTo>
                    <a:lnTo>
                      <a:pt x="0" y="20172"/>
                    </a:lnTo>
                    <a:cubicBezTo>
                      <a:pt x="432" y="20415"/>
                      <a:pt x="918" y="20550"/>
                      <a:pt x="1404" y="20577"/>
                    </a:cubicBezTo>
                    <a:cubicBezTo>
                      <a:pt x="1161" y="17552"/>
                      <a:pt x="1026" y="14393"/>
                      <a:pt x="1026" y="11153"/>
                    </a:cubicBezTo>
                    <a:cubicBezTo>
                      <a:pt x="999" y="7426"/>
                      <a:pt x="1188" y="3727"/>
                      <a:pt x="1593" y="0"/>
                    </a:cubicBezTo>
                    <a:close/>
                  </a:path>
                </a:pathLst>
              </a:custGeom>
              <a:solidFill>
                <a:srgbClr val="8E16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60"/>
              <p:cNvSpPr/>
              <p:nvPr/>
            </p:nvSpPr>
            <p:spPr>
              <a:xfrm>
                <a:off x="1509175" y="5194363"/>
                <a:ext cx="1045050" cy="84000"/>
              </a:xfrm>
              <a:custGeom>
                <a:rect b="b" l="l" r="r" t="t"/>
                <a:pathLst>
                  <a:path extrusionOk="0" h="3360" w="41802">
                    <a:moveTo>
                      <a:pt x="20860" y="0"/>
                    </a:moveTo>
                    <a:cubicBezTo>
                      <a:pt x="10430" y="0"/>
                      <a:pt x="0" y="432"/>
                      <a:pt x="0" y="1296"/>
                    </a:cubicBezTo>
                    <a:lnTo>
                      <a:pt x="0" y="1350"/>
                    </a:lnTo>
                    <a:cubicBezTo>
                      <a:pt x="2848" y="2653"/>
                      <a:pt x="5622" y="2981"/>
                      <a:pt x="8752" y="2981"/>
                    </a:cubicBezTo>
                    <a:cubicBezTo>
                      <a:pt x="11913" y="2981"/>
                      <a:pt x="15438" y="2646"/>
                      <a:pt x="19767" y="2646"/>
                    </a:cubicBezTo>
                    <a:cubicBezTo>
                      <a:pt x="24499" y="2646"/>
                      <a:pt x="29955" y="3359"/>
                      <a:pt x="34688" y="3359"/>
                    </a:cubicBezTo>
                    <a:cubicBezTo>
                      <a:pt x="37382" y="3359"/>
                      <a:pt x="39842" y="3128"/>
                      <a:pt x="41802" y="2403"/>
                    </a:cubicBezTo>
                    <a:lnTo>
                      <a:pt x="41721" y="1296"/>
                    </a:lnTo>
                    <a:cubicBezTo>
                      <a:pt x="41721" y="432"/>
                      <a:pt x="31290" y="0"/>
                      <a:pt x="20860" y="0"/>
                    </a:cubicBezTo>
                    <a:close/>
                  </a:path>
                </a:pathLst>
              </a:custGeom>
              <a:solidFill>
                <a:srgbClr val="C42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60"/>
              <p:cNvSpPr/>
              <p:nvPr/>
            </p:nvSpPr>
            <p:spPr>
              <a:xfrm>
                <a:off x="1831175" y="5294263"/>
                <a:ext cx="281550" cy="416550"/>
              </a:xfrm>
              <a:custGeom>
                <a:rect b="b" l="l" r="r" t="t"/>
                <a:pathLst>
                  <a:path extrusionOk="0" h="16662" w="11262">
                    <a:moveTo>
                      <a:pt x="5456" y="1"/>
                    </a:moveTo>
                    <a:cubicBezTo>
                      <a:pt x="2755" y="1"/>
                      <a:pt x="649" y="10451"/>
                      <a:pt x="1" y="16635"/>
                    </a:cubicBezTo>
                    <a:cubicBezTo>
                      <a:pt x="1341" y="15915"/>
                      <a:pt x="2750" y="14716"/>
                      <a:pt x="4501" y="14716"/>
                    </a:cubicBezTo>
                    <a:cubicBezTo>
                      <a:pt x="4654" y="14716"/>
                      <a:pt x="4810" y="14725"/>
                      <a:pt x="4970" y="14744"/>
                    </a:cubicBezTo>
                    <a:cubicBezTo>
                      <a:pt x="7049" y="14988"/>
                      <a:pt x="9182" y="16176"/>
                      <a:pt x="11261" y="16662"/>
                    </a:cubicBezTo>
                    <a:cubicBezTo>
                      <a:pt x="10640" y="10451"/>
                      <a:pt x="8183" y="1"/>
                      <a:pt x="5456" y="1"/>
                    </a:cubicBezTo>
                    <a:close/>
                  </a:path>
                </a:pathLst>
              </a:custGeom>
              <a:solidFill>
                <a:srgbClr val="C42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60"/>
              <p:cNvSpPr/>
              <p:nvPr/>
            </p:nvSpPr>
            <p:spPr>
              <a:xfrm>
                <a:off x="1555750" y="5367838"/>
                <a:ext cx="123575" cy="360525"/>
              </a:xfrm>
              <a:custGeom>
                <a:rect b="b" l="l" r="r" t="t"/>
                <a:pathLst>
                  <a:path extrusionOk="0" h="14421" w="4943">
                    <a:moveTo>
                      <a:pt x="2134" y="1"/>
                    </a:moveTo>
                    <a:cubicBezTo>
                      <a:pt x="919" y="1"/>
                      <a:pt x="298" y="8804"/>
                      <a:pt x="0" y="14421"/>
                    </a:cubicBezTo>
                    <a:cubicBezTo>
                      <a:pt x="541" y="14421"/>
                      <a:pt x="1081" y="14313"/>
                      <a:pt x="1567" y="14097"/>
                    </a:cubicBezTo>
                    <a:cubicBezTo>
                      <a:pt x="2429" y="13774"/>
                      <a:pt x="3325" y="13605"/>
                      <a:pt x="4242" y="13605"/>
                    </a:cubicBezTo>
                    <a:cubicBezTo>
                      <a:pt x="4474" y="13605"/>
                      <a:pt x="4708" y="13616"/>
                      <a:pt x="4942" y="13638"/>
                    </a:cubicBezTo>
                    <a:cubicBezTo>
                      <a:pt x="4591" y="8426"/>
                      <a:pt x="3268" y="1"/>
                      <a:pt x="2134" y="1"/>
                    </a:cubicBezTo>
                    <a:close/>
                  </a:path>
                </a:pathLst>
              </a:custGeom>
              <a:solidFill>
                <a:srgbClr val="C42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60"/>
              <p:cNvSpPr/>
              <p:nvPr/>
            </p:nvSpPr>
            <p:spPr>
              <a:xfrm>
                <a:off x="1963500" y="6213738"/>
                <a:ext cx="163400" cy="116400"/>
              </a:xfrm>
              <a:custGeom>
                <a:rect b="b" l="l" r="r" t="t"/>
                <a:pathLst>
                  <a:path extrusionOk="0" h="4656" w="6536">
                    <a:moveTo>
                      <a:pt x="6103" y="0"/>
                    </a:moveTo>
                    <a:lnTo>
                      <a:pt x="6103" y="0"/>
                    </a:lnTo>
                    <a:cubicBezTo>
                      <a:pt x="6130" y="162"/>
                      <a:pt x="6130" y="324"/>
                      <a:pt x="6130" y="486"/>
                    </a:cubicBezTo>
                    <a:cubicBezTo>
                      <a:pt x="6077" y="2209"/>
                      <a:pt x="4672" y="3593"/>
                      <a:pt x="2961" y="3593"/>
                    </a:cubicBezTo>
                    <a:cubicBezTo>
                      <a:pt x="2928" y="3593"/>
                      <a:pt x="2896" y="3593"/>
                      <a:pt x="2863" y="3592"/>
                    </a:cubicBezTo>
                    <a:cubicBezTo>
                      <a:pt x="2838" y="3592"/>
                      <a:pt x="2812" y="3593"/>
                      <a:pt x="2787" y="3593"/>
                    </a:cubicBezTo>
                    <a:cubicBezTo>
                      <a:pt x="1655" y="3593"/>
                      <a:pt x="608" y="3003"/>
                      <a:pt x="1" y="2026"/>
                    </a:cubicBezTo>
                    <a:lnTo>
                      <a:pt x="1" y="2026"/>
                    </a:lnTo>
                    <a:cubicBezTo>
                      <a:pt x="333" y="3558"/>
                      <a:pt x="1679" y="4656"/>
                      <a:pt x="3218" y="4656"/>
                    </a:cubicBezTo>
                    <a:cubicBezTo>
                      <a:pt x="3306" y="4656"/>
                      <a:pt x="3395" y="4652"/>
                      <a:pt x="3484" y="4645"/>
                    </a:cubicBezTo>
                    <a:cubicBezTo>
                      <a:pt x="5131" y="4537"/>
                      <a:pt x="6427" y="3187"/>
                      <a:pt x="6535" y="1539"/>
                    </a:cubicBezTo>
                    <a:cubicBezTo>
                      <a:pt x="6535" y="999"/>
                      <a:pt x="6373" y="459"/>
                      <a:pt x="6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60"/>
              <p:cNvSpPr/>
              <p:nvPr/>
            </p:nvSpPr>
            <p:spPr>
              <a:xfrm>
                <a:off x="1711025" y="6511538"/>
                <a:ext cx="675750" cy="40425"/>
              </a:xfrm>
              <a:custGeom>
                <a:rect b="b" l="l" r="r" t="t"/>
                <a:pathLst>
                  <a:path extrusionOk="0" h="1617" w="27030">
                    <a:moveTo>
                      <a:pt x="24888" y="1"/>
                    </a:moveTo>
                    <a:cubicBezTo>
                      <a:pt x="24660" y="1"/>
                      <a:pt x="24411" y="17"/>
                      <a:pt x="24141" y="51"/>
                    </a:cubicBezTo>
                    <a:cubicBezTo>
                      <a:pt x="20550" y="834"/>
                      <a:pt x="15932" y="1320"/>
                      <a:pt x="10883" y="1320"/>
                    </a:cubicBezTo>
                    <a:cubicBezTo>
                      <a:pt x="7318" y="1320"/>
                      <a:pt x="3754" y="1050"/>
                      <a:pt x="216" y="510"/>
                    </a:cubicBezTo>
                    <a:lnTo>
                      <a:pt x="216" y="510"/>
                    </a:lnTo>
                    <a:cubicBezTo>
                      <a:pt x="0" y="807"/>
                      <a:pt x="54" y="1185"/>
                      <a:pt x="405" y="1617"/>
                    </a:cubicBezTo>
                    <a:lnTo>
                      <a:pt x="26275" y="1617"/>
                    </a:lnTo>
                    <a:cubicBezTo>
                      <a:pt x="27030" y="768"/>
                      <a:pt x="26465" y="1"/>
                      <a:pt x="248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60"/>
              <p:cNvSpPr/>
              <p:nvPr/>
            </p:nvSpPr>
            <p:spPr>
              <a:xfrm>
                <a:off x="1909500" y="6416938"/>
                <a:ext cx="135025" cy="78325"/>
              </a:xfrm>
              <a:custGeom>
                <a:rect b="b" l="l" r="r" t="t"/>
                <a:pathLst>
                  <a:path extrusionOk="0" h="3133" w="5401">
                    <a:moveTo>
                      <a:pt x="4726" y="0"/>
                    </a:moveTo>
                    <a:lnTo>
                      <a:pt x="4564" y="27"/>
                    </a:lnTo>
                    <a:cubicBezTo>
                      <a:pt x="3106" y="378"/>
                      <a:pt x="1593" y="2215"/>
                      <a:pt x="0" y="3133"/>
                    </a:cubicBezTo>
                    <a:lnTo>
                      <a:pt x="513" y="3079"/>
                    </a:lnTo>
                    <a:cubicBezTo>
                      <a:pt x="3187" y="2674"/>
                      <a:pt x="5293" y="1350"/>
                      <a:pt x="5401" y="27"/>
                    </a:cubicBezTo>
                    <a:lnTo>
                      <a:pt x="5266" y="0"/>
                    </a:lnTo>
                    <a:close/>
                  </a:path>
                </a:pathLst>
              </a:custGeom>
              <a:solidFill>
                <a:schemeClr val="dk1">
                  <a:alpha val="236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60"/>
              <p:cNvSpPr/>
              <p:nvPr/>
            </p:nvSpPr>
            <p:spPr>
              <a:xfrm>
                <a:off x="2000625" y="6186738"/>
                <a:ext cx="83075" cy="32425"/>
              </a:xfrm>
              <a:custGeom>
                <a:rect b="b" l="l" r="r" t="t"/>
                <a:pathLst>
                  <a:path extrusionOk="0" h="1297" w="3323">
                    <a:moveTo>
                      <a:pt x="1675" y="0"/>
                    </a:moveTo>
                    <a:cubicBezTo>
                      <a:pt x="730" y="0"/>
                      <a:pt x="1" y="297"/>
                      <a:pt x="1" y="648"/>
                    </a:cubicBezTo>
                    <a:cubicBezTo>
                      <a:pt x="1" y="999"/>
                      <a:pt x="730" y="1296"/>
                      <a:pt x="1675" y="1296"/>
                    </a:cubicBezTo>
                    <a:cubicBezTo>
                      <a:pt x="2593" y="1296"/>
                      <a:pt x="3322" y="999"/>
                      <a:pt x="3322" y="648"/>
                    </a:cubicBezTo>
                    <a:cubicBezTo>
                      <a:pt x="3322" y="297"/>
                      <a:pt x="2593" y="0"/>
                      <a:pt x="1675" y="0"/>
                    </a:cubicBezTo>
                    <a:close/>
                  </a:path>
                </a:pathLst>
              </a:custGeom>
              <a:solidFill>
                <a:schemeClr val="dk1">
                  <a:alpha val="236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60"/>
              <p:cNvSpPr/>
              <p:nvPr/>
            </p:nvSpPr>
            <p:spPr>
              <a:xfrm>
                <a:off x="1975650" y="6216813"/>
                <a:ext cx="22300" cy="24700"/>
              </a:xfrm>
              <a:custGeom>
                <a:rect b="b" l="l" r="r" t="t"/>
                <a:pathLst>
                  <a:path extrusionOk="0" h="988" w="892">
                    <a:moveTo>
                      <a:pt x="529" y="0"/>
                    </a:moveTo>
                    <a:cubicBezTo>
                      <a:pt x="391" y="0"/>
                      <a:pt x="253" y="84"/>
                      <a:pt x="163" y="228"/>
                    </a:cubicBezTo>
                    <a:cubicBezTo>
                      <a:pt x="1" y="444"/>
                      <a:pt x="28" y="714"/>
                      <a:pt x="190" y="903"/>
                    </a:cubicBezTo>
                    <a:cubicBezTo>
                      <a:pt x="247" y="961"/>
                      <a:pt x="318" y="988"/>
                      <a:pt x="392" y="988"/>
                    </a:cubicBezTo>
                    <a:cubicBezTo>
                      <a:pt x="526" y="988"/>
                      <a:pt x="670" y="898"/>
                      <a:pt x="757" y="741"/>
                    </a:cubicBezTo>
                    <a:cubicBezTo>
                      <a:pt x="892" y="525"/>
                      <a:pt x="892" y="255"/>
                      <a:pt x="730" y="66"/>
                    </a:cubicBezTo>
                    <a:cubicBezTo>
                      <a:pt x="667" y="21"/>
                      <a:pt x="598" y="0"/>
                      <a:pt x="529" y="0"/>
                    </a:cubicBezTo>
                    <a:close/>
                  </a:path>
                </a:pathLst>
              </a:custGeom>
              <a:solidFill>
                <a:schemeClr val="dk1">
                  <a:alpha val="236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60"/>
              <p:cNvSpPr/>
              <p:nvPr/>
            </p:nvSpPr>
            <p:spPr>
              <a:xfrm>
                <a:off x="1991175" y="6210088"/>
                <a:ext cx="94600" cy="79975"/>
              </a:xfrm>
              <a:custGeom>
                <a:rect b="b" l="l" r="r" t="t"/>
                <a:pathLst>
                  <a:path extrusionOk="0" h="3199" w="3784">
                    <a:moveTo>
                      <a:pt x="2125" y="0"/>
                    </a:moveTo>
                    <a:cubicBezTo>
                      <a:pt x="1750" y="0"/>
                      <a:pt x="1369" y="136"/>
                      <a:pt x="1054" y="443"/>
                    </a:cubicBezTo>
                    <a:cubicBezTo>
                      <a:pt x="1" y="1442"/>
                      <a:pt x="703" y="3198"/>
                      <a:pt x="2134" y="3198"/>
                    </a:cubicBezTo>
                    <a:cubicBezTo>
                      <a:pt x="2151" y="3198"/>
                      <a:pt x="2167" y="3198"/>
                      <a:pt x="2184" y="3198"/>
                    </a:cubicBezTo>
                    <a:cubicBezTo>
                      <a:pt x="3025" y="3198"/>
                      <a:pt x="3701" y="2533"/>
                      <a:pt x="3727" y="1685"/>
                    </a:cubicBezTo>
                    <a:cubicBezTo>
                      <a:pt x="3783" y="694"/>
                      <a:pt x="2971" y="0"/>
                      <a:pt x="21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6" name="Google Shape;3296;p60"/>
              <p:cNvSpPr/>
              <p:nvPr/>
            </p:nvSpPr>
            <p:spPr>
              <a:xfrm>
                <a:off x="2022225" y="6234888"/>
                <a:ext cx="39875" cy="33550"/>
              </a:xfrm>
              <a:custGeom>
                <a:rect b="b" l="l" r="r" t="t"/>
                <a:pathLst>
                  <a:path extrusionOk="0" h="1342" w="1595">
                    <a:moveTo>
                      <a:pt x="886" y="0"/>
                    </a:moveTo>
                    <a:cubicBezTo>
                      <a:pt x="727" y="0"/>
                      <a:pt x="566" y="56"/>
                      <a:pt x="433" y="180"/>
                    </a:cubicBezTo>
                    <a:cubicBezTo>
                      <a:pt x="1" y="612"/>
                      <a:pt x="298" y="1342"/>
                      <a:pt x="919" y="1342"/>
                    </a:cubicBezTo>
                    <a:cubicBezTo>
                      <a:pt x="1270" y="1342"/>
                      <a:pt x="1567" y="1071"/>
                      <a:pt x="1594" y="693"/>
                    </a:cubicBezTo>
                    <a:cubicBezTo>
                      <a:pt x="1594" y="282"/>
                      <a:pt x="1244" y="0"/>
                      <a:pt x="8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7" name="Google Shape;3297;p60"/>
              <p:cNvSpPr/>
              <p:nvPr/>
            </p:nvSpPr>
            <p:spPr>
              <a:xfrm>
                <a:off x="2016150" y="6512113"/>
                <a:ext cx="51350" cy="38500"/>
              </a:xfrm>
              <a:custGeom>
                <a:rect b="b" l="l" r="r" t="t"/>
                <a:pathLst>
                  <a:path extrusionOk="0" h="1540" w="2054">
                    <a:moveTo>
                      <a:pt x="1000" y="1"/>
                    </a:moveTo>
                    <a:cubicBezTo>
                      <a:pt x="460" y="1"/>
                      <a:pt x="1" y="460"/>
                      <a:pt x="1" y="1027"/>
                    </a:cubicBezTo>
                    <a:lnTo>
                      <a:pt x="1" y="1540"/>
                    </a:lnTo>
                    <a:lnTo>
                      <a:pt x="2026" y="1540"/>
                    </a:lnTo>
                    <a:lnTo>
                      <a:pt x="2026" y="1027"/>
                    </a:lnTo>
                    <a:cubicBezTo>
                      <a:pt x="2053" y="460"/>
                      <a:pt x="1567" y="1"/>
                      <a:pt x="10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60"/>
              <p:cNvSpPr/>
              <p:nvPr/>
            </p:nvSpPr>
            <p:spPr>
              <a:xfrm>
                <a:off x="1509175" y="5375588"/>
                <a:ext cx="1054500" cy="59800"/>
              </a:xfrm>
              <a:custGeom>
                <a:rect b="b" l="l" r="r" t="t"/>
                <a:pathLst>
                  <a:path extrusionOk="0" h="2392" w="42180">
                    <a:moveTo>
                      <a:pt x="14432" y="0"/>
                    </a:moveTo>
                    <a:cubicBezTo>
                      <a:pt x="10155" y="0"/>
                      <a:pt x="7056" y="1095"/>
                      <a:pt x="3862" y="1095"/>
                    </a:cubicBezTo>
                    <a:cubicBezTo>
                      <a:pt x="2755" y="1095"/>
                      <a:pt x="1431" y="1041"/>
                      <a:pt x="0" y="960"/>
                    </a:cubicBezTo>
                    <a:lnTo>
                      <a:pt x="0" y="2283"/>
                    </a:lnTo>
                    <a:cubicBezTo>
                      <a:pt x="1431" y="2337"/>
                      <a:pt x="2755" y="2391"/>
                      <a:pt x="3862" y="2391"/>
                    </a:cubicBezTo>
                    <a:cubicBezTo>
                      <a:pt x="7056" y="2391"/>
                      <a:pt x="10155" y="1297"/>
                      <a:pt x="14432" y="1297"/>
                    </a:cubicBezTo>
                    <a:cubicBezTo>
                      <a:pt x="14711" y="1297"/>
                      <a:pt x="14995" y="1301"/>
                      <a:pt x="15284" y="1311"/>
                    </a:cubicBezTo>
                    <a:cubicBezTo>
                      <a:pt x="19964" y="1444"/>
                      <a:pt x="24774" y="2284"/>
                      <a:pt x="29458" y="2284"/>
                    </a:cubicBezTo>
                    <a:cubicBezTo>
                      <a:pt x="29531" y="2284"/>
                      <a:pt x="29604" y="2284"/>
                      <a:pt x="29677" y="2283"/>
                    </a:cubicBezTo>
                    <a:cubicBezTo>
                      <a:pt x="33079" y="2256"/>
                      <a:pt x="38291" y="1797"/>
                      <a:pt x="42180" y="1581"/>
                    </a:cubicBezTo>
                    <a:lnTo>
                      <a:pt x="42099" y="285"/>
                    </a:lnTo>
                    <a:cubicBezTo>
                      <a:pt x="38210" y="501"/>
                      <a:pt x="33052" y="960"/>
                      <a:pt x="29677" y="987"/>
                    </a:cubicBezTo>
                    <a:cubicBezTo>
                      <a:pt x="29538" y="989"/>
                      <a:pt x="29399" y="990"/>
                      <a:pt x="29260" y="990"/>
                    </a:cubicBezTo>
                    <a:cubicBezTo>
                      <a:pt x="24663" y="990"/>
                      <a:pt x="19897" y="146"/>
                      <a:pt x="15284" y="15"/>
                    </a:cubicBezTo>
                    <a:cubicBezTo>
                      <a:pt x="14995" y="5"/>
                      <a:pt x="14711" y="0"/>
                      <a:pt x="144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60"/>
              <p:cNvSpPr/>
              <p:nvPr/>
            </p:nvSpPr>
            <p:spPr>
              <a:xfrm>
                <a:off x="1509175" y="5431738"/>
                <a:ext cx="1058550" cy="40775"/>
              </a:xfrm>
              <a:custGeom>
                <a:rect b="b" l="l" r="r" t="t"/>
                <a:pathLst>
                  <a:path extrusionOk="0" h="1631" w="42342">
                    <a:moveTo>
                      <a:pt x="14638" y="0"/>
                    </a:moveTo>
                    <a:cubicBezTo>
                      <a:pt x="10246" y="0"/>
                      <a:pt x="7116" y="1117"/>
                      <a:pt x="3889" y="1117"/>
                    </a:cubicBezTo>
                    <a:cubicBezTo>
                      <a:pt x="2782" y="1117"/>
                      <a:pt x="1458" y="1036"/>
                      <a:pt x="0" y="982"/>
                    </a:cubicBezTo>
                    <a:lnTo>
                      <a:pt x="0" y="1522"/>
                    </a:lnTo>
                    <a:cubicBezTo>
                      <a:pt x="1458" y="1577"/>
                      <a:pt x="2782" y="1631"/>
                      <a:pt x="3889" y="1631"/>
                    </a:cubicBezTo>
                    <a:cubicBezTo>
                      <a:pt x="7112" y="1631"/>
                      <a:pt x="10263" y="540"/>
                      <a:pt x="14626" y="540"/>
                    </a:cubicBezTo>
                    <a:cubicBezTo>
                      <a:pt x="14869" y="540"/>
                      <a:pt x="15115" y="543"/>
                      <a:pt x="15365" y="550"/>
                    </a:cubicBezTo>
                    <a:cubicBezTo>
                      <a:pt x="20045" y="710"/>
                      <a:pt x="24881" y="1550"/>
                      <a:pt x="29592" y="1550"/>
                    </a:cubicBezTo>
                    <a:cubicBezTo>
                      <a:pt x="29665" y="1550"/>
                      <a:pt x="29739" y="1550"/>
                      <a:pt x="29812" y="1550"/>
                    </a:cubicBezTo>
                    <a:cubicBezTo>
                      <a:pt x="33187" y="1495"/>
                      <a:pt x="38453" y="1036"/>
                      <a:pt x="42342" y="847"/>
                    </a:cubicBezTo>
                    <a:lnTo>
                      <a:pt x="42261" y="307"/>
                    </a:lnTo>
                    <a:cubicBezTo>
                      <a:pt x="38372" y="523"/>
                      <a:pt x="33187" y="955"/>
                      <a:pt x="29812" y="1009"/>
                    </a:cubicBezTo>
                    <a:cubicBezTo>
                      <a:pt x="29672" y="1011"/>
                      <a:pt x="29531" y="1012"/>
                      <a:pt x="29391" y="1012"/>
                    </a:cubicBezTo>
                    <a:cubicBezTo>
                      <a:pt x="24744" y="1012"/>
                      <a:pt x="19978" y="168"/>
                      <a:pt x="15365" y="10"/>
                    </a:cubicBezTo>
                    <a:cubicBezTo>
                      <a:pt x="15119" y="3"/>
                      <a:pt x="14876" y="0"/>
                      <a:pt x="146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0" name="Google Shape;3300;p60"/>
            <p:cNvGrpSpPr/>
            <p:nvPr/>
          </p:nvGrpSpPr>
          <p:grpSpPr>
            <a:xfrm>
              <a:off x="8971963" y="6161640"/>
              <a:ext cx="698867" cy="395720"/>
              <a:chOff x="2013351" y="4582349"/>
              <a:chExt cx="824233" cy="466705"/>
            </a:xfrm>
          </p:grpSpPr>
          <p:sp>
            <p:nvSpPr>
              <p:cNvPr id="3301" name="Google Shape;3301;p60"/>
              <p:cNvSpPr/>
              <p:nvPr/>
            </p:nvSpPr>
            <p:spPr>
              <a:xfrm>
                <a:off x="2582172" y="4652203"/>
                <a:ext cx="235017" cy="361613"/>
              </a:xfrm>
              <a:custGeom>
                <a:rect b="b" l="l" r="r" t="t"/>
                <a:pathLst>
                  <a:path extrusionOk="0" h="5213" w="3388">
                    <a:moveTo>
                      <a:pt x="1" y="0"/>
                    </a:moveTo>
                    <a:lnTo>
                      <a:pt x="1" y="5212"/>
                    </a:lnTo>
                    <a:lnTo>
                      <a:pt x="3388" y="5212"/>
                    </a:lnTo>
                    <a:lnTo>
                      <a:pt x="2004" y="0"/>
                    </a:lnTo>
                    <a:close/>
                  </a:path>
                </a:pathLst>
              </a:custGeom>
              <a:solidFill>
                <a:srgbClr val="4835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2" name="Google Shape;3302;p60"/>
              <p:cNvSpPr/>
              <p:nvPr/>
            </p:nvSpPr>
            <p:spPr>
              <a:xfrm>
                <a:off x="2529799" y="4662400"/>
                <a:ext cx="235780" cy="363000"/>
              </a:xfrm>
              <a:custGeom>
                <a:rect b="b" l="l" r="r" t="t"/>
                <a:pathLst>
                  <a:path extrusionOk="0" h="5233" w="3399">
                    <a:moveTo>
                      <a:pt x="1" y="0"/>
                    </a:moveTo>
                    <a:lnTo>
                      <a:pt x="1" y="5233"/>
                    </a:lnTo>
                    <a:lnTo>
                      <a:pt x="3398" y="5233"/>
                    </a:lnTo>
                    <a:lnTo>
                      <a:pt x="2360" y="0"/>
                    </a:lnTo>
                    <a:close/>
                  </a:path>
                </a:pathLst>
              </a:custGeom>
              <a:solidFill>
                <a:srgbClr val="D3B5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3" name="Google Shape;3303;p60"/>
              <p:cNvSpPr/>
              <p:nvPr/>
            </p:nvSpPr>
            <p:spPr>
              <a:xfrm>
                <a:off x="2482559" y="4685639"/>
                <a:ext cx="235017" cy="363069"/>
              </a:xfrm>
              <a:custGeom>
                <a:rect b="b" l="l" r="r" t="t"/>
                <a:pathLst>
                  <a:path extrusionOk="0" h="5234" w="3388">
                    <a:moveTo>
                      <a:pt x="0" y="1"/>
                    </a:moveTo>
                    <a:lnTo>
                      <a:pt x="0" y="5233"/>
                    </a:lnTo>
                    <a:lnTo>
                      <a:pt x="3387" y="5233"/>
                    </a:lnTo>
                    <a:lnTo>
                      <a:pt x="2014" y="1"/>
                    </a:lnTo>
                    <a:close/>
                  </a:path>
                </a:pathLst>
              </a:custGeom>
              <a:solidFill>
                <a:srgbClr val="4835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60"/>
              <p:cNvSpPr/>
              <p:nvPr/>
            </p:nvSpPr>
            <p:spPr>
              <a:xfrm>
                <a:off x="2601110" y="4652620"/>
                <a:ext cx="235780" cy="396435"/>
              </a:xfrm>
              <a:custGeom>
                <a:rect b="b" l="l" r="r" t="t"/>
                <a:pathLst>
                  <a:path extrusionOk="0" h="5715" w="3399">
                    <a:moveTo>
                      <a:pt x="1689" y="0"/>
                    </a:moveTo>
                    <a:cubicBezTo>
                      <a:pt x="1675" y="0"/>
                      <a:pt x="1661" y="2"/>
                      <a:pt x="1647" y="5"/>
                    </a:cubicBezTo>
                    <a:lnTo>
                      <a:pt x="137" y="477"/>
                    </a:lnTo>
                    <a:cubicBezTo>
                      <a:pt x="53" y="498"/>
                      <a:pt x="1" y="592"/>
                      <a:pt x="32" y="686"/>
                    </a:cubicBezTo>
                    <a:lnTo>
                      <a:pt x="1542" y="5594"/>
                    </a:lnTo>
                    <a:cubicBezTo>
                      <a:pt x="1568" y="5673"/>
                      <a:pt x="1638" y="5715"/>
                      <a:pt x="1709" y="5715"/>
                    </a:cubicBezTo>
                    <a:cubicBezTo>
                      <a:pt x="1723" y="5715"/>
                      <a:pt x="1738" y="5713"/>
                      <a:pt x="1752" y="5709"/>
                    </a:cubicBezTo>
                    <a:lnTo>
                      <a:pt x="3262" y="5238"/>
                    </a:lnTo>
                    <a:cubicBezTo>
                      <a:pt x="3356" y="5217"/>
                      <a:pt x="3398" y="5122"/>
                      <a:pt x="3377" y="5028"/>
                    </a:cubicBezTo>
                    <a:lnTo>
                      <a:pt x="1857" y="120"/>
                    </a:lnTo>
                    <a:cubicBezTo>
                      <a:pt x="1839" y="49"/>
                      <a:pt x="1768" y="0"/>
                      <a:pt x="1689" y="0"/>
                    </a:cubicBezTo>
                    <a:close/>
                  </a:path>
                </a:pathLst>
              </a:custGeom>
              <a:solidFill>
                <a:srgbClr val="5E4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60"/>
              <p:cNvSpPr/>
              <p:nvPr/>
            </p:nvSpPr>
            <p:spPr>
              <a:xfrm>
                <a:off x="2630938" y="4652897"/>
                <a:ext cx="206646" cy="388527"/>
              </a:xfrm>
              <a:custGeom>
                <a:rect b="b" l="l" r="r" t="t"/>
                <a:pathLst>
                  <a:path extrusionOk="0" h="5601" w="2979">
                    <a:moveTo>
                      <a:pt x="1332" y="1"/>
                    </a:moveTo>
                    <a:lnTo>
                      <a:pt x="137" y="378"/>
                    </a:lnTo>
                    <a:cubicBezTo>
                      <a:pt x="42" y="399"/>
                      <a:pt x="0" y="494"/>
                      <a:pt x="21" y="588"/>
                    </a:cubicBezTo>
                    <a:lnTo>
                      <a:pt x="1542" y="5496"/>
                    </a:lnTo>
                    <a:cubicBezTo>
                      <a:pt x="1563" y="5548"/>
                      <a:pt x="1594" y="5590"/>
                      <a:pt x="1647" y="5601"/>
                    </a:cubicBezTo>
                    <a:lnTo>
                      <a:pt x="2842" y="5234"/>
                    </a:lnTo>
                    <a:cubicBezTo>
                      <a:pt x="2937" y="5202"/>
                      <a:pt x="2979" y="5108"/>
                      <a:pt x="2958" y="5024"/>
                    </a:cubicBezTo>
                    <a:lnTo>
                      <a:pt x="1437" y="116"/>
                    </a:lnTo>
                    <a:cubicBezTo>
                      <a:pt x="1427" y="64"/>
                      <a:pt x="1385" y="22"/>
                      <a:pt x="1332" y="1"/>
                    </a:cubicBezTo>
                    <a:close/>
                  </a:path>
                </a:pathLst>
              </a:custGeom>
              <a:solidFill>
                <a:srgbClr val="7050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60"/>
              <p:cNvSpPr/>
              <p:nvPr/>
            </p:nvSpPr>
            <p:spPr>
              <a:xfrm>
                <a:off x="2618590" y="4670725"/>
                <a:ext cx="117855" cy="66454"/>
              </a:xfrm>
              <a:custGeom>
                <a:rect b="b" l="l" r="r" t="t"/>
                <a:pathLst>
                  <a:path extrusionOk="0" h="958" w="1699">
                    <a:moveTo>
                      <a:pt x="1448" y="1"/>
                    </a:moveTo>
                    <a:cubicBezTo>
                      <a:pt x="1434" y="1"/>
                      <a:pt x="1420" y="2"/>
                      <a:pt x="1405" y="6"/>
                    </a:cubicBezTo>
                    <a:lnTo>
                      <a:pt x="116" y="404"/>
                    </a:lnTo>
                    <a:cubicBezTo>
                      <a:pt x="42" y="425"/>
                      <a:pt x="0" y="499"/>
                      <a:pt x="21" y="583"/>
                    </a:cubicBezTo>
                    <a:lnTo>
                      <a:pt x="137" y="950"/>
                    </a:lnTo>
                    <a:cubicBezTo>
                      <a:pt x="152" y="955"/>
                      <a:pt x="168" y="958"/>
                      <a:pt x="184" y="958"/>
                    </a:cubicBezTo>
                    <a:cubicBezTo>
                      <a:pt x="199" y="958"/>
                      <a:pt x="215" y="955"/>
                      <a:pt x="231" y="950"/>
                    </a:cubicBezTo>
                    <a:lnTo>
                      <a:pt x="1605" y="530"/>
                    </a:lnTo>
                    <a:cubicBezTo>
                      <a:pt x="1647" y="520"/>
                      <a:pt x="1678" y="488"/>
                      <a:pt x="1699" y="446"/>
                    </a:cubicBezTo>
                    <a:lnTo>
                      <a:pt x="1594" y="100"/>
                    </a:lnTo>
                    <a:cubicBezTo>
                      <a:pt x="1568" y="40"/>
                      <a:pt x="1514" y="1"/>
                      <a:pt x="1448" y="1"/>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60"/>
              <p:cNvSpPr/>
              <p:nvPr/>
            </p:nvSpPr>
            <p:spPr>
              <a:xfrm>
                <a:off x="2658547" y="4724485"/>
                <a:ext cx="77206" cy="43979"/>
              </a:xfrm>
              <a:custGeom>
                <a:rect b="b" l="l" r="r" t="t"/>
                <a:pathLst>
                  <a:path extrusionOk="0" h="634" w="1113">
                    <a:moveTo>
                      <a:pt x="952" y="0"/>
                    </a:moveTo>
                    <a:cubicBezTo>
                      <a:pt x="942" y="0"/>
                      <a:pt x="933" y="3"/>
                      <a:pt x="924" y="7"/>
                    </a:cubicBezTo>
                    <a:lnTo>
                      <a:pt x="85" y="269"/>
                    </a:lnTo>
                    <a:cubicBezTo>
                      <a:pt x="32" y="280"/>
                      <a:pt x="1" y="332"/>
                      <a:pt x="22" y="385"/>
                    </a:cubicBezTo>
                    <a:lnTo>
                      <a:pt x="95" y="626"/>
                    </a:lnTo>
                    <a:cubicBezTo>
                      <a:pt x="106" y="631"/>
                      <a:pt x="116" y="634"/>
                      <a:pt x="127" y="634"/>
                    </a:cubicBezTo>
                    <a:cubicBezTo>
                      <a:pt x="137" y="634"/>
                      <a:pt x="148" y="631"/>
                      <a:pt x="158" y="626"/>
                    </a:cubicBezTo>
                    <a:lnTo>
                      <a:pt x="1050" y="353"/>
                    </a:lnTo>
                    <a:cubicBezTo>
                      <a:pt x="1081" y="343"/>
                      <a:pt x="1102" y="322"/>
                      <a:pt x="1112" y="301"/>
                    </a:cubicBezTo>
                    <a:lnTo>
                      <a:pt x="1039" y="70"/>
                    </a:lnTo>
                    <a:cubicBezTo>
                      <a:pt x="1023" y="29"/>
                      <a:pt x="987" y="0"/>
                      <a:pt x="952"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60"/>
              <p:cNvSpPr/>
              <p:nvPr/>
            </p:nvSpPr>
            <p:spPr>
              <a:xfrm>
                <a:off x="2440383" y="4589633"/>
                <a:ext cx="136793" cy="132492"/>
              </a:xfrm>
              <a:custGeom>
                <a:rect b="b" l="l" r="r" t="t"/>
                <a:pathLst>
                  <a:path extrusionOk="0" h="1910" w="1972">
                    <a:moveTo>
                      <a:pt x="147" y="1"/>
                    </a:moveTo>
                    <a:cubicBezTo>
                      <a:pt x="0" y="1"/>
                      <a:pt x="0" y="1909"/>
                      <a:pt x="147" y="1909"/>
                    </a:cubicBezTo>
                    <a:lnTo>
                      <a:pt x="1971" y="1909"/>
                    </a:lnTo>
                    <a:cubicBezTo>
                      <a:pt x="1741" y="1573"/>
                      <a:pt x="1688" y="661"/>
                      <a:pt x="1971" y="1"/>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60"/>
              <p:cNvSpPr/>
              <p:nvPr/>
            </p:nvSpPr>
            <p:spPr>
              <a:xfrm>
                <a:off x="2472986" y="4629589"/>
                <a:ext cx="93993" cy="65622"/>
              </a:xfrm>
              <a:custGeom>
                <a:rect b="b" l="l" r="r" t="t"/>
                <a:pathLst>
                  <a:path extrusionOk="0" h="946" w="1355">
                    <a:moveTo>
                      <a:pt x="645" y="1"/>
                    </a:moveTo>
                    <a:cubicBezTo>
                      <a:pt x="179" y="1"/>
                      <a:pt x="0" y="416"/>
                      <a:pt x="23" y="672"/>
                    </a:cubicBezTo>
                    <a:cubicBezTo>
                      <a:pt x="44" y="861"/>
                      <a:pt x="694" y="945"/>
                      <a:pt x="1355" y="945"/>
                    </a:cubicBezTo>
                    <a:cubicBezTo>
                      <a:pt x="1313" y="704"/>
                      <a:pt x="1302" y="463"/>
                      <a:pt x="1323" y="221"/>
                    </a:cubicBezTo>
                    <a:cubicBezTo>
                      <a:pt x="1051" y="63"/>
                      <a:pt x="826" y="1"/>
                      <a:pt x="645" y="1"/>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60"/>
              <p:cNvSpPr/>
              <p:nvPr/>
            </p:nvSpPr>
            <p:spPr>
              <a:xfrm>
                <a:off x="2456338" y="4582349"/>
                <a:ext cx="151360" cy="22614"/>
              </a:xfrm>
              <a:custGeom>
                <a:rect b="b" l="l" r="r" t="t"/>
                <a:pathLst>
                  <a:path extrusionOk="0" h="326" w="2182">
                    <a:moveTo>
                      <a:pt x="1" y="1"/>
                    </a:moveTo>
                    <a:lnTo>
                      <a:pt x="1" y="326"/>
                    </a:lnTo>
                    <a:lnTo>
                      <a:pt x="2014" y="326"/>
                    </a:lnTo>
                    <a:cubicBezTo>
                      <a:pt x="2182" y="326"/>
                      <a:pt x="2182" y="1"/>
                      <a:pt x="2014" y="1"/>
                    </a:cubicBezTo>
                    <a:close/>
                  </a:path>
                </a:pathLst>
              </a:custGeom>
              <a:solidFill>
                <a:srgbClr val="E2AF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60"/>
              <p:cNvSpPr/>
              <p:nvPr/>
            </p:nvSpPr>
            <p:spPr>
              <a:xfrm>
                <a:off x="2456338" y="4705270"/>
                <a:ext cx="149209" cy="23377"/>
              </a:xfrm>
              <a:custGeom>
                <a:rect b="b" l="l" r="r" t="t"/>
                <a:pathLst>
                  <a:path extrusionOk="0" h="337" w="2151">
                    <a:moveTo>
                      <a:pt x="1" y="1"/>
                    </a:moveTo>
                    <a:lnTo>
                      <a:pt x="1" y="336"/>
                    </a:lnTo>
                    <a:lnTo>
                      <a:pt x="2014" y="336"/>
                    </a:lnTo>
                    <a:cubicBezTo>
                      <a:pt x="2150" y="336"/>
                      <a:pt x="2150" y="1"/>
                      <a:pt x="2014" y="1"/>
                    </a:cubicBezTo>
                    <a:close/>
                  </a:path>
                </a:pathLst>
              </a:custGeom>
              <a:solidFill>
                <a:srgbClr val="E2AF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60"/>
              <p:cNvSpPr/>
              <p:nvPr/>
            </p:nvSpPr>
            <p:spPr>
              <a:xfrm>
                <a:off x="2149382" y="4582349"/>
                <a:ext cx="328108" cy="146296"/>
              </a:xfrm>
              <a:custGeom>
                <a:rect b="b" l="l" r="r" t="t"/>
                <a:pathLst>
                  <a:path extrusionOk="0" h="2109" w="4730">
                    <a:moveTo>
                      <a:pt x="997" y="1"/>
                    </a:moveTo>
                    <a:cubicBezTo>
                      <a:pt x="1" y="1"/>
                      <a:pt x="1" y="2108"/>
                      <a:pt x="997" y="2108"/>
                    </a:cubicBezTo>
                    <a:lnTo>
                      <a:pt x="4667" y="2108"/>
                    </a:lnTo>
                    <a:cubicBezTo>
                      <a:pt x="4709" y="2108"/>
                      <a:pt x="4730" y="2056"/>
                      <a:pt x="4730" y="2004"/>
                    </a:cubicBezTo>
                    <a:cubicBezTo>
                      <a:pt x="4730" y="1941"/>
                      <a:pt x="4709" y="1773"/>
                      <a:pt x="4667" y="1773"/>
                    </a:cubicBezTo>
                    <a:lnTo>
                      <a:pt x="4594" y="1773"/>
                    </a:lnTo>
                    <a:cubicBezTo>
                      <a:pt x="4394" y="1773"/>
                      <a:pt x="4394" y="326"/>
                      <a:pt x="4594" y="326"/>
                    </a:cubicBezTo>
                    <a:lnTo>
                      <a:pt x="4667" y="326"/>
                    </a:lnTo>
                    <a:cubicBezTo>
                      <a:pt x="4709" y="326"/>
                      <a:pt x="4730" y="158"/>
                      <a:pt x="4730" y="106"/>
                    </a:cubicBezTo>
                    <a:cubicBezTo>
                      <a:pt x="4730" y="43"/>
                      <a:pt x="4709" y="1"/>
                      <a:pt x="46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60"/>
              <p:cNvSpPr/>
              <p:nvPr/>
            </p:nvSpPr>
            <p:spPr>
              <a:xfrm>
                <a:off x="2418532" y="4582349"/>
                <a:ext cx="58962" cy="146296"/>
              </a:xfrm>
              <a:custGeom>
                <a:rect b="b" l="l" r="r" t="t"/>
                <a:pathLst>
                  <a:path extrusionOk="0" h="2109" w="850">
                    <a:moveTo>
                      <a:pt x="493" y="1"/>
                    </a:moveTo>
                    <a:cubicBezTo>
                      <a:pt x="0" y="221"/>
                      <a:pt x="0" y="1899"/>
                      <a:pt x="493" y="2108"/>
                    </a:cubicBezTo>
                    <a:lnTo>
                      <a:pt x="787" y="2108"/>
                    </a:lnTo>
                    <a:cubicBezTo>
                      <a:pt x="818" y="2108"/>
                      <a:pt x="850" y="2066"/>
                      <a:pt x="850" y="2004"/>
                    </a:cubicBezTo>
                    <a:cubicBezTo>
                      <a:pt x="850" y="1951"/>
                      <a:pt x="818" y="1773"/>
                      <a:pt x="787" y="1773"/>
                    </a:cubicBezTo>
                    <a:lnTo>
                      <a:pt x="714" y="1773"/>
                    </a:lnTo>
                    <a:cubicBezTo>
                      <a:pt x="514" y="1773"/>
                      <a:pt x="514" y="336"/>
                      <a:pt x="714" y="336"/>
                    </a:cubicBezTo>
                    <a:lnTo>
                      <a:pt x="787" y="336"/>
                    </a:lnTo>
                    <a:cubicBezTo>
                      <a:pt x="818" y="336"/>
                      <a:pt x="850" y="158"/>
                      <a:pt x="850" y="106"/>
                    </a:cubicBezTo>
                    <a:cubicBezTo>
                      <a:pt x="850" y="43"/>
                      <a:pt x="818" y="1"/>
                      <a:pt x="787" y="1"/>
                    </a:cubicBezTo>
                    <a:close/>
                  </a:path>
                </a:pathLst>
              </a:custGeom>
              <a:solidFill>
                <a:srgbClr val="E2AF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60"/>
              <p:cNvSpPr/>
              <p:nvPr/>
            </p:nvSpPr>
            <p:spPr>
              <a:xfrm>
                <a:off x="2193015" y="4610027"/>
                <a:ext cx="53899" cy="90941"/>
              </a:xfrm>
              <a:custGeom>
                <a:rect b="b" l="l" r="r" t="t"/>
                <a:pathLst>
                  <a:path extrusionOk="0" h="1311" w="777">
                    <a:moveTo>
                      <a:pt x="347" y="0"/>
                    </a:moveTo>
                    <a:cubicBezTo>
                      <a:pt x="1" y="0"/>
                      <a:pt x="1" y="1311"/>
                      <a:pt x="347" y="1311"/>
                    </a:cubicBezTo>
                    <a:lnTo>
                      <a:pt x="777" y="1311"/>
                    </a:lnTo>
                    <a:cubicBezTo>
                      <a:pt x="504" y="1164"/>
                      <a:pt x="504" y="147"/>
                      <a:pt x="777"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60"/>
              <p:cNvSpPr/>
              <p:nvPr/>
            </p:nvSpPr>
            <p:spPr>
              <a:xfrm>
                <a:off x="2355962" y="4610027"/>
                <a:ext cx="53899" cy="90941"/>
              </a:xfrm>
              <a:custGeom>
                <a:rect b="b" l="l" r="r" t="t"/>
                <a:pathLst>
                  <a:path extrusionOk="0" h="1311" w="777">
                    <a:moveTo>
                      <a:pt x="357" y="0"/>
                    </a:moveTo>
                    <a:cubicBezTo>
                      <a:pt x="1" y="0"/>
                      <a:pt x="1" y="1311"/>
                      <a:pt x="357" y="1311"/>
                    </a:cubicBezTo>
                    <a:lnTo>
                      <a:pt x="777" y="1311"/>
                    </a:lnTo>
                    <a:cubicBezTo>
                      <a:pt x="514" y="1164"/>
                      <a:pt x="514" y="147"/>
                      <a:pt x="777"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60"/>
              <p:cNvSpPr/>
              <p:nvPr/>
            </p:nvSpPr>
            <p:spPr>
              <a:xfrm>
                <a:off x="2469448" y="4733642"/>
                <a:ext cx="175361" cy="163777"/>
              </a:xfrm>
              <a:custGeom>
                <a:rect b="b" l="l" r="r" t="t"/>
                <a:pathLst>
                  <a:path extrusionOk="0" h="2361" w="2528">
                    <a:moveTo>
                      <a:pt x="231" y="1"/>
                    </a:moveTo>
                    <a:cubicBezTo>
                      <a:pt x="0" y="1"/>
                      <a:pt x="0" y="2360"/>
                      <a:pt x="231" y="2360"/>
                    </a:cubicBezTo>
                    <a:lnTo>
                      <a:pt x="2528" y="2360"/>
                    </a:lnTo>
                    <a:cubicBezTo>
                      <a:pt x="2370" y="1773"/>
                      <a:pt x="2349" y="630"/>
                      <a:pt x="2528" y="1"/>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60"/>
              <p:cNvSpPr/>
              <p:nvPr/>
            </p:nvSpPr>
            <p:spPr>
              <a:xfrm>
                <a:off x="2522585" y="4778731"/>
                <a:ext cx="117855" cy="99750"/>
              </a:xfrm>
              <a:custGeom>
                <a:rect b="b" l="l" r="r" t="t"/>
                <a:pathLst>
                  <a:path extrusionOk="0" h="1438" w="1699">
                    <a:moveTo>
                      <a:pt x="1657" y="1"/>
                    </a:moveTo>
                    <a:cubicBezTo>
                      <a:pt x="734" y="1"/>
                      <a:pt x="0" y="326"/>
                      <a:pt x="0" y="714"/>
                    </a:cubicBezTo>
                    <a:cubicBezTo>
                      <a:pt x="0" y="1113"/>
                      <a:pt x="745" y="1438"/>
                      <a:pt x="1657" y="1438"/>
                    </a:cubicBezTo>
                    <a:lnTo>
                      <a:pt x="1699" y="1438"/>
                    </a:lnTo>
                    <a:cubicBezTo>
                      <a:pt x="1636" y="955"/>
                      <a:pt x="1615" y="483"/>
                      <a:pt x="1657" y="1"/>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60"/>
              <p:cNvSpPr/>
              <p:nvPr/>
            </p:nvSpPr>
            <p:spPr>
              <a:xfrm>
                <a:off x="2099160" y="4722751"/>
                <a:ext cx="427789" cy="184864"/>
              </a:xfrm>
              <a:custGeom>
                <a:rect b="b" l="l" r="r" t="t"/>
                <a:pathLst>
                  <a:path extrusionOk="0" h="2665" w="6167">
                    <a:moveTo>
                      <a:pt x="819" y="1"/>
                    </a:moveTo>
                    <a:cubicBezTo>
                      <a:pt x="1" y="1"/>
                      <a:pt x="1" y="2664"/>
                      <a:pt x="819" y="2664"/>
                    </a:cubicBezTo>
                    <a:lnTo>
                      <a:pt x="6062" y="2664"/>
                    </a:lnTo>
                    <a:cubicBezTo>
                      <a:pt x="6114" y="2664"/>
                      <a:pt x="6167" y="2591"/>
                      <a:pt x="6167" y="2507"/>
                    </a:cubicBezTo>
                    <a:cubicBezTo>
                      <a:pt x="6167" y="2412"/>
                      <a:pt x="6114" y="2339"/>
                      <a:pt x="6062" y="2339"/>
                    </a:cubicBezTo>
                    <a:lnTo>
                      <a:pt x="5947" y="2339"/>
                    </a:lnTo>
                    <a:cubicBezTo>
                      <a:pt x="5632" y="2339"/>
                      <a:pt x="5632" y="315"/>
                      <a:pt x="5947" y="315"/>
                    </a:cubicBezTo>
                    <a:lnTo>
                      <a:pt x="6062" y="315"/>
                    </a:lnTo>
                    <a:cubicBezTo>
                      <a:pt x="6114" y="315"/>
                      <a:pt x="6167" y="252"/>
                      <a:pt x="6167" y="158"/>
                    </a:cubicBezTo>
                    <a:cubicBezTo>
                      <a:pt x="6167" y="74"/>
                      <a:pt x="6114" y="1"/>
                      <a:pt x="6062" y="1"/>
                    </a:cubicBezTo>
                    <a:close/>
                  </a:path>
                </a:pathLst>
              </a:custGeom>
              <a:solidFill>
                <a:srgbClr val="7E6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60"/>
              <p:cNvSpPr/>
              <p:nvPr/>
            </p:nvSpPr>
            <p:spPr>
              <a:xfrm>
                <a:off x="2494213" y="4722751"/>
                <a:ext cx="165164" cy="21920"/>
              </a:xfrm>
              <a:custGeom>
                <a:rect b="b" l="l" r="r" t="t"/>
                <a:pathLst>
                  <a:path extrusionOk="0" h="316" w="2381">
                    <a:moveTo>
                      <a:pt x="0" y="1"/>
                    </a:moveTo>
                    <a:lnTo>
                      <a:pt x="0" y="315"/>
                    </a:lnTo>
                    <a:lnTo>
                      <a:pt x="2307" y="315"/>
                    </a:lnTo>
                    <a:cubicBezTo>
                      <a:pt x="2349" y="315"/>
                      <a:pt x="2380" y="242"/>
                      <a:pt x="2380" y="158"/>
                    </a:cubicBezTo>
                    <a:cubicBezTo>
                      <a:pt x="2380" y="74"/>
                      <a:pt x="2349" y="1"/>
                      <a:pt x="2307" y="1"/>
                    </a:cubicBezTo>
                    <a:close/>
                  </a:path>
                </a:pathLst>
              </a:custGeom>
              <a:solidFill>
                <a:srgbClr val="7E6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60"/>
              <p:cNvSpPr/>
              <p:nvPr/>
            </p:nvSpPr>
            <p:spPr>
              <a:xfrm>
                <a:off x="2494213" y="4885004"/>
                <a:ext cx="165164" cy="22614"/>
              </a:xfrm>
              <a:custGeom>
                <a:rect b="b" l="l" r="r" t="t"/>
                <a:pathLst>
                  <a:path extrusionOk="0" h="326" w="2381">
                    <a:moveTo>
                      <a:pt x="0" y="0"/>
                    </a:moveTo>
                    <a:lnTo>
                      <a:pt x="0" y="325"/>
                    </a:lnTo>
                    <a:lnTo>
                      <a:pt x="2307" y="325"/>
                    </a:lnTo>
                    <a:cubicBezTo>
                      <a:pt x="2349" y="325"/>
                      <a:pt x="2380" y="252"/>
                      <a:pt x="2380" y="168"/>
                    </a:cubicBezTo>
                    <a:cubicBezTo>
                      <a:pt x="2380" y="73"/>
                      <a:pt x="2349" y="0"/>
                      <a:pt x="2307" y="0"/>
                    </a:cubicBezTo>
                    <a:close/>
                  </a:path>
                </a:pathLst>
              </a:custGeom>
              <a:solidFill>
                <a:srgbClr val="7E6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60"/>
              <p:cNvSpPr/>
              <p:nvPr/>
            </p:nvSpPr>
            <p:spPr>
              <a:xfrm>
                <a:off x="2099160" y="4722751"/>
                <a:ext cx="397961" cy="184864"/>
              </a:xfrm>
              <a:custGeom>
                <a:rect b="b" l="l" r="r" t="t"/>
                <a:pathLst>
                  <a:path extrusionOk="0" h="2665" w="5737">
                    <a:moveTo>
                      <a:pt x="819" y="1"/>
                    </a:moveTo>
                    <a:cubicBezTo>
                      <a:pt x="1" y="1"/>
                      <a:pt x="1" y="2664"/>
                      <a:pt x="819" y="2664"/>
                    </a:cubicBezTo>
                    <a:lnTo>
                      <a:pt x="5737" y="2664"/>
                    </a:lnTo>
                    <a:cubicBezTo>
                      <a:pt x="4919" y="2664"/>
                      <a:pt x="4919" y="1"/>
                      <a:pt x="57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60"/>
              <p:cNvSpPr/>
              <p:nvPr/>
            </p:nvSpPr>
            <p:spPr>
              <a:xfrm>
                <a:off x="2126838" y="4748972"/>
                <a:ext cx="60419" cy="131729"/>
              </a:xfrm>
              <a:custGeom>
                <a:rect b="b" l="l" r="r" t="t"/>
                <a:pathLst>
                  <a:path extrusionOk="0" h="1899" w="871">
                    <a:moveTo>
                      <a:pt x="451" y="0"/>
                    </a:moveTo>
                    <a:cubicBezTo>
                      <a:pt x="0" y="0"/>
                      <a:pt x="0" y="1898"/>
                      <a:pt x="451" y="1898"/>
                    </a:cubicBezTo>
                    <a:lnTo>
                      <a:pt x="871" y="1898"/>
                    </a:lnTo>
                    <a:cubicBezTo>
                      <a:pt x="598" y="1625"/>
                      <a:pt x="598" y="273"/>
                      <a:pt x="871"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60"/>
              <p:cNvSpPr/>
              <p:nvPr/>
            </p:nvSpPr>
            <p:spPr>
              <a:xfrm>
                <a:off x="2202519" y="4794755"/>
                <a:ext cx="216080" cy="40788"/>
              </a:xfrm>
              <a:custGeom>
                <a:rect b="b" l="l" r="r" t="t"/>
                <a:pathLst>
                  <a:path extrusionOk="0" h="588" w="3115">
                    <a:moveTo>
                      <a:pt x="94" y="1"/>
                    </a:moveTo>
                    <a:cubicBezTo>
                      <a:pt x="0" y="1"/>
                      <a:pt x="0" y="588"/>
                      <a:pt x="94" y="588"/>
                    </a:cubicBezTo>
                    <a:lnTo>
                      <a:pt x="3114" y="588"/>
                    </a:lnTo>
                    <a:cubicBezTo>
                      <a:pt x="3052" y="588"/>
                      <a:pt x="3052" y="1"/>
                      <a:pt x="3114" y="1"/>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60"/>
              <p:cNvSpPr/>
              <p:nvPr/>
            </p:nvSpPr>
            <p:spPr>
              <a:xfrm>
                <a:off x="2462928" y="4911919"/>
                <a:ext cx="181882" cy="125139"/>
              </a:xfrm>
              <a:custGeom>
                <a:rect b="b" l="l" r="r" t="t"/>
                <a:pathLst>
                  <a:path extrusionOk="0" h="1804" w="2622">
                    <a:moveTo>
                      <a:pt x="283" y="0"/>
                    </a:moveTo>
                    <a:cubicBezTo>
                      <a:pt x="0" y="0"/>
                      <a:pt x="0" y="1804"/>
                      <a:pt x="283" y="1804"/>
                    </a:cubicBezTo>
                    <a:lnTo>
                      <a:pt x="2622" y="1804"/>
                    </a:lnTo>
                    <a:cubicBezTo>
                      <a:pt x="2129" y="1300"/>
                      <a:pt x="2129" y="503"/>
                      <a:pt x="2622"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60"/>
              <p:cNvSpPr/>
              <p:nvPr/>
            </p:nvSpPr>
            <p:spPr>
              <a:xfrm>
                <a:off x="2510168" y="4943897"/>
                <a:ext cx="134642" cy="93161"/>
              </a:xfrm>
              <a:custGeom>
                <a:rect b="b" l="l" r="r" t="t"/>
                <a:pathLst>
                  <a:path extrusionOk="0" h="1343" w="1941">
                    <a:moveTo>
                      <a:pt x="1647" y="0"/>
                    </a:moveTo>
                    <a:cubicBezTo>
                      <a:pt x="735" y="32"/>
                      <a:pt x="1" y="367"/>
                      <a:pt x="1" y="776"/>
                    </a:cubicBezTo>
                    <a:cubicBezTo>
                      <a:pt x="1" y="997"/>
                      <a:pt x="210" y="1196"/>
                      <a:pt x="546" y="1343"/>
                    </a:cubicBezTo>
                    <a:lnTo>
                      <a:pt x="1941" y="1343"/>
                    </a:lnTo>
                    <a:cubicBezTo>
                      <a:pt x="1595" y="986"/>
                      <a:pt x="1479" y="462"/>
                      <a:pt x="1647"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60"/>
              <p:cNvSpPr/>
              <p:nvPr/>
            </p:nvSpPr>
            <p:spPr>
              <a:xfrm>
                <a:off x="2013351" y="4903178"/>
                <a:ext cx="519424" cy="141163"/>
              </a:xfrm>
              <a:custGeom>
                <a:rect b="b" l="l" r="r" t="t"/>
                <a:pathLst>
                  <a:path extrusionOk="0" h="2035" w="7488">
                    <a:moveTo>
                      <a:pt x="997" y="0"/>
                    </a:moveTo>
                    <a:cubicBezTo>
                      <a:pt x="1" y="0"/>
                      <a:pt x="1" y="2035"/>
                      <a:pt x="997" y="2035"/>
                    </a:cubicBezTo>
                    <a:lnTo>
                      <a:pt x="7362" y="2035"/>
                    </a:lnTo>
                    <a:cubicBezTo>
                      <a:pt x="7435" y="2035"/>
                      <a:pt x="7488" y="1982"/>
                      <a:pt x="7488" y="1919"/>
                    </a:cubicBezTo>
                    <a:cubicBezTo>
                      <a:pt x="7488" y="1846"/>
                      <a:pt x="7435" y="1793"/>
                      <a:pt x="7362" y="1793"/>
                    </a:cubicBezTo>
                    <a:lnTo>
                      <a:pt x="7226" y="1793"/>
                    </a:lnTo>
                    <a:cubicBezTo>
                      <a:pt x="6848" y="1793"/>
                      <a:pt x="6848" y="241"/>
                      <a:pt x="7226" y="241"/>
                    </a:cubicBezTo>
                    <a:lnTo>
                      <a:pt x="7362" y="241"/>
                    </a:lnTo>
                    <a:cubicBezTo>
                      <a:pt x="7435" y="241"/>
                      <a:pt x="7488" y="189"/>
                      <a:pt x="7488" y="126"/>
                    </a:cubicBezTo>
                    <a:cubicBezTo>
                      <a:pt x="7488" y="53"/>
                      <a:pt x="7435" y="0"/>
                      <a:pt x="7362" y="0"/>
                    </a:cubicBezTo>
                    <a:close/>
                  </a:path>
                </a:pathLst>
              </a:custGeom>
              <a:solidFill>
                <a:srgbClr val="285A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7" name="Google Shape;3327;p60"/>
              <p:cNvSpPr/>
              <p:nvPr/>
            </p:nvSpPr>
            <p:spPr>
              <a:xfrm>
                <a:off x="2493450" y="4903178"/>
                <a:ext cx="169534" cy="16787"/>
              </a:xfrm>
              <a:custGeom>
                <a:rect b="b" l="l" r="r" t="t"/>
                <a:pathLst>
                  <a:path extrusionOk="0" h="242" w="2444">
                    <a:moveTo>
                      <a:pt x="1" y="0"/>
                    </a:moveTo>
                    <a:lnTo>
                      <a:pt x="1" y="241"/>
                    </a:lnTo>
                    <a:lnTo>
                      <a:pt x="2360" y="241"/>
                    </a:lnTo>
                    <a:cubicBezTo>
                      <a:pt x="2402" y="241"/>
                      <a:pt x="2444" y="189"/>
                      <a:pt x="2444" y="126"/>
                    </a:cubicBezTo>
                    <a:cubicBezTo>
                      <a:pt x="2444" y="53"/>
                      <a:pt x="2402" y="0"/>
                      <a:pt x="2360" y="0"/>
                    </a:cubicBezTo>
                    <a:close/>
                  </a:path>
                </a:pathLst>
              </a:custGeom>
              <a:solidFill>
                <a:srgbClr val="285A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8" name="Google Shape;3328;p60"/>
              <p:cNvSpPr/>
              <p:nvPr/>
            </p:nvSpPr>
            <p:spPr>
              <a:xfrm>
                <a:off x="2493450" y="5027556"/>
                <a:ext cx="169534" cy="16787"/>
              </a:xfrm>
              <a:custGeom>
                <a:rect b="b" l="l" r="r" t="t"/>
                <a:pathLst>
                  <a:path extrusionOk="0" h="242" w="2444">
                    <a:moveTo>
                      <a:pt x="1" y="0"/>
                    </a:moveTo>
                    <a:lnTo>
                      <a:pt x="1" y="242"/>
                    </a:lnTo>
                    <a:lnTo>
                      <a:pt x="2360" y="242"/>
                    </a:lnTo>
                    <a:cubicBezTo>
                      <a:pt x="2402" y="242"/>
                      <a:pt x="2444" y="189"/>
                      <a:pt x="2444" y="126"/>
                    </a:cubicBezTo>
                    <a:cubicBezTo>
                      <a:pt x="2444" y="53"/>
                      <a:pt x="2402" y="0"/>
                      <a:pt x="2360" y="0"/>
                    </a:cubicBezTo>
                    <a:close/>
                  </a:path>
                </a:pathLst>
              </a:custGeom>
              <a:solidFill>
                <a:srgbClr val="285A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9" name="Google Shape;3329;p60"/>
              <p:cNvSpPr/>
              <p:nvPr/>
            </p:nvSpPr>
            <p:spPr>
              <a:xfrm>
                <a:off x="2013351" y="4903178"/>
                <a:ext cx="497642" cy="141163"/>
              </a:xfrm>
              <a:custGeom>
                <a:rect b="b" l="l" r="r" t="t"/>
                <a:pathLst>
                  <a:path extrusionOk="0" h="2035" w="7174">
                    <a:moveTo>
                      <a:pt x="997" y="0"/>
                    </a:moveTo>
                    <a:cubicBezTo>
                      <a:pt x="1" y="0"/>
                      <a:pt x="1" y="2035"/>
                      <a:pt x="997" y="2035"/>
                    </a:cubicBezTo>
                    <a:lnTo>
                      <a:pt x="7173" y="2035"/>
                    </a:lnTo>
                    <a:cubicBezTo>
                      <a:pt x="6481" y="2035"/>
                      <a:pt x="6481" y="0"/>
                      <a:pt x="71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30" name="Google Shape;3330;p60"/>
          <p:cNvGrpSpPr/>
          <p:nvPr/>
        </p:nvGrpSpPr>
        <p:grpSpPr>
          <a:xfrm flipH="1" rot="1321491">
            <a:off x="6833506" y="2429758"/>
            <a:ext cx="714934" cy="378491"/>
            <a:chOff x="-1074225" y="4512538"/>
            <a:chExt cx="714950" cy="378500"/>
          </a:xfrm>
        </p:grpSpPr>
        <p:sp>
          <p:nvSpPr>
            <p:cNvPr id="3331" name="Google Shape;3331;p60"/>
            <p:cNvSpPr/>
            <p:nvPr/>
          </p:nvSpPr>
          <p:spPr>
            <a:xfrm>
              <a:off x="-962825" y="4548088"/>
              <a:ext cx="188375" cy="120175"/>
            </a:xfrm>
            <a:custGeom>
              <a:rect b="b" l="l" r="r" t="t"/>
              <a:pathLst>
                <a:path extrusionOk="0" h="4807" w="7535">
                  <a:moveTo>
                    <a:pt x="2269" y="0"/>
                  </a:moveTo>
                  <a:lnTo>
                    <a:pt x="0" y="2619"/>
                  </a:lnTo>
                  <a:lnTo>
                    <a:pt x="7534" y="4807"/>
                  </a:lnTo>
                  <a:lnTo>
                    <a:pt x="2269" y="0"/>
                  </a:ln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2" name="Google Shape;3332;p60"/>
            <p:cNvSpPr/>
            <p:nvPr/>
          </p:nvSpPr>
          <p:spPr>
            <a:xfrm>
              <a:off x="-1064100" y="4512538"/>
              <a:ext cx="642725" cy="266450"/>
            </a:xfrm>
            <a:custGeom>
              <a:rect b="b" l="l" r="r" t="t"/>
              <a:pathLst>
                <a:path extrusionOk="0" h="10658" w="25709">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3" name="Google Shape;3333;p60"/>
            <p:cNvSpPr/>
            <p:nvPr/>
          </p:nvSpPr>
          <p:spPr>
            <a:xfrm>
              <a:off x="-1053975" y="4564288"/>
              <a:ext cx="81050" cy="60775"/>
            </a:xfrm>
            <a:custGeom>
              <a:rect b="b" l="l" r="r" t="t"/>
              <a:pathLst>
                <a:path extrusionOk="0" h="2431" w="3242">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4" name="Google Shape;3334;p60"/>
            <p:cNvSpPr/>
            <p:nvPr/>
          </p:nvSpPr>
          <p:spPr>
            <a:xfrm>
              <a:off x="-997925" y="4570088"/>
              <a:ext cx="98575" cy="24600"/>
            </a:xfrm>
            <a:custGeom>
              <a:rect b="b" l="l" r="r" t="t"/>
              <a:pathLst>
                <a:path extrusionOk="0" h="984" w="3943">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5" name="Google Shape;3335;p60"/>
            <p:cNvSpPr/>
            <p:nvPr/>
          </p:nvSpPr>
          <p:spPr>
            <a:xfrm>
              <a:off x="-837950" y="4525788"/>
              <a:ext cx="162050" cy="93200"/>
            </a:xfrm>
            <a:custGeom>
              <a:rect b="b" l="l" r="r" t="t"/>
              <a:pathLst>
                <a:path extrusionOk="0" h="3728" w="6482">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6" name="Google Shape;3336;p60"/>
            <p:cNvSpPr/>
            <p:nvPr/>
          </p:nvSpPr>
          <p:spPr>
            <a:xfrm>
              <a:off x="-742750" y="4536413"/>
              <a:ext cx="151925" cy="23850"/>
            </a:xfrm>
            <a:custGeom>
              <a:rect b="b" l="l" r="r" t="t"/>
              <a:pathLst>
                <a:path extrusionOk="0" h="954" w="6077">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7" name="Google Shape;3337;p60"/>
            <p:cNvSpPr/>
            <p:nvPr/>
          </p:nvSpPr>
          <p:spPr>
            <a:xfrm>
              <a:off x="-877100" y="4605913"/>
              <a:ext cx="40525" cy="25475"/>
            </a:xfrm>
            <a:custGeom>
              <a:rect b="b" l="l" r="r" t="t"/>
              <a:pathLst>
                <a:path extrusionOk="0" h="1019" w="1621">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8" name="Google Shape;3338;p60"/>
            <p:cNvSpPr/>
            <p:nvPr/>
          </p:nvSpPr>
          <p:spPr>
            <a:xfrm>
              <a:off x="-1074225" y="4544038"/>
              <a:ext cx="714950" cy="347000"/>
            </a:xfrm>
            <a:custGeom>
              <a:rect b="b" l="l" r="r" t="t"/>
              <a:pathLst>
                <a:path extrusionOk="0" h="13880" w="28598">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9" name="Google Shape;3339;p60"/>
            <p:cNvSpPr/>
            <p:nvPr/>
          </p:nvSpPr>
          <p:spPr>
            <a:xfrm>
              <a:off x="-815650" y="4565638"/>
              <a:ext cx="407775" cy="318650"/>
            </a:xfrm>
            <a:custGeom>
              <a:rect b="b" l="l" r="r" t="t"/>
              <a:pathLst>
                <a:path extrusionOk="0" h="12746" w="16311">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0" name="Google Shape;3340;p60"/>
            <p:cNvSpPr/>
            <p:nvPr/>
          </p:nvSpPr>
          <p:spPr>
            <a:xfrm>
              <a:off x="-1074225" y="4627063"/>
              <a:ext cx="411150" cy="263975"/>
            </a:xfrm>
            <a:custGeom>
              <a:rect b="b" l="l" r="r" t="t"/>
              <a:pathLst>
                <a:path extrusionOk="0" h="10559" w="16446">
                  <a:moveTo>
                    <a:pt x="1" y="0"/>
                  </a:moveTo>
                  <a:lnTo>
                    <a:pt x="8237" y="9425"/>
                  </a:lnTo>
                  <a:lnTo>
                    <a:pt x="16446" y="10559"/>
                  </a:lnTo>
                  <a:lnTo>
                    <a:pt x="16446" y="10559"/>
                  </a:lnTo>
                  <a:lnTo>
                    <a:pt x="8426" y="135"/>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1" name="Google Shape;3341;p60"/>
            <p:cNvSpPr/>
            <p:nvPr/>
          </p:nvSpPr>
          <p:spPr>
            <a:xfrm>
              <a:off x="-1049250" y="4639888"/>
              <a:ext cx="346350" cy="230900"/>
            </a:xfrm>
            <a:custGeom>
              <a:rect b="b" l="l" r="r" t="t"/>
              <a:pathLst>
                <a:path extrusionOk="0" h="9236" w="13854">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2" name="Google Shape;3342;p60"/>
          <p:cNvSpPr/>
          <p:nvPr/>
        </p:nvSpPr>
        <p:spPr>
          <a:xfrm>
            <a:off x="4" y="1017700"/>
            <a:ext cx="9143992" cy="78001"/>
          </a:xfrm>
          <a:custGeom>
            <a:rect b="b" l="l" r="r" t="t"/>
            <a:pathLst>
              <a:path extrusionOk="0" h="525" w="27171">
                <a:moveTo>
                  <a:pt x="1" y="1"/>
                </a:moveTo>
                <a:lnTo>
                  <a:pt x="1" y="525"/>
                </a:lnTo>
                <a:lnTo>
                  <a:pt x="27171" y="525"/>
                </a:lnTo>
                <a:lnTo>
                  <a:pt x="271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3" name="Google Shape;3343;p60"/>
          <p:cNvGrpSpPr/>
          <p:nvPr/>
        </p:nvGrpSpPr>
        <p:grpSpPr>
          <a:xfrm>
            <a:off x="7782400" y="1078331"/>
            <a:ext cx="648376" cy="880878"/>
            <a:chOff x="638276" y="3526008"/>
            <a:chExt cx="714936" cy="971200"/>
          </a:xfrm>
        </p:grpSpPr>
        <p:sp>
          <p:nvSpPr>
            <p:cNvPr id="3344" name="Google Shape;3344;p60"/>
            <p:cNvSpPr/>
            <p:nvPr/>
          </p:nvSpPr>
          <p:spPr>
            <a:xfrm>
              <a:off x="801537" y="3817400"/>
              <a:ext cx="388460" cy="388464"/>
            </a:xfrm>
            <a:custGeom>
              <a:rect b="b" l="l" r="r" t="t"/>
              <a:pathLst>
                <a:path extrusionOk="0" h="91296" w="91295">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5" name="Google Shape;3345;p60"/>
            <p:cNvGrpSpPr/>
            <p:nvPr/>
          </p:nvGrpSpPr>
          <p:grpSpPr>
            <a:xfrm>
              <a:off x="638276" y="3526008"/>
              <a:ext cx="714936" cy="971200"/>
              <a:chOff x="9141124" y="2771118"/>
              <a:chExt cx="319239" cy="433649"/>
            </a:xfrm>
          </p:grpSpPr>
          <p:sp>
            <p:nvSpPr>
              <p:cNvPr id="3346" name="Google Shape;3346;p60"/>
              <p:cNvSpPr/>
              <p:nvPr/>
            </p:nvSpPr>
            <p:spPr>
              <a:xfrm>
                <a:off x="9271960" y="3034862"/>
                <a:ext cx="17824" cy="25355"/>
              </a:xfrm>
              <a:custGeom>
                <a:rect b="b" l="l" r="r" t="t"/>
                <a:pathLst>
                  <a:path extrusionOk="0" h="1579" w="111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7" name="Google Shape;3347;p60"/>
              <p:cNvSpPr/>
              <p:nvPr/>
            </p:nvSpPr>
            <p:spPr>
              <a:xfrm>
                <a:off x="9267175" y="2928674"/>
                <a:ext cx="54965" cy="93728"/>
              </a:xfrm>
              <a:custGeom>
                <a:rect b="b" l="l" r="r" t="t"/>
                <a:pathLst>
                  <a:path extrusionOk="0" h="5837" w="3423">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8" name="Google Shape;3348;p60"/>
              <p:cNvSpPr/>
              <p:nvPr/>
            </p:nvSpPr>
            <p:spPr>
              <a:xfrm>
                <a:off x="9274706" y="3031330"/>
                <a:ext cx="53439" cy="115213"/>
              </a:xfrm>
              <a:custGeom>
                <a:rect b="b" l="l" r="r" t="t"/>
                <a:pathLst>
                  <a:path extrusionOk="0" h="7175" w="3328">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9" name="Google Shape;3349;p60"/>
              <p:cNvSpPr/>
              <p:nvPr/>
            </p:nvSpPr>
            <p:spPr>
              <a:xfrm>
                <a:off x="9209625" y="3132139"/>
                <a:ext cx="185657" cy="54804"/>
              </a:xfrm>
              <a:custGeom>
                <a:rect b="b" l="l" r="r" t="t"/>
                <a:pathLst>
                  <a:path extrusionOk="0" h="3413" w="11562">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0" name="Google Shape;3350;p60"/>
              <p:cNvSpPr/>
              <p:nvPr/>
            </p:nvSpPr>
            <p:spPr>
              <a:xfrm>
                <a:off x="9193872" y="2882091"/>
                <a:ext cx="15078" cy="289790"/>
              </a:xfrm>
              <a:custGeom>
                <a:rect b="b" l="l" r="r" t="t"/>
                <a:pathLst>
                  <a:path extrusionOk="0" h="18047" w="939">
                    <a:moveTo>
                      <a:pt x="0" y="1"/>
                    </a:moveTo>
                    <a:lnTo>
                      <a:pt x="0"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1" name="Google Shape;3351;p60"/>
              <p:cNvSpPr/>
              <p:nvPr/>
            </p:nvSpPr>
            <p:spPr>
              <a:xfrm>
                <a:off x="9392520" y="2882091"/>
                <a:ext cx="15094" cy="289790"/>
              </a:xfrm>
              <a:custGeom>
                <a:rect b="b" l="l" r="r" t="t"/>
                <a:pathLst>
                  <a:path extrusionOk="0" h="18047" w="940">
                    <a:moveTo>
                      <a:pt x="1" y="1"/>
                    </a:moveTo>
                    <a:lnTo>
                      <a:pt x="1" y="18046"/>
                    </a:lnTo>
                    <a:lnTo>
                      <a:pt x="940" y="18046"/>
                    </a:lnTo>
                    <a:lnTo>
                      <a:pt x="940"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2" name="Google Shape;3352;p60"/>
              <p:cNvSpPr/>
              <p:nvPr/>
            </p:nvSpPr>
            <p:spPr>
              <a:xfrm>
                <a:off x="9338406" y="2882091"/>
                <a:ext cx="15094" cy="289790"/>
              </a:xfrm>
              <a:custGeom>
                <a:rect b="b" l="l" r="r" t="t"/>
                <a:pathLst>
                  <a:path extrusionOk="0" h="18047" w="940">
                    <a:moveTo>
                      <a:pt x="1" y="1"/>
                    </a:moveTo>
                    <a:lnTo>
                      <a:pt x="1"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3" name="Google Shape;3353;p60"/>
              <p:cNvSpPr/>
              <p:nvPr/>
            </p:nvSpPr>
            <p:spPr>
              <a:xfrm>
                <a:off x="9182231" y="2880726"/>
                <a:ext cx="237025" cy="17824"/>
              </a:xfrm>
              <a:custGeom>
                <a:rect b="b" l="l" r="r" t="t"/>
                <a:pathLst>
                  <a:path extrusionOk="0" h="1110" w="14761">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4" name="Google Shape;3354;p60"/>
              <p:cNvSpPr/>
              <p:nvPr/>
            </p:nvSpPr>
            <p:spPr>
              <a:xfrm>
                <a:off x="9182231" y="3152676"/>
                <a:ext cx="237025" cy="30172"/>
              </a:xfrm>
              <a:custGeom>
                <a:rect b="b" l="l" r="r" t="t"/>
                <a:pathLst>
                  <a:path extrusionOk="0" h="1879" w="14761">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5" name="Google Shape;3355;p60"/>
              <p:cNvSpPr/>
              <p:nvPr/>
            </p:nvSpPr>
            <p:spPr>
              <a:xfrm>
                <a:off x="9180175" y="2803313"/>
                <a:ext cx="254158" cy="68533"/>
              </a:xfrm>
              <a:custGeom>
                <a:rect b="b" l="l" r="r" t="t"/>
                <a:pathLst>
                  <a:path extrusionOk="0" h="4268" w="15828">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6" name="Google Shape;3356;p60"/>
              <p:cNvSpPr/>
              <p:nvPr/>
            </p:nvSpPr>
            <p:spPr>
              <a:xfrm>
                <a:off x="9296624" y="2771118"/>
                <a:ext cx="20570" cy="35648"/>
              </a:xfrm>
              <a:custGeom>
                <a:rect b="b" l="l" r="r" t="t"/>
                <a:pathLst>
                  <a:path extrusionOk="0" h="2220" w="1281">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7" name="Google Shape;3357;p60"/>
              <p:cNvSpPr/>
              <p:nvPr/>
            </p:nvSpPr>
            <p:spPr>
              <a:xfrm>
                <a:off x="9141124" y="2856062"/>
                <a:ext cx="319239" cy="28791"/>
              </a:xfrm>
              <a:custGeom>
                <a:rect b="b" l="l" r="r" t="t"/>
                <a:pathLst>
                  <a:path extrusionOk="0" h="1793" w="19881">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8" name="Google Shape;3358;p60"/>
              <p:cNvSpPr/>
              <p:nvPr/>
            </p:nvSpPr>
            <p:spPr>
              <a:xfrm>
                <a:off x="9152091" y="3174611"/>
                <a:ext cx="301415" cy="30156"/>
              </a:xfrm>
              <a:custGeom>
                <a:rect b="b" l="l" r="r" t="t"/>
                <a:pathLst>
                  <a:path extrusionOk="0" h="1878" w="18771">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9" name="Google Shape;3359;p60"/>
              <p:cNvSpPr/>
              <p:nvPr/>
            </p:nvSpPr>
            <p:spPr>
              <a:xfrm>
                <a:off x="9215101" y="2803281"/>
                <a:ext cx="197989" cy="42584"/>
              </a:xfrm>
              <a:custGeom>
                <a:rect b="b" l="l" r="r" t="t"/>
                <a:pathLst>
                  <a:path extrusionOk="0" h="2652" w="1233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0" name="Google Shape;3360;p60"/>
              <p:cNvSpPr/>
              <p:nvPr/>
            </p:nvSpPr>
            <p:spPr>
              <a:xfrm>
                <a:off x="9150710" y="2856062"/>
                <a:ext cx="300741" cy="14516"/>
              </a:xfrm>
              <a:custGeom>
                <a:rect b="b" l="l" r="r" t="t"/>
                <a:pathLst>
                  <a:path extrusionOk="0" h="904" w="18729">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1" name="Google Shape;3361;p60"/>
              <p:cNvSpPr/>
              <p:nvPr/>
            </p:nvSpPr>
            <p:spPr>
              <a:xfrm>
                <a:off x="9158257" y="3174498"/>
                <a:ext cx="289083" cy="13826"/>
              </a:xfrm>
              <a:custGeom>
                <a:rect b="b" l="l" r="r" t="t"/>
                <a:pathLst>
                  <a:path extrusionOk="0" h="861" w="18003">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2" name="Google Shape;3362;p60"/>
              <p:cNvSpPr/>
              <p:nvPr/>
            </p:nvSpPr>
            <p:spPr>
              <a:xfrm>
                <a:off x="9187016" y="3174611"/>
                <a:ext cx="79485" cy="13713"/>
              </a:xfrm>
              <a:custGeom>
                <a:rect b="b" l="l" r="r" t="t"/>
                <a:pathLst>
                  <a:path extrusionOk="0" h="854" w="495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3" name="Google Shape;3363;p60"/>
              <p:cNvSpPr/>
              <p:nvPr/>
            </p:nvSpPr>
            <p:spPr>
              <a:xfrm>
                <a:off x="9277436" y="3031426"/>
                <a:ext cx="40433" cy="80175"/>
              </a:xfrm>
              <a:custGeom>
                <a:rect b="b" l="l" r="r" t="t"/>
                <a:pathLst>
                  <a:path extrusionOk="0" h="4993" w="2518">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4" name="Google Shape;3364;p60"/>
              <p:cNvSpPr/>
              <p:nvPr/>
            </p:nvSpPr>
            <p:spPr>
              <a:xfrm>
                <a:off x="9277436" y="2974582"/>
                <a:ext cx="40433" cy="47900"/>
              </a:xfrm>
              <a:custGeom>
                <a:rect b="b" l="l" r="r" t="t"/>
                <a:pathLst>
                  <a:path extrusionOk="0" h="2983" w="2518">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5" name="Google Shape;3365;p60"/>
              <p:cNvSpPr/>
              <p:nvPr/>
            </p:nvSpPr>
            <p:spPr>
              <a:xfrm>
                <a:off x="9284983" y="2993065"/>
                <a:ext cx="24680" cy="28582"/>
              </a:xfrm>
              <a:custGeom>
                <a:rect b="b" l="l" r="r" t="t"/>
                <a:pathLst>
                  <a:path extrusionOk="0" h="1780" w="1537">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6" name="Google Shape;3366;p60"/>
              <p:cNvSpPr/>
              <p:nvPr/>
            </p:nvSpPr>
            <p:spPr>
              <a:xfrm>
                <a:off x="9278817" y="3075279"/>
                <a:ext cx="26736" cy="19189"/>
              </a:xfrm>
              <a:custGeom>
                <a:rect b="b" l="l" r="r" t="t"/>
                <a:pathLst>
                  <a:path extrusionOk="0" h="1195" w="166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7" name="Google Shape;3367;p60"/>
              <p:cNvSpPr/>
              <p:nvPr/>
            </p:nvSpPr>
            <p:spPr>
              <a:xfrm>
                <a:off x="9293879" y="3036918"/>
                <a:ext cx="26045" cy="20586"/>
              </a:xfrm>
              <a:custGeom>
                <a:rect b="b" l="l" r="r" t="t"/>
                <a:pathLst>
                  <a:path extrusionOk="0" h="1282" w="162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8" name="Google Shape;3368;p60"/>
              <p:cNvSpPr/>
              <p:nvPr/>
            </p:nvSpPr>
            <p:spPr>
              <a:xfrm>
                <a:off x="9208934" y="2856062"/>
                <a:ext cx="85651" cy="14404"/>
              </a:xfrm>
              <a:custGeom>
                <a:rect b="b" l="l" r="r" t="t"/>
                <a:pathLst>
                  <a:path extrusionOk="0" h="897" w="5334">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9" name="Google Shape;3369;p60"/>
              <p:cNvSpPr/>
              <p:nvPr/>
            </p:nvSpPr>
            <p:spPr>
              <a:xfrm>
                <a:off x="9312377" y="2856062"/>
                <a:ext cx="52765" cy="14404"/>
              </a:xfrm>
              <a:custGeom>
                <a:rect b="b" l="l" r="r" t="t"/>
                <a:pathLst>
                  <a:path extrusionOk="0" h="897" w="3286">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0" name="Google Shape;3370;p60"/>
              <p:cNvSpPr/>
              <p:nvPr/>
            </p:nvSpPr>
            <p:spPr>
              <a:xfrm>
                <a:off x="9339097" y="2819499"/>
                <a:ext cx="47289" cy="17422"/>
              </a:xfrm>
              <a:custGeom>
                <a:rect b="b" l="l" r="r" t="t"/>
                <a:pathLst>
                  <a:path extrusionOk="0" h="1085" w="294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1" name="Google Shape;3371;p60"/>
              <p:cNvSpPr/>
              <p:nvPr/>
            </p:nvSpPr>
            <p:spPr>
              <a:xfrm>
                <a:off x="9306901" y="2808805"/>
                <a:ext cx="30846" cy="10293"/>
              </a:xfrm>
              <a:custGeom>
                <a:rect b="b" l="l" r="r" t="t"/>
                <a:pathLst>
                  <a:path extrusionOk="0" h="641" w="192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72" name="Google Shape;3372;p60"/>
          <p:cNvGrpSpPr/>
          <p:nvPr/>
        </p:nvGrpSpPr>
        <p:grpSpPr>
          <a:xfrm>
            <a:off x="8073288" y="4156950"/>
            <a:ext cx="714950" cy="378500"/>
            <a:chOff x="-1074225" y="4512538"/>
            <a:chExt cx="714950" cy="378500"/>
          </a:xfrm>
        </p:grpSpPr>
        <p:sp>
          <p:nvSpPr>
            <p:cNvPr id="3373" name="Google Shape;3373;p60"/>
            <p:cNvSpPr/>
            <p:nvPr/>
          </p:nvSpPr>
          <p:spPr>
            <a:xfrm>
              <a:off x="-962825" y="4548088"/>
              <a:ext cx="188375" cy="120175"/>
            </a:xfrm>
            <a:custGeom>
              <a:rect b="b" l="l" r="r" t="t"/>
              <a:pathLst>
                <a:path extrusionOk="0" h="4807" w="7535">
                  <a:moveTo>
                    <a:pt x="2269" y="0"/>
                  </a:moveTo>
                  <a:lnTo>
                    <a:pt x="0" y="2619"/>
                  </a:lnTo>
                  <a:lnTo>
                    <a:pt x="7534" y="4807"/>
                  </a:lnTo>
                  <a:lnTo>
                    <a:pt x="2269" y="0"/>
                  </a:ln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4" name="Google Shape;3374;p60"/>
            <p:cNvSpPr/>
            <p:nvPr/>
          </p:nvSpPr>
          <p:spPr>
            <a:xfrm>
              <a:off x="-1064100" y="4512538"/>
              <a:ext cx="642725" cy="266450"/>
            </a:xfrm>
            <a:custGeom>
              <a:rect b="b" l="l" r="r" t="t"/>
              <a:pathLst>
                <a:path extrusionOk="0" h="10658" w="25709">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5" name="Google Shape;3375;p60"/>
            <p:cNvSpPr/>
            <p:nvPr/>
          </p:nvSpPr>
          <p:spPr>
            <a:xfrm>
              <a:off x="-1053975" y="4564288"/>
              <a:ext cx="81050" cy="60775"/>
            </a:xfrm>
            <a:custGeom>
              <a:rect b="b" l="l" r="r" t="t"/>
              <a:pathLst>
                <a:path extrusionOk="0" h="2431" w="3242">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6" name="Google Shape;3376;p60"/>
            <p:cNvSpPr/>
            <p:nvPr/>
          </p:nvSpPr>
          <p:spPr>
            <a:xfrm>
              <a:off x="-997925" y="4570088"/>
              <a:ext cx="98575" cy="24600"/>
            </a:xfrm>
            <a:custGeom>
              <a:rect b="b" l="l" r="r" t="t"/>
              <a:pathLst>
                <a:path extrusionOk="0" h="984" w="3943">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7" name="Google Shape;3377;p60"/>
            <p:cNvSpPr/>
            <p:nvPr/>
          </p:nvSpPr>
          <p:spPr>
            <a:xfrm>
              <a:off x="-837950" y="4525788"/>
              <a:ext cx="162050" cy="93200"/>
            </a:xfrm>
            <a:custGeom>
              <a:rect b="b" l="l" r="r" t="t"/>
              <a:pathLst>
                <a:path extrusionOk="0" h="3728" w="6482">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8" name="Google Shape;3378;p60"/>
            <p:cNvSpPr/>
            <p:nvPr/>
          </p:nvSpPr>
          <p:spPr>
            <a:xfrm>
              <a:off x="-742750" y="4536413"/>
              <a:ext cx="151925" cy="23850"/>
            </a:xfrm>
            <a:custGeom>
              <a:rect b="b" l="l" r="r" t="t"/>
              <a:pathLst>
                <a:path extrusionOk="0" h="954" w="6077">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9" name="Google Shape;3379;p60"/>
            <p:cNvSpPr/>
            <p:nvPr/>
          </p:nvSpPr>
          <p:spPr>
            <a:xfrm>
              <a:off x="-877100" y="4605913"/>
              <a:ext cx="40525" cy="25475"/>
            </a:xfrm>
            <a:custGeom>
              <a:rect b="b" l="l" r="r" t="t"/>
              <a:pathLst>
                <a:path extrusionOk="0" h="1019" w="1621">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0" name="Google Shape;3380;p60"/>
            <p:cNvSpPr/>
            <p:nvPr/>
          </p:nvSpPr>
          <p:spPr>
            <a:xfrm>
              <a:off x="-1074225" y="4544038"/>
              <a:ext cx="714950" cy="347000"/>
            </a:xfrm>
            <a:custGeom>
              <a:rect b="b" l="l" r="r" t="t"/>
              <a:pathLst>
                <a:path extrusionOk="0" h="13880" w="28598">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1" name="Google Shape;3381;p60"/>
            <p:cNvSpPr/>
            <p:nvPr/>
          </p:nvSpPr>
          <p:spPr>
            <a:xfrm>
              <a:off x="-836575" y="4548088"/>
              <a:ext cx="382800" cy="253850"/>
            </a:xfrm>
            <a:custGeom>
              <a:rect b="b" l="l" r="r" t="t"/>
              <a:pathLst>
                <a:path extrusionOk="0" h="10154" w="15312">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2" name="Google Shape;3382;p60"/>
            <p:cNvSpPr/>
            <p:nvPr/>
          </p:nvSpPr>
          <p:spPr>
            <a:xfrm>
              <a:off x="-815650" y="4565638"/>
              <a:ext cx="407775" cy="318650"/>
            </a:xfrm>
            <a:custGeom>
              <a:rect b="b" l="l" r="r" t="t"/>
              <a:pathLst>
                <a:path extrusionOk="0" h="12746" w="16311">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3" name="Google Shape;3383;p60"/>
            <p:cNvSpPr/>
            <p:nvPr/>
          </p:nvSpPr>
          <p:spPr>
            <a:xfrm>
              <a:off x="-1074225" y="4627063"/>
              <a:ext cx="411150" cy="263975"/>
            </a:xfrm>
            <a:custGeom>
              <a:rect b="b" l="l" r="r" t="t"/>
              <a:pathLst>
                <a:path extrusionOk="0" h="10559" w="16446">
                  <a:moveTo>
                    <a:pt x="1" y="0"/>
                  </a:moveTo>
                  <a:lnTo>
                    <a:pt x="8237" y="9425"/>
                  </a:lnTo>
                  <a:lnTo>
                    <a:pt x="16446" y="10559"/>
                  </a:lnTo>
                  <a:lnTo>
                    <a:pt x="16446" y="10559"/>
                  </a:lnTo>
                  <a:lnTo>
                    <a:pt x="8426" y="135"/>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4" name="Google Shape;3384;p60"/>
            <p:cNvSpPr/>
            <p:nvPr/>
          </p:nvSpPr>
          <p:spPr>
            <a:xfrm>
              <a:off x="-1049250" y="4639888"/>
              <a:ext cx="346350" cy="230900"/>
            </a:xfrm>
            <a:custGeom>
              <a:rect b="b" l="l" r="r" t="t"/>
              <a:pathLst>
                <a:path extrusionOk="0" h="9236" w="13854">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88" name="Shape 3388"/>
        <p:cNvGrpSpPr/>
        <p:nvPr/>
      </p:nvGrpSpPr>
      <p:grpSpPr>
        <a:xfrm>
          <a:off x="0" y="0"/>
          <a:ext cx="0" cy="0"/>
          <a:chOff x="0" y="0"/>
          <a:chExt cx="0" cy="0"/>
        </a:xfrm>
      </p:grpSpPr>
      <p:sp>
        <p:nvSpPr>
          <p:cNvPr id="3389" name="Google Shape;3389;p61"/>
          <p:cNvSpPr txBox="1"/>
          <p:nvPr>
            <p:ph type="title"/>
          </p:nvPr>
        </p:nvSpPr>
        <p:spPr>
          <a:xfrm>
            <a:off x="720000" y="45480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LOGICAL DESIGN</a:t>
            </a:r>
            <a:endParaRPr/>
          </a:p>
        </p:txBody>
      </p:sp>
      <p:sp>
        <p:nvSpPr>
          <p:cNvPr id="3390" name="Google Shape;3390;p61"/>
          <p:cNvSpPr txBox="1"/>
          <p:nvPr>
            <p:ph idx="1" type="subTitle"/>
          </p:nvPr>
        </p:nvSpPr>
        <p:spPr>
          <a:xfrm>
            <a:off x="720000" y="1307775"/>
            <a:ext cx="5675700" cy="41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UML Class Diagram</a:t>
            </a:r>
            <a:endParaRPr b="1"/>
          </a:p>
        </p:txBody>
      </p:sp>
      <p:grpSp>
        <p:nvGrpSpPr>
          <p:cNvPr id="3391" name="Google Shape;3391;p61"/>
          <p:cNvGrpSpPr/>
          <p:nvPr/>
        </p:nvGrpSpPr>
        <p:grpSpPr>
          <a:xfrm flipH="1">
            <a:off x="7234891" y="3028105"/>
            <a:ext cx="941524" cy="1575885"/>
            <a:chOff x="8885363" y="6161640"/>
            <a:chExt cx="941524" cy="1575885"/>
          </a:xfrm>
        </p:grpSpPr>
        <p:grpSp>
          <p:nvGrpSpPr>
            <p:cNvPr id="3392" name="Google Shape;3392;p61"/>
            <p:cNvGrpSpPr/>
            <p:nvPr/>
          </p:nvGrpSpPr>
          <p:grpSpPr>
            <a:xfrm>
              <a:off x="8885363" y="6543873"/>
              <a:ext cx="941524" cy="1193652"/>
              <a:chOff x="1509175" y="5194363"/>
              <a:chExt cx="1071375" cy="1358275"/>
            </a:xfrm>
          </p:grpSpPr>
          <p:sp>
            <p:nvSpPr>
              <p:cNvPr id="3393" name="Google Shape;3393;p61"/>
              <p:cNvSpPr/>
              <p:nvPr/>
            </p:nvSpPr>
            <p:spPr>
              <a:xfrm>
                <a:off x="1997925" y="5623713"/>
                <a:ext cx="93200" cy="625825"/>
              </a:xfrm>
              <a:custGeom>
                <a:rect b="b" l="l" r="r" t="t"/>
                <a:pathLst>
                  <a:path extrusionOk="0" h="25033" w="3728">
                    <a:moveTo>
                      <a:pt x="1" y="0"/>
                    </a:moveTo>
                    <a:cubicBezTo>
                      <a:pt x="1270" y="0"/>
                      <a:pt x="1270" y="25032"/>
                      <a:pt x="1" y="25032"/>
                    </a:cubicBezTo>
                    <a:lnTo>
                      <a:pt x="3727" y="25032"/>
                    </a:lnTo>
                    <a:cubicBezTo>
                      <a:pt x="2458" y="25032"/>
                      <a:pt x="2458" y="0"/>
                      <a:pt x="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4" name="Google Shape;3394;p61"/>
              <p:cNvSpPr/>
              <p:nvPr/>
            </p:nvSpPr>
            <p:spPr>
              <a:xfrm>
                <a:off x="1997925" y="5623713"/>
                <a:ext cx="93200" cy="371325"/>
              </a:xfrm>
              <a:custGeom>
                <a:rect b="b" l="l" r="r" t="t"/>
                <a:pathLst>
                  <a:path extrusionOk="0" h="14853" w="3728">
                    <a:moveTo>
                      <a:pt x="1" y="0"/>
                    </a:moveTo>
                    <a:cubicBezTo>
                      <a:pt x="622" y="0"/>
                      <a:pt x="919" y="5536"/>
                      <a:pt x="973" y="11396"/>
                    </a:cubicBezTo>
                    <a:cubicBezTo>
                      <a:pt x="1054" y="11315"/>
                      <a:pt x="1162" y="11261"/>
                      <a:pt x="1270" y="11261"/>
                    </a:cubicBezTo>
                    <a:cubicBezTo>
                      <a:pt x="1864" y="11261"/>
                      <a:pt x="2404" y="12638"/>
                      <a:pt x="2782" y="14852"/>
                    </a:cubicBezTo>
                    <a:cubicBezTo>
                      <a:pt x="2701" y="7939"/>
                      <a:pt x="3025" y="0"/>
                      <a:pt x="37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5" name="Google Shape;3395;p61"/>
              <p:cNvSpPr/>
              <p:nvPr/>
            </p:nvSpPr>
            <p:spPr>
              <a:xfrm>
                <a:off x="1988475" y="6258963"/>
                <a:ext cx="112775" cy="170825"/>
              </a:xfrm>
              <a:custGeom>
                <a:rect b="b" l="l" r="r" t="t"/>
                <a:pathLst>
                  <a:path extrusionOk="0" h="6833" w="4511">
                    <a:moveTo>
                      <a:pt x="1" y="0"/>
                    </a:moveTo>
                    <a:cubicBezTo>
                      <a:pt x="1540" y="0"/>
                      <a:pt x="1540" y="6832"/>
                      <a:pt x="1" y="6832"/>
                    </a:cubicBezTo>
                    <a:lnTo>
                      <a:pt x="4510" y="6832"/>
                    </a:lnTo>
                    <a:cubicBezTo>
                      <a:pt x="2944" y="6832"/>
                      <a:pt x="2944" y="0"/>
                      <a:pt x="45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6" name="Google Shape;3396;p61"/>
              <p:cNvSpPr/>
              <p:nvPr/>
            </p:nvSpPr>
            <p:spPr>
              <a:xfrm>
                <a:off x="1976325" y="5610888"/>
                <a:ext cx="136400" cy="126250"/>
              </a:xfrm>
              <a:custGeom>
                <a:rect b="b" l="l" r="r" t="t"/>
                <a:pathLst>
                  <a:path extrusionOk="0" h="5050" w="5456">
                    <a:moveTo>
                      <a:pt x="2728" y="0"/>
                    </a:moveTo>
                    <a:cubicBezTo>
                      <a:pt x="1216" y="0"/>
                      <a:pt x="1" y="1134"/>
                      <a:pt x="1" y="2539"/>
                    </a:cubicBezTo>
                    <a:cubicBezTo>
                      <a:pt x="1" y="3916"/>
                      <a:pt x="1216" y="5050"/>
                      <a:pt x="2728" y="5050"/>
                    </a:cubicBezTo>
                    <a:cubicBezTo>
                      <a:pt x="4240" y="5050"/>
                      <a:pt x="5455" y="3916"/>
                      <a:pt x="5455" y="2539"/>
                    </a:cubicBezTo>
                    <a:cubicBezTo>
                      <a:pt x="5455" y="1134"/>
                      <a:pt x="4240" y="0"/>
                      <a:pt x="27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7" name="Google Shape;3397;p61"/>
              <p:cNvSpPr/>
              <p:nvPr/>
            </p:nvSpPr>
            <p:spPr>
              <a:xfrm>
                <a:off x="1962825" y="6174588"/>
                <a:ext cx="164075" cy="155275"/>
              </a:xfrm>
              <a:custGeom>
                <a:rect b="b" l="l" r="r" t="t"/>
                <a:pathLst>
                  <a:path extrusionOk="0" h="6211" w="6563">
                    <a:moveTo>
                      <a:pt x="3268" y="0"/>
                    </a:moveTo>
                    <a:cubicBezTo>
                      <a:pt x="1459" y="0"/>
                      <a:pt x="1" y="1404"/>
                      <a:pt x="1" y="3105"/>
                    </a:cubicBezTo>
                    <a:cubicBezTo>
                      <a:pt x="1" y="4834"/>
                      <a:pt x="1459" y="6211"/>
                      <a:pt x="3268" y="6211"/>
                    </a:cubicBezTo>
                    <a:cubicBezTo>
                      <a:pt x="5077" y="6211"/>
                      <a:pt x="6562" y="4834"/>
                      <a:pt x="6562" y="3105"/>
                    </a:cubicBezTo>
                    <a:cubicBezTo>
                      <a:pt x="6562" y="1404"/>
                      <a:pt x="5077" y="0"/>
                      <a:pt x="32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8" name="Google Shape;3398;p61"/>
              <p:cNvSpPr/>
              <p:nvPr/>
            </p:nvSpPr>
            <p:spPr>
              <a:xfrm>
                <a:off x="1702950" y="6400738"/>
                <a:ext cx="684025" cy="151900"/>
              </a:xfrm>
              <a:custGeom>
                <a:rect b="b" l="l" r="r" t="t"/>
                <a:pathLst>
                  <a:path extrusionOk="0" h="6076" w="27361">
                    <a:moveTo>
                      <a:pt x="13312" y="0"/>
                    </a:moveTo>
                    <a:cubicBezTo>
                      <a:pt x="13258" y="0"/>
                      <a:pt x="13177" y="0"/>
                      <a:pt x="13123" y="27"/>
                    </a:cubicBezTo>
                    <a:cubicBezTo>
                      <a:pt x="10515" y="623"/>
                      <a:pt x="7817" y="4827"/>
                      <a:pt x="4880" y="4827"/>
                    </a:cubicBezTo>
                    <a:cubicBezTo>
                      <a:pt x="4623" y="4827"/>
                      <a:pt x="4364" y="4795"/>
                      <a:pt x="4104" y="4726"/>
                    </a:cubicBezTo>
                    <a:cubicBezTo>
                      <a:pt x="3351" y="4529"/>
                      <a:pt x="2702" y="4443"/>
                      <a:pt x="2167" y="4443"/>
                    </a:cubicBezTo>
                    <a:cubicBezTo>
                      <a:pt x="575" y="4443"/>
                      <a:pt x="0" y="5207"/>
                      <a:pt x="728" y="6076"/>
                    </a:cubicBezTo>
                    <a:lnTo>
                      <a:pt x="26598" y="6076"/>
                    </a:lnTo>
                    <a:cubicBezTo>
                      <a:pt x="27361" y="5192"/>
                      <a:pt x="26794" y="4428"/>
                      <a:pt x="25220" y="4428"/>
                    </a:cubicBezTo>
                    <a:cubicBezTo>
                      <a:pt x="24678" y="4428"/>
                      <a:pt x="24017" y="4518"/>
                      <a:pt x="23249" y="4726"/>
                    </a:cubicBezTo>
                    <a:cubicBezTo>
                      <a:pt x="22989" y="4795"/>
                      <a:pt x="22730" y="4827"/>
                      <a:pt x="22473" y="4827"/>
                    </a:cubicBezTo>
                    <a:cubicBezTo>
                      <a:pt x="19536" y="4827"/>
                      <a:pt x="16837" y="623"/>
                      <a:pt x="14230" y="27"/>
                    </a:cubicBezTo>
                    <a:cubicBezTo>
                      <a:pt x="14176" y="0"/>
                      <a:pt x="14095" y="0"/>
                      <a:pt x="140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9" name="Google Shape;3399;p61"/>
              <p:cNvSpPr/>
              <p:nvPr/>
            </p:nvSpPr>
            <p:spPr>
              <a:xfrm>
                <a:off x="1509175" y="5194363"/>
                <a:ext cx="1071375" cy="533975"/>
              </a:xfrm>
              <a:custGeom>
                <a:rect b="b" l="l" r="r" t="t"/>
                <a:pathLst>
                  <a:path extrusionOk="0" h="21359" w="42855">
                    <a:moveTo>
                      <a:pt x="20860" y="0"/>
                    </a:moveTo>
                    <a:cubicBezTo>
                      <a:pt x="10430" y="0"/>
                      <a:pt x="0" y="432"/>
                      <a:pt x="0" y="1296"/>
                    </a:cubicBezTo>
                    <a:lnTo>
                      <a:pt x="0" y="20928"/>
                    </a:lnTo>
                    <a:cubicBezTo>
                      <a:pt x="562" y="21216"/>
                      <a:pt x="1186" y="21358"/>
                      <a:pt x="1814" y="21358"/>
                    </a:cubicBezTo>
                    <a:cubicBezTo>
                      <a:pt x="2362" y="21358"/>
                      <a:pt x="2914" y="21250"/>
                      <a:pt x="3430" y="21036"/>
                    </a:cubicBezTo>
                    <a:cubicBezTo>
                      <a:pt x="4306" y="20675"/>
                      <a:pt x="5218" y="20552"/>
                      <a:pt x="6118" y="20552"/>
                    </a:cubicBezTo>
                    <a:cubicBezTo>
                      <a:pt x="8045" y="20552"/>
                      <a:pt x="9917" y="21117"/>
                      <a:pt x="11261" y="21117"/>
                    </a:cubicBezTo>
                    <a:cubicBezTo>
                      <a:pt x="13120" y="21117"/>
                      <a:pt x="14908" y="18713"/>
                      <a:pt x="17394" y="18713"/>
                    </a:cubicBezTo>
                    <a:cubicBezTo>
                      <a:pt x="17543" y="18713"/>
                      <a:pt x="17695" y="18722"/>
                      <a:pt x="17850" y="18740"/>
                    </a:cubicBezTo>
                    <a:cubicBezTo>
                      <a:pt x="20503" y="19056"/>
                      <a:pt x="23234" y="20905"/>
                      <a:pt x="25917" y="20905"/>
                    </a:cubicBezTo>
                    <a:cubicBezTo>
                      <a:pt x="25991" y="20905"/>
                      <a:pt x="26065" y="20904"/>
                      <a:pt x="26140" y="20901"/>
                    </a:cubicBezTo>
                    <a:cubicBezTo>
                      <a:pt x="28658" y="20801"/>
                      <a:pt x="32948" y="19136"/>
                      <a:pt x="35015" y="19136"/>
                    </a:cubicBezTo>
                    <a:cubicBezTo>
                      <a:pt x="35187" y="19136"/>
                      <a:pt x="35344" y="19148"/>
                      <a:pt x="35483" y="19173"/>
                    </a:cubicBezTo>
                    <a:cubicBezTo>
                      <a:pt x="37256" y="19485"/>
                      <a:pt x="38551" y="20906"/>
                      <a:pt x="40412" y="20906"/>
                    </a:cubicBezTo>
                    <a:cubicBezTo>
                      <a:pt x="40479" y="20906"/>
                      <a:pt x="40546" y="20904"/>
                      <a:pt x="40613" y="20901"/>
                    </a:cubicBezTo>
                    <a:cubicBezTo>
                      <a:pt x="42558" y="20793"/>
                      <a:pt x="42855" y="19497"/>
                      <a:pt x="42855" y="19497"/>
                    </a:cubicBezTo>
                    <a:lnTo>
                      <a:pt x="41721" y="1296"/>
                    </a:lnTo>
                    <a:cubicBezTo>
                      <a:pt x="41721" y="432"/>
                      <a:pt x="31290" y="0"/>
                      <a:pt x="208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0" name="Google Shape;3400;p61"/>
              <p:cNvSpPr/>
              <p:nvPr/>
            </p:nvSpPr>
            <p:spPr>
              <a:xfrm>
                <a:off x="1509175" y="5213263"/>
                <a:ext cx="39850" cy="514425"/>
              </a:xfrm>
              <a:custGeom>
                <a:rect b="b" l="l" r="r" t="t"/>
                <a:pathLst>
                  <a:path extrusionOk="0" h="20577" w="1594">
                    <a:moveTo>
                      <a:pt x="1593" y="0"/>
                    </a:moveTo>
                    <a:lnTo>
                      <a:pt x="1593" y="0"/>
                    </a:lnTo>
                    <a:cubicBezTo>
                      <a:pt x="567" y="162"/>
                      <a:pt x="0" y="351"/>
                      <a:pt x="0" y="540"/>
                    </a:cubicBezTo>
                    <a:lnTo>
                      <a:pt x="0" y="20172"/>
                    </a:lnTo>
                    <a:cubicBezTo>
                      <a:pt x="432" y="20415"/>
                      <a:pt x="918" y="20550"/>
                      <a:pt x="1404" y="20577"/>
                    </a:cubicBezTo>
                    <a:cubicBezTo>
                      <a:pt x="1161" y="17552"/>
                      <a:pt x="1026" y="14393"/>
                      <a:pt x="1026" y="11153"/>
                    </a:cubicBezTo>
                    <a:cubicBezTo>
                      <a:pt x="999" y="7426"/>
                      <a:pt x="1188" y="3727"/>
                      <a:pt x="1593" y="0"/>
                    </a:cubicBezTo>
                    <a:close/>
                  </a:path>
                </a:pathLst>
              </a:custGeom>
              <a:solidFill>
                <a:srgbClr val="8E16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1" name="Google Shape;3401;p61"/>
              <p:cNvSpPr/>
              <p:nvPr/>
            </p:nvSpPr>
            <p:spPr>
              <a:xfrm>
                <a:off x="1509175" y="5194363"/>
                <a:ext cx="1045050" cy="84000"/>
              </a:xfrm>
              <a:custGeom>
                <a:rect b="b" l="l" r="r" t="t"/>
                <a:pathLst>
                  <a:path extrusionOk="0" h="3360" w="41802">
                    <a:moveTo>
                      <a:pt x="20860" y="0"/>
                    </a:moveTo>
                    <a:cubicBezTo>
                      <a:pt x="10430" y="0"/>
                      <a:pt x="0" y="432"/>
                      <a:pt x="0" y="1296"/>
                    </a:cubicBezTo>
                    <a:lnTo>
                      <a:pt x="0" y="1350"/>
                    </a:lnTo>
                    <a:cubicBezTo>
                      <a:pt x="2848" y="2653"/>
                      <a:pt x="5622" y="2981"/>
                      <a:pt x="8752" y="2981"/>
                    </a:cubicBezTo>
                    <a:cubicBezTo>
                      <a:pt x="11913" y="2981"/>
                      <a:pt x="15438" y="2646"/>
                      <a:pt x="19767" y="2646"/>
                    </a:cubicBezTo>
                    <a:cubicBezTo>
                      <a:pt x="24499" y="2646"/>
                      <a:pt x="29955" y="3359"/>
                      <a:pt x="34688" y="3359"/>
                    </a:cubicBezTo>
                    <a:cubicBezTo>
                      <a:pt x="37382" y="3359"/>
                      <a:pt x="39842" y="3128"/>
                      <a:pt x="41802" y="2403"/>
                    </a:cubicBezTo>
                    <a:lnTo>
                      <a:pt x="41721" y="1296"/>
                    </a:lnTo>
                    <a:cubicBezTo>
                      <a:pt x="41721" y="432"/>
                      <a:pt x="31290" y="0"/>
                      <a:pt x="20860" y="0"/>
                    </a:cubicBezTo>
                    <a:close/>
                  </a:path>
                </a:pathLst>
              </a:custGeom>
              <a:solidFill>
                <a:srgbClr val="C42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2" name="Google Shape;3402;p61"/>
              <p:cNvSpPr/>
              <p:nvPr/>
            </p:nvSpPr>
            <p:spPr>
              <a:xfrm>
                <a:off x="1831175" y="5294263"/>
                <a:ext cx="281550" cy="416550"/>
              </a:xfrm>
              <a:custGeom>
                <a:rect b="b" l="l" r="r" t="t"/>
                <a:pathLst>
                  <a:path extrusionOk="0" h="16662" w="11262">
                    <a:moveTo>
                      <a:pt x="5456" y="1"/>
                    </a:moveTo>
                    <a:cubicBezTo>
                      <a:pt x="2755" y="1"/>
                      <a:pt x="649" y="10451"/>
                      <a:pt x="1" y="16635"/>
                    </a:cubicBezTo>
                    <a:cubicBezTo>
                      <a:pt x="1341" y="15915"/>
                      <a:pt x="2750" y="14716"/>
                      <a:pt x="4501" y="14716"/>
                    </a:cubicBezTo>
                    <a:cubicBezTo>
                      <a:pt x="4654" y="14716"/>
                      <a:pt x="4810" y="14725"/>
                      <a:pt x="4970" y="14744"/>
                    </a:cubicBezTo>
                    <a:cubicBezTo>
                      <a:pt x="7049" y="14988"/>
                      <a:pt x="9182" y="16176"/>
                      <a:pt x="11261" y="16662"/>
                    </a:cubicBezTo>
                    <a:cubicBezTo>
                      <a:pt x="10640" y="10451"/>
                      <a:pt x="8183" y="1"/>
                      <a:pt x="5456" y="1"/>
                    </a:cubicBezTo>
                    <a:close/>
                  </a:path>
                </a:pathLst>
              </a:custGeom>
              <a:solidFill>
                <a:srgbClr val="C42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3" name="Google Shape;3403;p61"/>
              <p:cNvSpPr/>
              <p:nvPr/>
            </p:nvSpPr>
            <p:spPr>
              <a:xfrm>
                <a:off x="1555750" y="5367838"/>
                <a:ext cx="123575" cy="360525"/>
              </a:xfrm>
              <a:custGeom>
                <a:rect b="b" l="l" r="r" t="t"/>
                <a:pathLst>
                  <a:path extrusionOk="0" h="14421" w="4943">
                    <a:moveTo>
                      <a:pt x="2134" y="1"/>
                    </a:moveTo>
                    <a:cubicBezTo>
                      <a:pt x="919" y="1"/>
                      <a:pt x="298" y="8804"/>
                      <a:pt x="0" y="14421"/>
                    </a:cubicBezTo>
                    <a:cubicBezTo>
                      <a:pt x="541" y="14421"/>
                      <a:pt x="1081" y="14313"/>
                      <a:pt x="1567" y="14097"/>
                    </a:cubicBezTo>
                    <a:cubicBezTo>
                      <a:pt x="2429" y="13774"/>
                      <a:pt x="3325" y="13605"/>
                      <a:pt x="4242" y="13605"/>
                    </a:cubicBezTo>
                    <a:cubicBezTo>
                      <a:pt x="4474" y="13605"/>
                      <a:pt x="4708" y="13616"/>
                      <a:pt x="4942" y="13638"/>
                    </a:cubicBezTo>
                    <a:cubicBezTo>
                      <a:pt x="4591" y="8426"/>
                      <a:pt x="3268" y="1"/>
                      <a:pt x="2134" y="1"/>
                    </a:cubicBezTo>
                    <a:close/>
                  </a:path>
                </a:pathLst>
              </a:custGeom>
              <a:solidFill>
                <a:srgbClr val="C42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4" name="Google Shape;3404;p61"/>
              <p:cNvSpPr/>
              <p:nvPr/>
            </p:nvSpPr>
            <p:spPr>
              <a:xfrm>
                <a:off x="1963500" y="6213738"/>
                <a:ext cx="163400" cy="116400"/>
              </a:xfrm>
              <a:custGeom>
                <a:rect b="b" l="l" r="r" t="t"/>
                <a:pathLst>
                  <a:path extrusionOk="0" h="4656" w="6536">
                    <a:moveTo>
                      <a:pt x="6103" y="0"/>
                    </a:moveTo>
                    <a:lnTo>
                      <a:pt x="6103" y="0"/>
                    </a:lnTo>
                    <a:cubicBezTo>
                      <a:pt x="6130" y="162"/>
                      <a:pt x="6130" y="324"/>
                      <a:pt x="6130" y="486"/>
                    </a:cubicBezTo>
                    <a:cubicBezTo>
                      <a:pt x="6077" y="2209"/>
                      <a:pt x="4672" y="3593"/>
                      <a:pt x="2961" y="3593"/>
                    </a:cubicBezTo>
                    <a:cubicBezTo>
                      <a:pt x="2928" y="3593"/>
                      <a:pt x="2896" y="3593"/>
                      <a:pt x="2863" y="3592"/>
                    </a:cubicBezTo>
                    <a:cubicBezTo>
                      <a:pt x="2838" y="3592"/>
                      <a:pt x="2812" y="3593"/>
                      <a:pt x="2787" y="3593"/>
                    </a:cubicBezTo>
                    <a:cubicBezTo>
                      <a:pt x="1655" y="3593"/>
                      <a:pt x="608" y="3003"/>
                      <a:pt x="1" y="2026"/>
                    </a:cubicBezTo>
                    <a:lnTo>
                      <a:pt x="1" y="2026"/>
                    </a:lnTo>
                    <a:cubicBezTo>
                      <a:pt x="333" y="3558"/>
                      <a:pt x="1679" y="4656"/>
                      <a:pt x="3218" y="4656"/>
                    </a:cubicBezTo>
                    <a:cubicBezTo>
                      <a:pt x="3306" y="4656"/>
                      <a:pt x="3395" y="4652"/>
                      <a:pt x="3484" y="4645"/>
                    </a:cubicBezTo>
                    <a:cubicBezTo>
                      <a:pt x="5131" y="4537"/>
                      <a:pt x="6427" y="3187"/>
                      <a:pt x="6535" y="1539"/>
                    </a:cubicBezTo>
                    <a:cubicBezTo>
                      <a:pt x="6535" y="999"/>
                      <a:pt x="6373" y="459"/>
                      <a:pt x="6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5" name="Google Shape;3405;p61"/>
              <p:cNvSpPr/>
              <p:nvPr/>
            </p:nvSpPr>
            <p:spPr>
              <a:xfrm>
                <a:off x="1711025" y="6511538"/>
                <a:ext cx="675750" cy="40425"/>
              </a:xfrm>
              <a:custGeom>
                <a:rect b="b" l="l" r="r" t="t"/>
                <a:pathLst>
                  <a:path extrusionOk="0" h="1617" w="27030">
                    <a:moveTo>
                      <a:pt x="24888" y="1"/>
                    </a:moveTo>
                    <a:cubicBezTo>
                      <a:pt x="24660" y="1"/>
                      <a:pt x="24411" y="17"/>
                      <a:pt x="24141" y="51"/>
                    </a:cubicBezTo>
                    <a:cubicBezTo>
                      <a:pt x="20550" y="834"/>
                      <a:pt x="15932" y="1320"/>
                      <a:pt x="10883" y="1320"/>
                    </a:cubicBezTo>
                    <a:cubicBezTo>
                      <a:pt x="7318" y="1320"/>
                      <a:pt x="3754" y="1050"/>
                      <a:pt x="216" y="510"/>
                    </a:cubicBezTo>
                    <a:lnTo>
                      <a:pt x="216" y="510"/>
                    </a:lnTo>
                    <a:cubicBezTo>
                      <a:pt x="0" y="807"/>
                      <a:pt x="54" y="1185"/>
                      <a:pt x="405" y="1617"/>
                    </a:cubicBezTo>
                    <a:lnTo>
                      <a:pt x="26275" y="1617"/>
                    </a:lnTo>
                    <a:cubicBezTo>
                      <a:pt x="27030" y="768"/>
                      <a:pt x="26465" y="1"/>
                      <a:pt x="248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6" name="Google Shape;3406;p61"/>
              <p:cNvSpPr/>
              <p:nvPr/>
            </p:nvSpPr>
            <p:spPr>
              <a:xfrm>
                <a:off x="1909500" y="6416938"/>
                <a:ext cx="135025" cy="78325"/>
              </a:xfrm>
              <a:custGeom>
                <a:rect b="b" l="l" r="r" t="t"/>
                <a:pathLst>
                  <a:path extrusionOk="0" h="3133" w="5401">
                    <a:moveTo>
                      <a:pt x="4726" y="0"/>
                    </a:moveTo>
                    <a:lnTo>
                      <a:pt x="4564" y="27"/>
                    </a:lnTo>
                    <a:cubicBezTo>
                      <a:pt x="3106" y="378"/>
                      <a:pt x="1593" y="2215"/>
                      <a:pt x="0" y="3133"/>
                    </a:cubicBezTo>
                    <a:lnTo>
                      <a:pt x="513" y="3079"/>
                    </a:lnTo>
                    <a:cubicBezTo>
                      <a:pt x="3187" y="2674"/>
                      <a:pt x="5293" y="1350"/>
                      <a:pt x="5401" y="27"/>
                    </a:cubicBezTo>
                    <a:lnTo>
                      <a:pt x="5266" y="0"/>
                    </a:lnTo>
                    <a:close/>
                  </a:path>
                </a:pathLst>
              </a:custGeom>
              <a:solidFill>
                <a:schemeClr val="dk1">
                  <a:alpha val="236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7" name="Google Shape;3407;p61"/>
              <p:cNvSpPr/>
              <p:nvPr/>
            </p:nvSpPr>
            <p:spPr>
              <a:xfrm>
                <a:off x="2000625" y="6186738"/>
                <a:ext cx="83075" cy="32425"/>
              </a:xfrm>
              <a:custGeom>
                <a:rect b="b" l="l" r="r" t="t"/>
                <a:pathLst>
                  <a:path extrusionOk="0" h="1297" w="3323">
                    <a:moveTo>
                      <a:pt x="1675" y="0"/>
                    </a:moveTo>
                    <a:cubicBezTo>
                      <a:pt x="730" y="0"/>
                      <a:pt x="1" y="297"/>
                      <a:pt x="1" y="648"/>
                    </a:cubicBezTo>
                    <a:cubicBezTo>
                      <a:pt x="1" y="999"/>
                      <a:pt x="730" y="1296"/>
                      <a:pt x="1675" y="1296"/>
                    </a:cubicBezTo>
                    <a:cubicBezTo>
                      <a:pt x="2593" y="1296"/>
                      <a:pt x="3322" y="999"/>
                      <a:pt x="3322" y="648"/>
                    </a:cubicBezTo>
                    <a:cubicBezTo>
                      <a:pt x="3322" y="297"/>
                      <a:pt x="2593" y="0"/>
                      <a:pt x="1675" y="0"/>
                    </a:cubicBezTo>
                    <a:close/>
                  </a:path>
                </a:pathLst>
              </a:custGeom>
              <a:solidFill>
                <a:schemeClr val="dk1">
                  <a:alpha val="236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8" name="Google Shape;3408;p61"/>
              <p:cNvSpPr/>
              <p:nvPr/>
            </p:nvSpPr>
            <p:spPr>
              <a:xfrm>
                <a:off x="1975650" y="6216813"/>
                <a:ext cx="22300" cy="24700"/>
              </a:xfrm>
              <a:custGeom>
                <a:rect b="b" l="l" r="r" t="t"/>
                <a:pathLst>
                  <a:path extrusionOk="0" h="988" w="892">
                    <a:moveTo>
                      <a:pt x="529" y="0"/>
                    </a:moveTo>
                    <a:cubicBezTo>
                      <a:pt x="391" y="0"/>
                      <a:pt x="253" y="84"/>
                      <a:pt x="163" y="228"/>
                    </a:cubicBezTo>
                    <a:cubicBezTo>
                      <a:pt x="1" y="444"/>
                      <a:pt x="28" y="714"/>
                      <a:pt x="190" y="903"/>
                    </a:cubicBezTo>
                    <a:cubicBezTo>
                      <a:pt x="247" y="961"/>
                      <a:pt x="318" y="988"/>
                      <a:pt x="392" y="988"/>
                    </a:cubicBezTo>
                    <a:cubicBezTo>
                      <a:pt x="526" y="988"/>
                      <a:pt x="670" y="898"/>
                      <a:pt x="757" y="741"/>
                    </a:cubicBezTo>
                    <a:cubicBezTo>
                      <a:pt x="892" y="525"/>
                      <a:pt x="892" y="255"/>
                      <a:pt x="730" y="66"/>
                    </a:cubicBezTo>
                    <a:cubicBezTo>
                      <a:pt x="667" y="21"/>
                      <a:pt x="598" y="0"/>
                      <a:pt x="529" y="0"/>
                    </a:cubicBezTo>
                    <a:close/>
                  </a:path>
                </a:pathLst>
              </a:custGeom>
              <a:solidFill>
                <a:schemeClr val="dk1">
                  <a:alpha val="236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9" name="Google Shape;3409;p61"/>
              <p:cNvSpPr/>
              <p:nvPr/>
            </p:nvSpPr>
            <p:spPr>
              <a:xfrm>
                <a:off x="1991175" y="6210088"/>
                <a:ext cx="94600" cy="79975"/>
              </a:xfrm>
              <a:custGeom>
                <a:rect b="b" l="l" r="r" t="t"/>
                <a:pathLst>
                  <a:path extrusionOk="0" h="3199" w="3784">
                    <a:moveTo>
                      <a:pt x="2125" y="0"/>
                    </a:moveTo>
                    <a:cubicBezTo>
                      <a:pt x="1750" y="0"/>
                      <a:pt x="1369" y="136"/>
                      <a:pt x="1054" y="443"/>
                    </a:cubicBezTo>
                    <a:cubicBezTo>
                      <a:pt x="1" y="1442"/>
                      <a:pt x="703" y="3198"/>
                      <a:pt x="2134" y="3198"/>
                    </a:cubicBezTo>
                    <a:cubicBezTo>
                      <a:pt x="2151" y="3198"/>
                      <a:pt x="2167" y="3198"/>
                      <a:pt x="2184" y="3198"/>
                    </a:cubicBezTo>
                    <a:cubicBezTo>
                      <a:pt x="3025" y="3198"/>
                      <a:pt x="3701" y="2533"/>
                      <a:pt x="3727" y="1685"/>
                    </a:cubicBezTo>
                    <a:cubicBezTo>
                      <a:pt x="3783" y="694"/>
                      <a:pt x="2971" y="0"/>
                      <a:pt x="21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0" name="Google Shape;3410;p61"/>
              <p:cNvSpPr/>
              <p:nvPr/>
            </p:nvSpPr>
            <p:spPr>
              <a:xfrm>
                <a:off x="2022225" y="6234888"/>
                <a:ext cx="39875" cy="33550"/>
              </a:xfrm>
              <a:custGeom>
                <a:rect b="b" l="l" r="r" t="t"/>
                <a:pathLst>
                  <a:path extrusionOk="0" h="1342" w="1595">
                    <a:moveTo>
                      <a:pt x="886" y="0"/>
                    </a:moveTo>
                    <a:cubicBezTo>
                      <a:pt x="727" y="0"/>
                      <a:pt x="566" y="56"/>
                      <a:pt x="433" y="180"/>
                    </a:cubicBezTo>
                    <a:cubicBezTo>
                      <a:pt x="1" y="612"/>
                      <a:pt x="298" y="1342"/>
                      <a:pt x="919" y="1342"/>
                    </a:cubicBezTo>
                    <a:cubicBezTo>
                      <a:pt x="1270" y="1342"/>
                      <a:pt x="1567" y="1071"/>
                      <a:pt x="1594" y="693"/>
                    </a:cubicBezTo>
                    <a:cubicBezTo>
                      <a:pt x="1594" y="282"/>
                      <a:pt x="1244" y="0"/>
                      <a:pt x="8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1" name="Google Shape;3411;p61"/>
              <p:cNvSpPr/>
              <p:nvPr/>
            </p:nvSpPr>
            <p:spPr>
              <a:xfrm>
                <a:off x="2016150" y="6512113"/>
                <a:ext cx="51350" cy="38500"/>
              </a:xfrm>
              <a:custGeom>
                <a:rect b="b" l="l" r="r" t="t"/>
                <a:pathLst>
                  <a:path extrusionOk="0" h="1540" w="2054">
                    <a:moveTo>
                      <a:pt x="1000" y="1"/>
                    </a:moveTo>
                    <a:cubicBezTo>
                      <a:pt x="460" y="1"/>
                      <a:pt x="1" y="460"/>
                      <a:pt x="1" y="1027"/>
                    </a:cubicBezTo>
                    <a:lnTo>
                      <a:pt x="1" y="1540"/>
                    </a:lnTo>
                    <a:lnTo>
                      <a:pt x="2026" y="1540"/>
                    </a:lnTo>
                    <a:lnTo>
                      <a:pt x="2026" y="1027"/>
                    </a:lnTo>
                    <a:cubicBezTo>
                      <a:pt x="2053" y="460"/>
                      <a:pt x="1567" y="1"/>
                      <a:pt x="10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2" name="Google Shape;3412;p61"/>
              <p:cNvSpPr/>
              <p:nvPr/>
            </p:nvSpPr>
            <p:spPr>
              <a:xfrm>
                <a:off x="1509175" y="5375588"/>
                <a:ext cx="1054500" cy="59800"/>
              </a:xfrm>
              <a:custGeom>
                <a:rect b="b" l="l" r="r" t="t"/>
                <a:pathLst>
                  <a:path extrusionOk="0" h="2392" w="42180">
                    <a:moveTo>
                      <a:pt x="14432" y="0"/>
                    </a:moveTo>
                    <a:cubicBezTo>
                      <a:pt x="10155" y="0"/>
                      <a:pt x="7056" y="1095"/>
                      <a:pt x="3862" y="1095"/>
                    </a:cubicBezTo>
                    <a:cubicBezTo>
                      <a:pt x="2755" y="1095"/>
                      <a:pt x="1431" y="1041"/>
                      <a:pt x="0" y="960"/>
                    </a:cubicBezTo>
                    <a:lnTo>
                      <a:pt x="0" y="2283"/>
                    </a:lnTo>
                    <a:cubicBezTo>
                      <a:pt x="1431" y="2337"/>
                      <a:pt x="2755" y="2391"/>
                      <a:pt x="3862" y="2391"/>
                    </a:cubicBezTo>
                    <a:cubicBezTo>
                      <a:pt x="7056" y="2391"/>
                      <a:pt x="10155" y="1297"/>
                      <a:pt x="14432" y="1297"/>
                    </a:cubicBezTo>
                    <a:cubicBezTo>
                      <a:pt x="14711" y="1297"/>
                      <a:pt x="14995" y="1301"/>
                      <a:pt x="15284" y="1311"/>
                    </a:cubicBezTo>
                    <a:cubicBezTo>
                      <a:pt x="19964" y="1444"/>
                      <a:pt x="24774" y="2284"/>
                      <a:pt x="29458" y="2284"/>
                    </a:cubicBezTo>
                    <a:cubicBezTo>
                      <a:pt x="29531" y="2284"/>
                      <a:pt x="29604" y="2284"/>
                      <a:pt x="29677" y="2283"/>
                    </a:cubicBezTo>
                    <a:cubicBezTo>
                      <a:pt x="33079" y="2256"/>
                      <a:pt x="38291" y="1797"/>
                      <a:pt x="42180" y="1581"/>
                    </a:cubicBezTo>
                    <a:lnTo>
                      <a:pt x="42099" y="285"/>
                    </a:lnTo>
                    <a:cubicBezTo>
                      <a:pt x="38210" y="501"/>
                      <a:pt x="33052" y="960"/>
                      <a:pt x="29677" y="987"/>
                    </a:cubicBezTo>
                    <a:cubicBezTo>
                      <a:pt x="29538" y="989"/>
                      <a:pt x="29399" y="990"/>
                      <a:pt x="29260" y="990"/>
                    </a:cubicBezTo>
                    <a:cubicBezTo>
                      <a:pt x="24663" y="990"/>
                      <a:pt x="19897" y="146"/>
                      <a:pt x="15284" y="15"/>
                    </a:cubicBezTo>
                    <a:cubicBezTo>
                      <a:pt x="14995" y="5"/>
                      <a:pt x="14711" y="0"/>
                      <a:pt x="144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3" name="Google Shape;3413;p61"/>
              <p:cNvSpPr/>
              <p:nvPr/>
            </p:nvSpPr>
            <p:spPr>
              <a:xfrm>
                <a:off x="1509175" y="5431738"/>
                <a:ext cx="1058550" cy="40775"/>
              </a:xfrm>
              <a:custGeom>
                <a:rect b="b" l="l" r="r" t="t"/>
                <a:pathLst>
                  <a:path extrusionOk="0" h="1631" w="42342">
                    <a:moveTo>
                      <a:pt x="14638" y="0"/>
                    </a:moveTo>
                    <a:cubicBezTo>
                      <a:pt x="10246" y="0"/>
                      <a:pt x="7116" y="1117"/>
                      <a:pt x="3889" y="1117"/>
                    </a:cubicBezTo>
                    <a:cubicBezTo>
                      <a:pt x="2782" y="1117"/>
                      <a:pt x="1458" y="1036"/>
                      <a:pt x="0" y="982"/>
                    </a:cubicBezTo>
                    <a:lnTo>
                      <a:pt x="0" y="1522"/>
                    </a:lnTo>
                    <a:cubicBezTo>
                      <a:pt x="1458" y="1577"/>
                      <a:pt x="2782" y="1631"/>
                      <a:pt x="3889" y="1631"/>
                    </a:cubicBezTo>
                    <a:cubicBezTo>
                      <a:pt x="7112" y="1631"/>
                      <a:pt x="10263" y="540"/>
                      <a:pt x="14626" y="540"/>
                    </a:cubicBezTo>
                    <a:cubicBezTo>
                      <a:pt x="14869" y="540"/>
                      <a:pt x="15115" y="543"/>
                      <a:pt x="15365" y="550"/>
                    </a:cubicBezTo>
                    <a:cubicBezTo>
                      <a:pt x="20045" y="710"/>
                      <a:pt x="24881" y="1550"/>
                      <a:pt x="29592" y="1550"/>
                    </a:cubicBezTo>
                    <a:cubicBezTo>
                      <a:pt x="29665" y="1550"/>
                      <a:pt x="29739" y="1550"/>
                      <a:pt x="29812" y="1550"/>
                    </a:cubicBezTo>
                    <a:cubicBezTo>
                      <a:pt x="33187" y="1495"/>
                      <a:pt x="38453" y="1036"/>
                      <a:pt x="42342" y="847"/>
                    </a:cubicBezTo>
                    <a:lnTo>
                      <a:pt x="42261" y="307"/>
                    </a:lnTo>
                    <a:cubicBezTo>
                      <a:pt x="38372" y="523"/>
                      <a:pt x="33187" y="955"/>
                      <a:pt x="29812" y="1009"/>
                    </a:cubicBezTo>
                    <a:cubicBezTo>
                      <a:pt x="29672" y="1011"/>
                      <a:pt x="29531" y="1012"/>
                      <a:pt x="29391" y="1012"/>
                    </a:cubicBezTo>
                    <a:cubicBezTo>
                      <a:pt x="24744" y="1012"/>
                      <a:pt x="19978" y="168"/>
                      <a:pt x="15365" y="10"/>
                    </a:cubicBezTo>
                    <a:cubicBezTo>
                      <a:pt x="15119" y="3"/>
                      <a:pt x="14876" y="0"/>
                      <a:pt x="146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4" name="Google Shape;3414;p61"/>
            <p:cNvGrpSpPr/>
            <p:nvPr/>
          </p:nvGrpSpPr>
          <p:grpSpPr>
            <a:xfrm>
              <a:off x="8971963" y="6161640"/>
              <a:ext cx="698867" cy="395720"/>
              <a:chOff x="2013351" y="4582349"/>
              <a:chExt cx="824233" cy="466705"/>
            </a:xfrm>
          </p:grpSpPr>
          <p:sp>
            <p:nvSpPr>
              <p:cNvPr id="3415" name="Google Shape;3415;p61"/>
              <p:cNvSpPr/>
              <p:nvPr/>
            </p:nvSpPr>
            <p:spPr>
              <a:xfrm>
                <a:off x="2582172" y="4652203"/>
                <a:ext cx="235017" cy="361613"/>
              </a:xfrm>
              <a:custGeom>
                <a:rect b="b" l="l" r="r" t="t"/>
                <a:pathLst>
                  <a:path extrusionOk="0" h="5213" w="3388">
                    <a:moveTo>
                      <a:pt x="1" y="0"/>
                    </a:moveTo>
                    <a:lnTo>
                      <a:pt x="1" y="5212"/>
                    </a:lnTo>
                    <a:lnTo>
                      <a:pt x="3388" y="5212"/>
                    </a:lnTo>
                    <a:lnTo>
                      <a:pt x="2004" y="0"/>
                    </a:lnTo>
                    <a:close/>
                  </a:path>
                </a:pathLst>
              </a:custGeom>
              <a:solidFill>
                <a:srgbClr val="4835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6" name="Google Shape;3416;p61"/>
              <p:cNvSpPr/>
              <p:nvPr/>
            </p:nvSpPr>
            <p:spPr>
              <a:xfrm>
                <a:off x="2529799" y="4662400"/>
                <a:ext cx="235780" cy="363000"/>
              </a:xfrm>
              <a:custGeom>
                <a:rect b="b" l="l" r="r" t="t"/>
                <a:pathLst>
                  <a:path extrusionOk="0" h="5233" w="3399">
                    <a:moveTo>
                      <a:pt x="1" y="0"/>
                    </a:moveTo>
                    <a:lnTo>
                      <a:pt x="1" y="5233"/>
                    </a:lnTo>
                    <a:lnTo>
                      <a:pt x="3398" y="5233"/>
                    </a:lnTo>
                    <a:lnTo>
                      <a:pt x="2360" y="0"/>
                    </a:lnTo>
                    <a:close/>
                  </a:path>
                </a:pathLst>
              </a:custGeom>
              <a:solidFill>
                <a:srgbClr val="D3B5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7" name="Google Shape;3417;p61"/>
              <p:cNvSpPr/>
              <p:nvPr/>
            </p:nvSpPr>
            <p:spPr>
              <a:xfrm>
                <a:off x="2482559" y="4685639"/>
                <a:ext cx="235017" cy="363069"/>
              </a:xfrm>
              <a:custGeom>
                <a:rect b="b" l="l" r="r" t="t"/>
                <a:pathLst>
                  <a:path extrusionOk="0" h="5234" w="3388">
                    <a:moveTo>
                      <a:pt x="0" y="1"/>
                    </a:moveTo>
                    <a:lnTo>
                      <a:pt x="0" y="5233"/>
                    </a:lnTo>
                    <a:lnTo>
                      <a:pt x="3387" y="5233"/>
                    </a:lnTo>
                    <a:lnTo>
                      <a:pt x="2014" y="1"/>
                    </a:lnTo>
                    <a:close/>
                  </a:path>
                </a:pathLst>
              </a:custGeom>
              <a:solidFill>
                <a:srgbClr val="4835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8" name="Google Shape;3418;p61"/>
              <p:cNvSpPr/>
              <p:nvPr/>
            </p:nvSpPr>
            <p:spPr>
              <a:xfrm>
                <a:off x="2601110" y="4652620"/>
                <a:ext cx="235780" cy="396435"/>
              </a:xfrm>
              <a:custGeom>
                <a:rect b="b" l="l" r="r" t="t"/>
                <a:pathLst>
                  <a:path extrusionOk="0" h="5715" w="3399">
                    <a:moveTo>
                      <a:pt x="1689" y="0"/>
                    </a:moveTo>
                    <a:cubicBezTo>
                      <a:pt x="1675" y="0"/>
                      <a:pt x="1661" y="2"/>
                      <a:pt x="1647" y="5"/>
                    </a:cubicBezTo>
                    <a:lnTo>
                      <a:pt x="137" y="477"/>
                    </a:lnTo>
                    <a:cubicBezTo>
                      <a:pt x="53" y="498"/>
                      <a:pt x="1" y="592"/>
                      <a:pt x="32" y="686"/>
                    </a:cubicBezTo>
                    <a:lnTo>
                      <a:pt x="1542" y="5594"/>
                    </a:lnTo>
                    <a:cubicBezTo>
                      <a:pt x="1568" y="5673"/>
                      <a:pt x="1638" y="5715"/>
                      <a:pt x="1709" y="5715"/>
                    </a:cubicBezTo>
                    <a:cubicBezTo>
                      <a:pt x="1723" y="5715"/>
                      <a:pt x="1738" y="5713"/>
                      <a:pt x="1752" y="5709"/>
                    </a:cubicBezTo>
                    <a:lnTo>
                      <a:pt x="3262" y="5238"/>
                    </a:lnTo>
                    <a:cubicBezTo>
                      <a:pt x="3356" y="5217"/>
                      <a:pt x="3398" y="5122"/>
                      <a:pt x="3377" y="5028"/>
                    </a:cubicBezTo>
                    <a:lnTo>
                      <a:pt x="1857" y="120"/>
                    </a:lnTo>
                    <a:cubicBezTo>
                      <a:pt x="1839" y="49"/>
                      <a:pt x="1768" y="0"/>
                      <a:pt x="1689" y="0"/>
                    </a:cubicBezTo>
                    <a:close/>
                  </a:path>
                </a:pathLst>
              </a:custGeom>
              <a:solidFill>
                <a:srgbClr val="5E4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9" name="Google Shape;3419;p61"/>
              <p:cNvSpPr/>
              <p:nvPr/>
            </p:nvSpPr>
            <p:spPr>
              <a:xfrm>
                <a:off x="2630938" y="4652897"/>
                <a:ext cx="206646" cy="388527"/>
              </a:xfrm>
              <a:custGeom>
                <a:rect b="b" l="l" r="r" t="t"/>
                <a:pathLst>
                  <a:path extrusionOk="0" h="5601" w="2979">
                    <a:moveTo>
                      <a:pt x="1332" y="1"/>
                    </a:moveTo>
                    <a:lnTo>
                      <a:pt x="137" y="378"/>
                    </a:lnTo>
                    <a:cubicBezTo>
                      <a:pt x="42" y="399"/>
                      <a:pt x="0" y="494"/>
                      <a:pt x="21" y="588"/>
                    </a:cubicBezTo>
                    <a:lnTo>
                      <a:pt x="1542" y="5496"/>
                    </a:lnTo>
                    <a:cubicBezTo>
                      <a:pt x="1563" y="5548"/>
                      <a:pt x="1594" y="5590"/>
                      <a:pt x="1647" y="5601"/>
                    </a:cubicBezTo>
                    <a:lnTo>
                      <a:pt x="2842" y="5234"/>
                    </a:lnTo>
                    <a:cubicBezTo>
                      <a:pt x="2937" y="5202"/>
                      <a:pt x="2979" y="5108"/>
                      <a:pt x="2958" y="5024"/>
                    </a:cubicBezTo>
                    <a:lnTo>
                      <a:pt x="1437" y="116"/>
                    </a:lnTo>
                    <a:cubicBezTo>
                      <a:pt x="1427" y="64"/>
                      <a:pt x="1385" y="22"/>
                      <a:pt x="1332" y="1"/>
                    </a:cubicBezTo>
                    <a:close/>
                  </a:path>
                </a:pathLst>
              </a:custGeom>
              <a:solidFill>
                <a:srgbClr val="7050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0" name="Google Shape;3420;p61"/>
              <p:cNvSpPr/>
              <p:nvPr/>
            </p:nvSpPr>
            <p:spPr>
              <a:xfrm>
                <a:off x="2618590" y="4670725"/>
                <a:ext cx="117855" cy="66454"/>
              </a:xfrm>
              <a:custGeom>
                <a:rect b="b" l="l" r="r" t="t"/>
                <a:pathLst>
                  <a:path extrusionOk="0" h="958" w="1699">
                    <a:moveTo>
                      <a:pt x="1448" y="1"/>
                    </a:moveTo>
                    <a:cubicBezTo>
                      <a:pt x="1434" y="1"/>
                      <a:pt x="1420" y="2"/>
                      <a:pt x="1405" y="6"/>
                    </a:cubicBezTo>
                    <a:lnTo>
                      <a:pt x="116" y="404"/>
                    </a:lnTo>
                    <a:cubicBezTo>
                      <a:pt x="42" y="425"/>
                      <a:pt x="0" y="499"/>
                      <a:pt x="21" y="583"/>
                    </a:cubicBezTo>
                    <a:lnTo>
                      <a:pt x="137" y="950"/>
                    </a:lnTo>
                    <a:cubicBezTo>
                      <a:pt x="152" y="955"/>
                      <a:pt x="168" y="958"/>
                      <a:pt x="184" y="958"/>
                    </a:cubicBezTo>
                    <a:cubicBezTo>
                      <a:pt x="199" y="958"/>
                      <a:pt x="215" y="955"/>
                      <a:pt x="231" y="950"/>
                    </a:cubicBezTo>
                    <a:lnTo>
                      <a:pt x="1605" y="530"/>
                    </a:lnTo>
                    <a:cubicBezTo>
                      <a:pt x="1647" y="520"/>
                      <a:pt x="1678" y="488"/>
                      <a:pt x="1699" y="446"/>
                    </a:cubicBezTo>
                    <a:lnTo>
                      <a:pt x="1594" y="100"/>
                    </a:lnTo>
                    <a:cubicBezTo>
                      <a:pt x="1568" y="40"/>
                      <a:pt x="1514" y="1"/>
                      <a:pt x="1448" y="1"/>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1" name="Google Shape;3421;p61"/>
              <p:cNvSpPr/>
              <p:nvPr/>
            </p:nvSpPr>
            <p:spPr>
              <a:xfrm>
                <a:off x="2658547" y="4724485"/>
                <a:ext cx="77206" cy="43979"/>
              </a:xfrm>
              <a:custGeom>
                <a:rect b="b" l="l" r="r" t="t"/>
                <a:pathLst>
                  <a:path extrusionOk="0" h="634" w="1113">
                    <a:moveTo>
                      <a:pt x="952" y="0"/>
                    </a:moveTo>
                    <a:cubicBezTo>
                      <a:pt x="942" y="0"/>
                      <a:pt x="933" y="3"/>
                      <a:pt x="924" y="7"/>
                    </a:cubicBezTo>
                    <a:lnTo>
                      <a:pt x="85" y="269"/>
                    </a:lnTo>
                    <a:cubicBezTo>
                      <a:pt x="32" y="280"/>
                      <a:pt x="1" y="332"/>
                      <a:pt x="22" y="385"/>
                    </a:cubicBezTo>
                    <a:lnTo>
                      <a:pt x="95" y="626"/>
                    </a:lnTo>
                    <a:cubicBezTo>
                      <a:pt x="106" y="631"/>
                      <a:pt x="116" y="634"/>
                      <a:pt x="127" y="634"/>
                    </a:cubicBezTo>
                    <a:cubicBezTo>
                      <a:pt x="137" y="634"/>
                      <a:pt x="148" y="631"/>
                      <a:pt x="158" y="626"/>
                    </a:cubicBezTo>
                    <a:lnTo>
                      <a:pt x="1050" y="353"/>
                    </a:lnTo>
                    <a:cubicBezTo>
                      <a:pt x="1081" y="343"/>
                      <a:pt x="1102" y="322"/>
                      <a:pt x="1112" y="301"/>
                    </a:cubicBezTo>
                    <a:lnTo>
                      <a:pt x="1039" y="70"/>
                    </a:lnTo>
                    <a:cubicBezTo>
                      <a:pt x="1023" y="29"/>
                      <a:pt x="987" y="0"/>
                      <a:pt x="952"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2" name="Google Shape;3422;p61"/>
              <p:cNvSpPr/>
              <p:nvPr/>
            </p:nvSpPr>
            <p:spPr>
              <a:xfrm>
                <a:off x="2440383" y="4589633"/>
                <a:ext cx="136793" cy="132492"/>
              </a:xfrm>
              <a:custGeom>
                <a:rect b="b" l="l" r="r" t="t"/>
                <a:pathLst>
                  <a:path extrusionOk="0" h="1910" w="1972">
                    <a:moveTo>
                      <a:pt x="147" y="1"/>
                    </a:moveTo>
                    <a:cubicBezTo>
                      <a:pt x="0" y="1"/>
                      <a:pt x="0" y="1909"/>
                      <a:pt x="147" y="1909"/>
                    </a:cubicBezTo>
                    <a:lnTo>
                      <a:pt x="1971" y="1909"/>
                    </a:lnTo>
                    <a:cubicBezTo>
                      <a:pt x="1741" y="1573"/>
                      <a:pt x="1688" y="661"/>
                      <a:pt x="1971" y="1"/>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3" name="Google Shape;3423;p61"/>
              <p:cNvSpPr/>
              <p:nvPr/>
            </p:nvSpPr>
            <p:spPr>
              <a:xfrm>
                <a:off x="2472986" y="4629589"/>
                <a:ext cx="93993" cy="65622"/>
              </a:xfrm>
              <a:custGeom>
                <a:rect b="b" l="l" r="r" t="t"/>
                <a:pathLst>
                  <a:path extrusionOk="0" h="946" w="1355">
                    <a:moveTo>
                      <a:pt x="645" y="1"/>
                    </a:moveTo>
                    <a:cubicBezTo>
                      <a:pt x="179" y="1"/>
                      <a:pt x="0" y="416"/>
                      <a:pt x="23" y="672"/>
                    </a:cubicBezTo>
                    <a:cubicBezTo>
                      <a:pt x="44" y="861"/>
                      <a:pt x="694" y="945"/>
                      <a:pt x="1355" y="945"/>
                    </a:cubicBezTo>
                    <a:cubicBezTo>
                      <a:pt x="1313" y="704"/>
                      <a:pt x="1302" y="463"/>
                      <a:pt x="1323" y="221"/>
                    </a:cubicBezTo>
                    <a:cubicBezTo>
                      <a:pt x="1051" y="63"/>
                      <a:pt x="826" y="1"/>
                      <a:pt x="645" y="1"/>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4" name="Google Shape;3424;p61"/>
              <p:cNvSpPr/>
              <p:nvPr/>
            </p:nvSpPr>
            <p:spPr>
              <a:xfrm>
                <a:off x="2456338" y="4582349"/>
                <a:ext cx="151360" cy="22614"/>
              </a:xfrm>
              <a:custGeom>
                <a:rect b="b" l="l" r="r" t="t"/>
                <a:pathLst>
                  <a:path extrusionOk="0" h="326" w="2182">
                    <a:moveTo>
                      <a:pt x="1" y="1"/>
                    </a:moveTo>
                    <a:lnTo>
                      <a:pt x="1" y="326"/>
                    </a:lnTo>
                    <a:lnTo>
                      <a:pt x="2014" y="326"/>
                    </a:lnTo>
                    <a:cubicBezTo>
                      <a:pt x="2182" y="326"/>
                      <a:pt x="2182" y="1"/>
                      <a:pt x="2014" y="1"/>
                    </a:cubicBezTo>
                    <a:close/>
                  </a:path>
                </a:pathLst>
              </a:custGeom>
              <a:solidFill>
                <a:srgbClr val="E2AF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5" name="Google Shape;3425;p61"/>
              <p:cNvSpPr/>
              <p:nvPr/>
            </p:nvSpPr>
            <p:spPr>
              <a:xfrm>
                <a:off x="2456338" y="4705270"/>
                <a:ext cx="149209" cy="23377"/>
              </a:xfrm>
              <a:custGeom>
                <a:rect b="b" l="l" r="r" t="t"/>
                <a:pathLst>
                  <a:path extrusionOk="0" h="337" w="2151">
                    <a:moveTo>
                      <a:pt x="1" y="1"/>
                    </a:moveTo>
                    <a:lnTo>
                      <a:pt x="1" y="336"/>
                    </a:lnTo>
                    <a:lnTo>
                      <a:pt x="2014" y="336"/>
                    </a:lnTo>
                    <a:cubicBezTo>
                      <a:pt x="2150" y="336"/>
                      <a:pt x="2150" y="1"/>
                      <a:pt x="2014" y="1"/>
                    </a:cubicBezTo>
                    <a:close/>
                  </a:path>
                </a:pathLst>
              </a:custGeom>
              <a:solidFill>
                <a:srgbClr val="E2AF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6" name="Google Shape;3426;p61"/>
              <p:cNvSpPr/>
              <p:nvPr/>
            </p:nvSpPr>
            <p:spPr>
              <a:xfrm>
                <a:off x="2149382" y="4582349"/>
                <a:ext cx="328108" cy="146296"/>
              </a:xfrm>
              <a:custGeom>
                <a:rect b="b" l="l" r="r" t="t"/>
                <a:pathLst>
                  <a:path extrusionOk="0" h="2109" w="4730">
                    <a:moveTo>
                      <a:pt x="997" y="1"/>
                    </a:moveTo>
                    <a:cubicBezTo>
                      <a:pt x="1" y="1"/>
                      <a:pt x="1" y="2108"/>
                      <a:pt x="997" y="2108"/>
                    </a:cubicBezTo>
                    <a:lnTo>
                      <a:pt x="4667" y="2108"/>
                    </a:lnTo>
                    <a:cubicBezTo>
                      <a:pt x="4709" y="2108"/>
                      <a:pt x="4730" y="2056"/>
                      <a:pt x="4730" y="2004"/>
                    </a:cubicBezTo>
                    <a:cubicBezTo>
                      <a:pt x="4730" y="1941"/>
                      <a:pt x="4709" y="1773"/>
                      <a:pt x="4667" y="1773"/>
                    </a:cubicBezTo>
                    <a:lnTo>
                      <a:pt x="4594" y="1773"/>
                    </a:lnTo>
                    <a:cubicBezTo>
                      <a:pt x="4394" y="1773"/>
                      <a:pt x="4394" y="326"/>
                      <a:pt x="4594" y="326"/>
                    </a:cubicBezTo>
                    <a:lnTo>
                      <a:pt x="4667" y="326"/>
                    </a:lnTo>
                    <a:cubicBezTo>
                      <a:pt x="4709" y="326"/>
                      <a:pt x="4730" y="158"/>
                      <a:pt x="4730" y="106"/>
                    </a:cubicBezTo>
                    <a:cubicBezTo>
                      <a:pt x="4730" y="43"/>
                      <a:pt x="4709" y="1"/>
                      <a:pt x="46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7" name="Google Shape;3427;p61"/>
              <p:cNvSpPr/>
              <p:nvPr/>
            </p:nvSpPr>
            <p:spPr>
              <a:xfrm>
                <a:off x="2418532" y="4582349"/>
                <a:ext cx="58962" cy="146296"/>
              </a:xfrm>
              <a:custGeom>
                <a:rect b="b" l="l" r="r" t="t"/>
                <a:pathLst>
                  <a:path extrusionOk="0" h="2109" w="850">
                    <a:moveTo>
                      <a:pt x="493" y="1"/>
                    </a:moveTo>
                    <a:cubicBezTo>
                      <a:pt x="0" y="221"/>
                      <a:pt x="0" y="1899"/>
                      <a:pt x="493" y="2108"/>
                    </a:cubicBezTo>
                    <a:lnTo>
                      <a:pt x="787" y="2108"/>
                    </a:lnTo>
                    <a:cubicBezTo>
                      <a:pt x="818" y="2108"/>
                      <a:pt x="850" y="2066"/>
                      <a:pt x="850" y="2004"/>
                    </a:cubicBezTo>
                    <a:cubicBezTo>
                      <a:pt x="850" y="1951"/>
                      <a:pt x="818" y="1773"/>
                      <a:pt x="787" y="1773"/>
                    </a:cubicBezTo>
                    <a:lnTo>
                      <a:pt x="714" y="1773"/>
                    </a:lnTo>
                    <a:cubicBezTo>
                      <a:pt x="514" y="1773"/>
                      <a:pt x="514" y="336"/>
                      <a:pt x="714" y="336"/>
                    </a:cubicBezTo>
                    <a:lnTo>
                      <a:pt x="787" y="336"/>
                    </a:lnTo>
                    <a:cubicBezTo>
                      <a:pt x="818" y="336"/>
                      <a:pt x="850" y="158"/>
                      <a:pt x="850" y="106"/>
                    </a:cubicBezTo>
                    <a:cubicBezTo>
                      <a:pt x="850" y="43"/>
                      <a:pt x="818" y="1"/>
                      <a:pt x="787" y="1"/>
                    </a:cubicBezTo>
                    <a:close/>
                  </a:path>
                </a:pathLst>
              </a:custGeom>
              <a:solidFill>
                <a:srgbClr val="E2AF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8" name="Google Shape;3428;p61"/>
              <p:cNvSpPr/>
              <p:nvPr/>
            </p:nvSpPr>
            <p:spPr>
              <a:xfrm>
                <a:off x="2193015" y="4610027"/>
                <a:ext cx="53899" cy="90941"/>
              </a:xfrm>
              <a:custGeom>
                <a:rect b="b" l="l" r="r" t="t"/>
                <a:pathLst>
                  <a:path extrusionOk="0" h="1311" w="777">
                    <a:moveTo>
                      <a:pt x="347" y="0"/>
                    </a:moveTo>
                    <a:cubicBezTo>
                      <a:pt x="1" y="0"/>
                      <a:pt x="1" y="1311"/>
                      <a:pt x="347" y="1311"/>
                    </a:cubicBezTo>
                    <a:lnTo>
                      <a:pt x="777" y="1311"/>
                    </a:lnTo>
                    <a:cubicBezTo>
                      <a:pt x="504" y="1164"/>
                      <a:pt x="504" y="147"/>
                      <a:pt x="777"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9" name="Google Shape;3429;p61"/>
              <p:cNvSpPr/>
              <p:nvPr/>
            </p:nvSpPr>
            <p:spPr>
              <a:xfrm>
                <a:off x="2355962" y="4610027"/>
                <a:ext cx="53899" cy="90941"/>
              </a:xfrm>
              <a:custGeom>
                <a:rect b="b" l="l" r="r" t="t"/>
                <a:pathLst>
                  <a:path extrusionOk="0" h="1311" w="777">
                    <a:moveTo>
                      <a:pt x="357" y="0"/>
                    </a:moveTo>
                    <a:cubicBezTo>
                      <a:pt x="1" y="0"/>
                      <a:pt x="1" y="1311"/>
                      <a:pt x="357" y="1311"/>
                    </a:cubicBezTo>
                    <a:lnTo>
                      <a:pt x="777" y="1311"/>
                    </a:lnTo>
                    <a:cubicBezTo>
                      <a:pt x="514" y="1164"/>
                      <a:pt x="514" y="147"/>
                      <a:pt x="777"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0" name="Google Shape;3430;p61"/>
              <p:cNvSpPr/>
              <p:nvPr/>
            </p:nvSpPr>
            <p:spPr>
              <a:xfrm>
                <a:off x="2469448" y="4733642"/>
                <a:ext cx="175361" cy="163777"/>
              </a:xfrm>
              <a:custGeom>
                <a:rect b="b" l="l" r="r" t="t"/>
                <a:pathLst>
                  <a:path extrusionOk="0" h="2361" w="2528">
                    <a:moveTo>
                      <a:pt x="231" y="1"/>
                    </a:moveTo>
                    <a:cubicBezTo>
                      <a:pt x="0" y="1"/>
                      <a:pt x="0" y="2360"/>
                      <a:pt x="231" y="2360"/>
                    </a:cubicBezTo>
                    <a:lnTo>
                      <a:pt x="2528" y="2360"/>
                    </a:lnTo>
                    <a:cubicBezTo>
                      <a:pt x="2370" y="1773"/>
                      <a:pt x="2349" y="630"/>
                      <a:pt x="2528" y="1"/>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1" name="Google Shape;3431;p61"/>
              <p:cNvSpPr/>
              <p:nvPr/>
            </p:nvSpPr>
            <p:spPr>
              <a:xfrm>
                <a:off x="2522585" y="4778731"/>
                <a:ext cx="117855" cy="99750"/>
              </a:xfrm>
              <a:custGeom>
                <a:rect b="b" l="l" r="r" t="t"/>
                <a:pathLst>
                  <a:path extrusionOk="0" h="1438" w="1699">
                    <a:moveTo>
                      <a:pt x="1657" y="1"/>
                    </a:moveTo>
                    <a:cubicBezTo>
                      <a:pt x="734" y="1"/>
                      <a:pt x="0" y="326"/>
                      <a:pt x="0" y="714"/>
                    </a:cubicBezTo>
                    <a:cubicBezTo>
                      <a:pt x="0" y="1113"/>
                      <a:pt x="745" y="1438"/>
                      <a:pt x="1657" y="1438"/>
                    </a:cubicBezTo>
                    <a:lnTo>
                      <a:pt x="1699" y="1438"/>
                    </a:lnTo>
                    <a:cubicBezTo>
                      <a:pt x="1636" y="955"/>
                      <a:pt x="1615" y="483"/>
                      <a:pt x="1657" y="1"/>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2" name="Google Shape;3432;p61"/>
              <p:cNvSpPr/>
              <p:nvPr/>
            </p:nvSpPr>
            <p:spPr>
              <a:xfrm>
                <a:off x="2099160" y="4722751"/>
                <a:ext cx="427789" cy="184864"/>
              </a:xfrm>
              <a:custGeom>
                <a:rect b="b" l="l" r="r" t="t"/>
                <a:pathLst>
                  <a:path extrusionOk="0" h="2665" w="6167">
                    <a:moveTo>
                      <a:pt x="819" y="1"/>
                    </a:moveTo>
                    <a:cubicBezTo>
                      <a:pt x="1" y="1"/>
                      <a:pt x="1" y="2664"/>
                      <a:pt x="819" y="2664"/>
                    </a:cubicBezTo>
                    <a:lnTo>
                      <a:pt x="6062" y="2664"/>
                    </a:lnTo>
                    <a:cubicBezTo>
                      <a:pt x="6114" y="2664"/>
                      <a:pt x="6167" y="2591"/>
                      <a:pt x="6167" y="2507"/>
                    </a:cubicBezTo>
                    <a:cubicBezTo>
                      <a:pt x="6167" y="2412"/>
                      <a:pt x="6114" y="2339"/>
                      <a:pt x="6062" y="2339"/>
                    </a:cubicBezTo>
                    <a:lnTo>
                      <a:pt x="5947" y="2339"/>
                    </a:lnTo>
                    <a:cubicBezTo>
                      <a:pt x="5632" y="2339"/>
                      <a:pt x="5632" y="315"/>
                      <a:pt x="5947" y="315"/>
                    </a:cubicBezTo>
                    <a:lnTo>
                      <a:pt x="6062" y="315"/>
                    </a:lnTo>
                    <a:cubicBezTo>
                      <a:pt x="6114" y="315"/>
                      <a:pt x="6167" y="252"/>
                      <a:pt x="6167" y="158"/>
                    </a:cubicBezTo>
                    <a:cubicBezTo>
                      <a:pt x="6167" y="74"/>
                      <a:pt x="6114" y="1"/>
                      <a:pt x="6062" y="1"/>
                    </a:cubicBezTo>
                    <a:close/>
                  </a:path>
                </a:pathLst>
              </a:custGeom>
              <a:solidFill>
                <a:srgbClr val="7E6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3" name="Google Shape;3433;p61"/>
              <p:cNvSpPr/>
              <p:nvPr/>
            </p:nvSpPr>
            <p:spPr>
              <a:xfrm>
                <a:off x="2494213" y="4722751"/>
                <a:ext cx="165164" cy="21920"/>
              </a:xfrm>
              <a:custGeom>
                <a:rect b="b" l="l" r="r" t="t"/>
                <a:pathLst>
                  <a:path extrusionOk="0" h="316" w="2381">
                    <a:moveTo>
                      <a:pt x="0" y="1"/>
                    </a:moveTo>
                    <a:lnTo>
                      <a:pt x="0" y="315"/>
                    </a:lnTo>
                    <a:lnTo>
                      <a:pt x="2307" y="315"/>
                    </a:lnTo>
                    <a:cubicBezTo>
                      <a:pt x="2349" y="315"/>
                      <a:pt x="2380" y="242"/>
                      <a:pt x="2380" y="158"/>
                    </a:cubicBezTo>
                    <a:cubicBezTo>
                      <a:pt x="2380" y="74"/>
                      <a:pt x="2349" y="1"/>
                      <a:pt x="2307" y="1"/>
                    </a:cubicBezTo>
                    <a:close/>
                  </a:path>
                </a:pathLst>
              </a:custGeom>
              <a:solidFill>
                <a:srgbClr val="7E6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4" name="Google Shape;3434;p61"/>
              <p:cNvSpPr/>
              <p:nvPr/>
            </p:nvSpPr>
            <p:spPr>
              <a:xfrm>
                <a:off x="2494213" y="4885004"/>
                <a:ext cx="165164" cy="22614"/>
              </a:xfrm>
              <a:custGeom>
                <a:rect b="b" l="l" r="r" t="t"/>
                <a:pathLst>
                  <a:path extrusionOk="0" h="326" w="2381">
                    <a:moveTo>
                      <a:pt x="0" y="0"/>
                    </a:moveTo>
                    <a:lnTo>
                      <a:pt x="0" y="325"/>
                    </a:lnTo>
                    <a:lnTo>
                      <a:pt x="2307" y="325"/>
                    </a:lnTo>
                    <a:cubicBezTo>
                      <a:pt x="2349" y="325"/>
                      <a:pt x="2380" y="252"/>
                      <a:pt x="2380" y="168"/>
                    </a:cubicBezTo>
                    <a:cubicBezTo>
                      <a:pt x="2380" y="73"/>
                      <a:pt x="2349" y="0"/>
                      <a:pt x="2307" y="0"/>
                    </a:cubicBezTo>
                    <a:close/>
                  </a:path>
                </a:pathLst>
              </a:custGeom>
              <a:solidFill>
                <a:srgbClr val="7E6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5" name="Google Shape;3435;p61"/>
              <p:cNvSpPr/>
              <p:nvPr/>
            </p:nvSpPr>
            <p:spPr>
              <a:xfrm>
                <a:off x="2099160" y="4722751"/>
                <a:ext cx="397961" cy="184864"/>
              </a:xfrm>
              <a:custGeom>
                <a:rect b="b" l="l" r="r" t="t"/>
                <a:pathLst>
                  <a:path extrusionOk="0" h="2665" w="5737">
                    <a:moveTo>
                      <a:pt x="819" y="1"/>
                    </a:moveTo>
                    <a:cubicBezTo>
                      <a:pt x="1" y="1"/>
                      <a:pt x="1" y="2664"/>
                      <a:pt x="819" y="2664"/>
                    </a:cubicBezTo>
                    <a:lnTo>
                      <a:pt x="5737" y="2664"/>
                    </a:lnTo>
                    <a:cubicBezTo>
                      <a:pt x="4919" y="2664"/>
                      <a:pt x="4919" y="1"/>
                      <a:pt x="57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6" name="Google Shape;3436;p61"/>
              <p:cNvSpPr/>
              <p:nvPr/>
            </p:nvSpPr>
            <p:spPr>
              <a:xfrm>
                <a:off x="2126838" y="4748972"/>
                <a:ext cx="60419" cy="131729"/>
              </a:xfrm>
              <a:custGeom>
                <a:rect b="b" l="l" r="r" t="t"/>
                <a:pathLst>
                  <a:path extrusionOk="0" h="1899" w="871">
                    <a:moveTo>
                      <a:pt x="451" y="0"/>
                    </a:moveTo>
                    <a:cubicBezTo>
                      <a:pt x="0" y="0"/>
                      <a:pt x="0" y="1898"/>
                      <a:pt x="451" y="1898"/>
                    </a:cubicBezTo>
                    <a:lnTo>
                      <a:pt x="871" y="1898"/>
                    </a:lnTo>
                    <a:cubicBezTo>
                      <a:pt x="598" y="1625"/>
                      <a:pt x="598" y="273"/>
                      <a:pt x="871"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7" name="Google Shape;3437;p61"/>
              <p:cNvSpPr/>
              <p:nvPr/>
            </p:nvSpPr>
            <p:spPr>
              <a:xfrm>
                <a:off x="2202519" y="4794755"/>
                <a:ext cx="216080" cy="40788"/>
              </a:xfrm>
              <a:custGeom>
                <a:rect b="b" l="l" r="r" t="t"/>
                <a:pathLst>
                  <a:path extrusionOk="0" h="588" w="3115">
                    <a:moveTo>
                      <a:pt x="94" y="1"/>
                    </a:moveTo>
                    <a:cubicBezTo>
                      <a:pt x="0" y="1"/>
                      <a:pt x="0" y="588"/>
                      <a:pt x="94" y="588"/>
                    </a:cubicBezTo>
                    <a:lnTo>
                      <a:pt x="3114" y="588"/>
                    </a:lnTo>
                    <a:cubicBezTo>
                      <a:pt x="3052" y="588"/>
                      <a:pt x="3052" y="1"/>
                      <a:pt x="3114" y="1"/>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8" name="Google Shape;3438;p61"/>
              <p:cNvSpPr/>
              <p:nvPr/>
            </p:nvSpPr>
            <p:spPr>
              <a:xfrm>
                <a:off x="2462928" y="4911919"/>
                <a:ext cx="181882" cy="125139"/>
              </a:xfrm>
              <a:custGeom>
                <a:rect b="b" l="l" r="r" t="t"/>
                <a:pathLst>
                  <a:path extrusionOk="0" h="1804" w="2622">
                    <a:moveTo>
                      <a:pt x="283" y="0"/>
                    </a:moveTo>
                    <a:cubicBezTo>
                      <a:pt x="0" y="0"/>
                      <a:pt x="0" y="1804"/>
                      <a:pt x="283" y="1804"/>
                    </a:cubicBezTo>
                    <a:lnTo>
                      <a:pt x="2622" y="1804"/>
                    </a:lnTo>
                    <a:cubicBezTo>
                      <a:pt x="2129" y="1300"/>
                      <a:pt x="2129" y="503"/>
                      <a:pt x="2622"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9" name="Google Shape;3439;p61"/>
              <p:cNvSpPr/>
              <p:nvPr/>
            </p:nvSpPr>
            <p:spPr>
              <a:xfrm>
                <a:off x="2510168" y="4943897"/>
                <a:ext cx="134642" cy="93161"/>
              </a:xfrm>
              <a:custGeom>
                <a:rect b="b" l="l" r="r" t="t"/>
                <a:pathLst>
                  <a:path extrusionOk="0" h="1343" w="1941">
                    <a:moveTo>
                      <a:pt x="1647" y="0"/>
                    </a:moveTo>
                    <a:cubicBezTo>
                      <a:pt x="735" y="32"/>
                      <a:pt x="1" y="367"/>
                      <a:pt x="1" y="776"/>
                    </a:cubicBezTo>
                    <a:cubicBezTo>
                      <a:pt x="1" y="997"/>
                      <a:pt x="210" y="1196"/>
                      <a:pt x="546" y="1343"/>
                    </a:cubicBezTo>
                    <a:lnTo>
                      <a:pt x="1941" y="1343"/>
                    </a:lnTo>
                    <a:cubicBezTo>
                      <a:pt x="1595" y="986"/>
                      <a:pt x="1479" y="462"/>
                      <a:pt x="1647"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0" name="Google Shape;3440;p61"/>
              <p:cNvSpPr/>
              <p:nvPr/>
            </p:nvSpPr>
            <p:spPr>
              <a:xfrm>
                <a:off x="2013351" y="4903178"/>
                <a:ext cx="519424" cy="141163"/>
              </a:xfrm>
              <a:custGeom>
                <a:rect b="b" l="l" r="r" t="t"/>
                <a:pathLst>
                  <a:path extrusionOk="0" h="2035" w="7488">
                    <a:moveTo>
                      <a:pt x="997" y="0"/>
                    </a:moveTo>
                    <a:cubicBezTo>
                      <a:pt x="1" y="0"/>
                      <a:pt x="1" y="2035"/>
                      <a:pt x="997" y="2035"/>
                    </a:cubicBezTo>
                    <a:lnTo>
                      <a:pt x="7362" y="2035"/>
                    </a:lnTo>
                    <a:cubicBezTo>
                      <a:pt x="7435" y="2035"/>
                      <a:pt x="7488" y="1982"/>
                      <a:pt x="7488" y="1919"/>
                    </a:cubicBezTo>
                    <a:cubicBezTo>
                      <a:pt x="7488" y="1846"/>
                      <a:pt x="7435" y="1793"/>
                      <a:pt x="7362" y="1793"/>
                    </a:cubicBezTo>
                    <a:lnTo>
                      <a:pt x="7226" y="1793"/>
                    </a:lnTo>
                    <a:cubicBezTo>
                      <a:pt x="6848" y="1793"/>
                      <a:pt x="6848" y="241"/>
                      <a:pt x="7226" y="241"/>
                    </a:cubicBezTo>
                    <a:lnTo>
                      <a:pt x="7362" y="241"/>
                    </a:lnTo>
                    <a:cubicBezTo>
                      <a:pt x="7435" y="241"/>
                      <a:pt x="7488" y="189"/>
                      <a:pt x="7488" y="126"/>
                    </a:cubicBezTo>
                    <a:cubicBezTo>
                      <a:pt x="7488" y="53"/>
                      <a:pt x="7435" y="0"/>
                      <a:pt x="7362" y="0"/>
                    </a:cubicBezTo>
                    <a:close/>
                  </a:path>
                </a:pathLst>
              </a:custGeom>
              <a:solidFill>
                <a:srgbClr val="285A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1" name="Google Shape;3441;p61"/>
              <p:cNvSpPr/>
              <p:nvPr/>
            </p:nvSpPr>
            <p:spPr>
              <a:xfrm>
                <a:off x="2493450" y="4903178"/>
                <a:ext cx="169534" cy="16787"/>
              </a:xfrm>
              <a:custGeom>
                <a:rect b="b" l="l" r="r" t="t"/>
                <a:pathLst>
                  <a:path extrusionOk="0" h="242" w="2444">
                    <a:moveTo>
                      <a:pt x="1" y="0"/>
                    </a:moveTo>
                    <a:lnTo>
                      <a:pt x="1" y="241"/>
                    </a:lnTo>
                    <a:lnTo>
                      <a:pt x="2360" y="241"/>
                    </a:lnTo>
                    <a:cubicBezTo>
                      <a:pt x="2402" y="241"/>
                      <a:pt x="2444" y="189"/>
                      <a:pt x="2444" y="126"/>
                    </a:cubicBezTo>
                    <a:cubicBezTo>
                      <a:pt x="2444" y="53"/>
                      <a:pt x="2402" y="0"/>
                      <a:pt x="2360" y="0"/>
                    </a:cubicBezTo>
                    <a:close/>
                  </a:path>
                </a:pathLst>
              </a:custGeom>
              <a:solidFill>
                <a:srgbClr val="285A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2" name="Google Shape;3442;p61"/>
              <p:cNvSpPr/>
              <p:nvPr/>
            </p:nvSpPr>
            <p:spPr>
              <a:xfrm>
                <a:off x="2493450" y="5027556"/>
                <a:ext cx="169534" cy="16787"/>
              </a:xfrm>
              <a:custGeom>
                <a:rect b="b" l="l" r="r" t="t"/>
                <a:pathLst>
                  <a:path extrusionOk="0" h="242" w="2444">
                    <a:moveTo>
                      <a:pt x="1" y="0"/>
                    </a:moveTo>
                    <a:lnTo>
                      <a:pt x="1" y="242"/>
                    </a:lnTo>
                    <a:lnTo>
                      <a:pt x="2360" y="242"/>
                    </a:lnTo>
                    <a:cubicBezTo>
                      <a:pt x="2402" y="242"/>
                      <a:pt x="2444" y="189"/>
                      <a:pt x="2444" y="126"/>
                    </a:cubicBezTo>
                    <a:cubicBezTo>
                      <a:pt x="2444" y="53"/>
                      <a:pt x="2402" y="0"/>
                      <a:pt x="2360" y="0"/>
                    </a:cubicBezTo>
                    <a:close/>
                  </a:path>
                </a:pathLst>
              </a:custGeom>
              <a:solidFill>
                <a:srgbClr val="285A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3" name="Google Shape;3443;p61"/>
              <p:cNvSpPr/>
              <p:nvPr/>
            </p:nvSpPr>
            <p:spPr>
              <a:xfrm>
                <a:off x="2013351" y="4903178"/>
                <a:ext cx="497642" cy="141163"/>
              </a:xfrm>
              <a:custGeom>
                <a:rect b="b" l="l" r="r" t="t"/>
                <a:pathLst>
                  <a:path extrusionOk="0" h="2035" w="7174">
                    <a:moveTo>
                      <a:pt x="997" y="0"/>
                    </a:moveTo>
                    <a:cubicBezTo>
                      <a:pt x="1" y="0"/>
                      <a:pt x="1" y="2035"/>
                      <a:pt x="997" y="2035"/>
                    </a:cubicBezTo>
                    <a:lnTo>
                      <a:pt x="7173" y="2035"/>
                    </a:lnTo>
                    <a:cubicBezTo>
                      <a:pt x="6481" y="2035"/>
                      <a:pt x="6481" y="0"/>
                      <a:pt x="71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44" name="Google Shape;3444;p61"/>
          <p:cNvGrpSpPr/>
          <p:nvPr/>
        </p:nvGrpSpPr>
        <p:grpSpPr>
          <a:xfrm flipH="1" rot="1321491">
            <a:off x="6833506" y="2429758"/>
            <a:ext cx="714934" cy="378491"/>
            <a:chOff x="-1074225" y="4512538"/>
            <a:chExt cx="714950" cy="378500"/>
          </a:xfrm>
        </p:grpSpPr>
        <p:sp>
          <p:nvSpPr>
            <p:cNvPr id="3445" name="Google Shape;3445;p61"/>
            <p:cNvSpPr/>
            <p:nvPr/>
          </p:nvSpPr>
          <p:spPr>
            <a:xfrm>
              <a:off x="-962825" y="4548088"/>
              <a:ext cx="188375" cy="120175"/>
            </a:xfrm>
            <a:custGeom>
              <a:rect b="b" l="l" r="r" t="t"/>
              <a:pathLst>
                <a:path extrusionOk="0" h="4807" w="7535">
                  <a:moveTo>
                    <a:pt x="2269" y="0"/>
                  </a:moveTo>
                  <a:lnTo>
                    <a:pt x="0" y="2619"/>
                  </a:lnTo>
                  <a:lnTo>
                    <a:pt x="7534" y="4807"/>
                  </a:lnTo>
                  <a:lnTo>
                    <a:pt x="2269" y="0"/>
                  </a:ln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6" name="Google Shape;3446;p61"/>
            <p:cNvSpPr/>
            <p:nvPr/>
          </p:nvSpPr>
          <p:spPr>
            <a:xfrm>
              <a:off x="-1064100" y="4512538"/>
              <a:ext cx="642725" cy="266450"/>
            </a:xfrm>
            <a:custGeom>
              <a:rect b="b" l="l" r="r" t="t"/>
              <a:pathLst>
                <a:path extrusionOk="0" h="10658" w="25709">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7" name="Google Shape;3447;p61"/>
            <p:cNvSpPr/>
            <p:nvPr/>
          </p:nvSpPr>
          <p:spPr>
            <a:xfrm>
              <a:off x="-1053975" y="4564288"/>
              <a:ext cx="81050" cy="60775"/>
            </a:xfrm>
            <a:custGeom>
              <a:rect b="b" l="l" r="r" t="t"/>
              <a:pathLst>
                <a:path extrusionOk="0" h="2431" w="3242">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8" name="Google Shape;3448;p61"/>
            <p:cNvSpPr/>
            <p:nvPr/>
          </p:nvSpPr>
          <p:spPr>
            <a:xfrm>
              <a:off x="-997925" y="4570088"/>
              <a:ext cx="98575" cy="24600"/>
            </a:xfrm>
            <a:custGeom>
              <a:rect b="b" l="l" r="r" t="t"/>
              <a:pathLst>
                <a:path extrusionOk="0" h="984" w="3943">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9" name="Google Shape;3449;p61"/>
            <p:cNvSpPr/>
            <p:nvPr/>
          </p:nvSpPr>
          <p:spPr>
            <a:xfrm>
              <a:off x="-837950" y="4525788"/>
              <a:ext cx="162050" cy="93200"/>
            </a:xfrm>
            <a:custGeom>
              <a:rect b="b" l="l" r="r" t="t"/>
              <a:pathLst>
                <a:path extrusionOk="0" h="3728" w="6482">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0" name="Google Shape;3450;p61"/>
            <p:cNvSpPr/>
            <p:nvPr/>
          </p:nvSpPr>
          <p:spPr>
            <a:xfrm>
              <a:off x="-742750" y="4536413"/>
              <a:ext cx="151925" cy="23850"/>
            </a:xfrm>
            <a:custGeom>
              <a:rect b="b" l="l" r="r" t="t"/>
              <a:pathLst>
                <a:path extrusionOk="0" h="954" w="6077">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1" name="Google Shape;3451;p61"/>
            <p:cNvSpPr/>
            <p:nvPr/>
          </p:nvSpPr>
          <p:spPr>
            <a:xfrm>
              <a:off x="-877100" y="4605913"/>
              <a:ext cx="40525" cy="25475"/>
            </a:xfrm>
            <a:custGeom>
              <a:rect b="b" l="l" r="r" t="t"/>
              <a:pathLst>
                <a:path extrusionOk="0" h="1019" w="1621">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2" name="Google Shape;3452;p61"/>
            <p:cNvSpPr/>
            <p:nvPr/>
          </p:nvSpPr>
          <p:spPr>
            <a:xfrm>
              <a:off x="-1074225" y="4544038"/>
              <a:ext cx="714950" cy="347000"/>
            </a:xfrm>
            <a:custGeom>
              <a:rect b="b" l="l" r="r" t="t"/>
              <a:pathLst>
                <a:path extrusionOk="0" h="13880" w="28598">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3" name="Google Shape;3453;p61"/>
            <p:cNvSpPr/>
            <p:nvPr/>
          </p:nvSpPr>
          <p:spPr>
            <a:xfrm>
              <a:off x="-815650" y="4565638"/>
              <a:ext cx="407775" cy="318650"/>
            </a:xfrm>
            <a:custGeom>
              <a:rect b="b" l="l" r="r" t="t"/>
              <a:pathLst>
                <a:path extrusionOk="0" h="12746" w="16311">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4" name="Google Shape;3454;p61"/>
            <p:cNvSpPr/>
            <p:nvPr/>
          </p:nvSpPr>
          <p:spPr>
            <a:xfrm>
              <a:off x="-1074225" y="4627063"/>
              <a:ext cx="411150" cy="263975"/>
            </a:xfrm>
            <a:custGeom>
              <a:rect b="b" l="l" r="r" t="t"/>
              <a:pathLst>
                <a:path extrusionOk="0" h="10559" w="16446">
                  <a:moveTo>
                    <a:pt x="1" y="0"/>
                  </a:moveTo>
                  <a:lnTo>
                    <a:pt x="8237" y="9425"/>
                  </a:lnTo>
                  <a:lnTo>
                    <a:pt x="16446" y="10559"/>
                  </a:lnTo>
                  <a:lnTo>
                    <a:pt x="16446" y="10559"/>
                  </a:lnTo>
                  <a:lnTo>
                    <a:pt x="8426" y="135"/>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5" name="Google Shape;3455;p61"/>
            <p:cNvSpPr/>
            <p:nvPr/>
          </p:nvSpPr>
          <p:spPr>
            <a:xfrm>
              <a:off x="-1049250" y="4639888"/>
              <a:ext cx="346350" cy="230900"/>
            </a:xfrm>
            <a:custGeom>
              <a:rect b="b" l="l" r="r" t="t"/>
              <a:pathLst>
                <a:path extrusionOk="0" h="9236" w="13854">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56" name="Google Shape;3456;p61"/>
          <p:cNvSpPr/>
          <p:nvPr/>
        </p:nvSpPr>
        <p:spPr>
          <a:xfrm>
            <a:off x="4" y="1017700"/>
            <a:ext cx="9143992" cy="78001"/>
          </a:xfrm>
          <a:custGeom>
            <a:rect b="b" l="l" r="r" t="t"/>
            <a:pathLst>
              <a:path extrusionOk="0" h="525" w="27171">
                <a:moveTo>
                  <a:pt x="1" y="1"/>
                </a:moveTo>
                <a:lnTo>
                  <a:pt x="1" y="525"/>
                </a:lnTo>
                <a:lnTo>
                  <a:pt x="27171" y="525"/>
                </a:lnTo>
                <a:lnTo>
                  <a:pt x="271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57" name="Google Shape;3457;p61"/>
          <p:cNvGrpSpPr/>
          <p:nvPr/>
        </p:nvGrpSpPr>
        <p:grpSpPr>
          <a:xfrm>
            <a:off x="7782400" y="1078331"/>
            <a:ext cx="648376" cy="880878"/>
            <a:chOff x="638276" y="3526008"/>
            <a:chExt cx="714936" cy="971200"/>
          </a:xfrm>
        </p:grpSpPr>
        <p:sp>
          <p:nvSpPr>
            <p:cNvPr id="3458" name="Google Shape;3458;p61"/>
            <p:cNvSpPr/>
            <p:nvPr/>
          </p:nvSpPr>
          <p:spPr>
            <a:xfrm>
              <a:off x="801537" y="3817400"/>
              <a:ext cx="388460" cy="388464"/>
            </a:xfrm>
            <a:custGeom>
              <a:rect b="b" l="l" r="r" t="t"/>
              <a:pathLst>
                <a:path extrusionOk="0" h="91296" w="91295">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59" name="Google Shape;3459;p61"/>
            <p:cNvGrpSpPr/>
            <p:nvPr/>
          </p:nvGrpSpPr>
          <p:grpSpPr>
            <a:xfrm>
              <a:off x="638276" y="3526008"/>
              <a:ext cx="714936" cy="971200"/>
              <a:chOff x="9141124" y="2771118"/>
              <a:chExt cx="319239" cy="433649"/>
            </a:xfrm>
          </p:grpSpPr>
          <p:sp>
            <p:nvSpPr>
              <p:cNvPr id="3460" name="Google Shape;3460;p61"/>
              <p:cNvSpPr/>
              <p:nvPr/>
            </p:nvSpPr>
            <p:spPr>
              <a:xfrm>
                <a:off x="9271960" y="3034862"/>
                <a:ext cx="17824" cy="25355"/>
              </a:xfrm>
              <a:custGeom>
                <a:rect b="b" l="l" r="r" t="t"/>
                <a:pathLst>
                  <a:path extrusionOk="0" h="1579" w="111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1" name="Google Shape;3461;p61"/>
              <p:cNvSpPr/>
              <p:nvPr/>
            </p:nvSpPr>
            <p:spPr>
              <a:xfrm>
                <a:off x="9267175" y="2928674"/>
                <a:ext cx="54965" cy="93728"/>
              </a:xfrm>
              <a:custGeom>
                <a:rect b="b" l="l" r="r" t="t"/>
                <a:pathLst>
                  <a:path extrusionOk="0" h="5837" w="3423">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2" name="Google Shape;3462;p61"/>
              <p:cNvSpPr/>
              <p:nvPr/>
            </p:nvSpPr>
            <p:spPr>
              <a:xfrm>
                <a:off x="9274706" y="3031330"/>
                <a:ext cx="53439" cy="115213"/>
              </a:xfrm>
              <a:custGeom>
                <a:rect b="b" l="l" r="r" t="t"/>
                <a:pathLst>
                  <a:path extrusionOk="0" h="7175" w="3328">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3" name="Google Shape;3463;p61"/>
              <p:cNvSpPr/>
              <p:nvPr/>
            </p:nvSpPr>
            <p:spPr>
              <a:xfrm>
                <a:off x="9209625" y="3132139"/>
                <a:ext cx="185657" cy="54804"/>
              </a:xfrm>
              <a:custGeom>
                <a:rect b="b" l="l" r="r" t="t"/>
                <a:pathLst>
                  <a:path extrusionOk="0" h="3413" w="11562">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4" name="Google Shape;3464;p61"/>
              <p:cNvSpPr/>
              <p:nvPr/>
            </p:nvSpPr>
            <p:spPr>
              <a:xfrm>
                <a:off x="9193872" y="2882091"/>
                <a:ext cx="15078" cy="289790"/>
              </a:xfrm>
              <a:custGeom>
                <a:rect b="b" l="l" r="r" t="t"/>
                <a:pathLst>
                  <a:path extrusionOk="0" h="18047" w="939">
                    <a:moveTo>
                      <a:pt x="0" y="1"/>
                    </a:moveTo>
                    <a:lnTo>
                      <a:pt x="0"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5" name="Google Shape;3465;p61"/>
              <p:cNvSpPr/>
              <p:nvPr/>
            </p:nvSpPr>
            <p:spPr>
              <a:xfrm>
                <a:off x="9392520" y="2882091"/>
                <a:ext cx="15094" cy="289790"/>
              </a:xfrm>
              <a:custGeom>
                <a:rect b="b" l="l" r="r" t="t"/>
                <a:pathLst>
                  <a:path extrusionOk="0" h="18047" w="940">
                    <a:moveTo>
                      <a:pt x="1" y="1"/>
                    </a:moveTo>
                    <a:lnTo>
                      <a:pt x="1" y="18046"/>
                    </a:lnTo>
                    <a:lnTo>
                      <a:pt x="940" y="18046"/>
                    </a:lnTo>
                    <a:lnTo>
                      <a:pt x="940"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6" name="Google Shape;3466;p61"/>
              <p:cNvSpPr/>
              <p:nvPr/>
            </p:nvSpPr>
            <p:spPr>
              <a:xfrm>
                <a:off x="9338406" y="2882091"/>
                <a:ext cx="15094" cy="289790"/>
              </a:xfrm>
              <a:custGeom>
                <a:rect b="b" l="l" r="r" t="t"/>
                <a:pathLst>
                  <a:path extrusionOk="0" h="18047" w="940">
                    <a:moveTo>
                      <a:pt x="1" y="1"/>
                    </a:moveTo>
                    <a:lnTo>
                      <a:pt x="1"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7" name="Google Shape;3467;p61"/>
              <p:cNvSpPr/>
              <p:nvPr/>
            </p:nvSpPr>
            <p:spPr>
              <a:xfrm>
                <a:off x="9182231" y="2880726"/>
                <a:ext cx="237025" cy="17824"/>
              </a:xfrm>
              <a:custGeom>
                <a:rect b="b" l="l" r="r" t="t"/>
                <a:pathLst>
                  <a:path extrusionOk="0" h="1110" w="14761">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8" name="Google Shape;3468;p61"/>
              <p:cNvSpPr/>
              <p:nvPr/>
            </p:nvSpPr>
            <p:spPr>
              <a:xfrm>
                <a:off x="9182231" y="3152676"/>
                <a:ext cx="237025" cy="30172"/>
              </a:xfrm>
              <a:custGeom>
                <a:rect b="b" l="l" r="r" t="t"/>
                <a:pathLst>
                  <a:path extrusionOk="0" h="1879" w="14761">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9" name="Google Shape;3469;p61"/>
              <p:cNvSpPr/>
              <p:nvPr/>
            </p:nvSpPr>
            <p:spPr>
              <a:xfrm>
                <a:off x="9180175" y="2803313"/>
                <a:ext cx="254158" cy="68533"/>
              </a:xfrm>
              <a:custGeom>
                <a:rect b="b" l="l" r="r" t="t"/>
                <a:pathLst>
                  <a:path extrusionOk="0" h="4268" w="15828">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0" name="Google Shape;3470;p61"/>
              <p:cNvSpPr/>
              <p:nvPr/>
            </p:nvSpPr>
            <p:spPr>
              <a:xfrm>
                <a:off x="9296624" y="2771118"/>
                <a:ext cx="20570" cy="35648"/>
              </a:xfrm>
              <a:custGeom>
                <a:rect b="b" l="l" r="r" t="t"/>
                <a:pathLst>
                  <a:path extrusionOk="0" h="2220" w="1281">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1" name="Google Shape;3471;p61"/>
              <p:cNvSpPr/>
              <p:nvPr/>
            </p:nvSpPr>
            <p:spPr>
              <a:xfrm>
                <a:off x="9141124" y="2856062"/>
                <a:ext cx="319239" cy="28791"/>
              </a:xfrm>
              <a:custGeom>
                <a:rect b="b" l="l" r="r" t="t"/>
                <a:pathLst>
                  <a:path extrusionOk="0" h="1793" w="19881">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2" name="Google Shape;3472;p61"/>
              <p:cNvSpPr/>
              <p:nvPr/>
            </p:nvSpPr>
            <p:spPr>
              <a:xfrm>
                <a:off x="9152091" y="3174611"/>
                <a:ext cx="301415" cy="30156"/>
              </a:xfrm>
              <a:custGeom>
                <a:rect b="b" l="l" r="r" t="t"/>
                <a:pathLst>
                  <a:path extrusionOk="0" h="1878" w="18771">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3" name="Google Shape;3473;p61"/>
              <p:cNvSpPr/>
              <p:nvPr/>
            </p:nvSpPr>
            <p:spPr>
              <a:xfrm>
                <a:off x="9215101" y="2803281"/>
                <a:ext cx="197989" cy="42584"/>
              </a:xfrm>
              <a:custGeom>
                <a:rect b="b" l="l" r="r" t="t"/>
                <a:pathLst>
                  <a:path extrusionOk="0" h="2652" w="1233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4" name="Google Shape;3474;p61"/>
              <p:cNvSpPr/>
              <p:nvPr/>
            </p:nvSpPr>
            <p:spPr>
              <a:xfrm>
                <a:off x="9150710" y="2856062"/>
                <a:ext cx="300741" cy="14516"/>
              </a:xfrm>
              <a:custGeom>
                <a:rect b="b" l="l" r="r" t="t"/>
                <a:pathLst>
                  <a:path extrusionOk="0" h="904" w="18729">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5" name="Google Shape;3475;p61"/>
              <p:cNvSpPr/>
              <p:nvPr/>
            </p:nvSpPr>
            <p:spPr>
              <a:xfrm>
                <a:off x="9158257" y="3174498"/>
                <a:ext cx="289083" cy="13826"/>
              </a:xfrm>
              <a:custGeom>
                <a:rect b="b" l="l" r="r" t="t"/>
                <a:pathLst>
                  <a:path extrusionOk="0" h="861" w="18003">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6" name="Google Shape;3476;p61"/>
              <p:cNvSpPr/>
              <p:nvPr/>
            </p:nvSpPr>
            <p:spPr>
              <a:xfrm>
                <a:off x="9187016" y="3174611"/>
                <a:ext cx="79485" cy="13713"/>
              </a:xfrm>
              <a:custGeom>
                <a:rect b="b" l="l" r="r" t="t"/>
                <a:pathLst>
                  <a:path extrusionOk="0" h="854" w="495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7" name="Google Shape;3477;p61"/>
              <p:cNvSpPr/>
              <p:nvPr/>
            </p:nvSpPr>
            <p:spPr>
              <a:xfrm>
                <a:off x="9277436" y="3031426"/>
                <a:ext cx="40433" cy="80175"/>
              </a:xfrm>
              <a:custGeom>
                <a:rect b="b" l="l" r="r" t="t"/>
                <a:pathLst>
                  <a:path extrusionOk="0" h="4993" w="2518">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8" name="Google Shape;3478;p61"/>
              <p:cNvSpPr/>
              <p:nvPr/>
            </p:nvSpPr>
            <p:spPr>
              <a:xfrm>
                <a:off x="9277436" y="2974582"/>
                <a:ext cx="40433" cy="47900"/>
              </a:xfrm>
              <a:custGeom>
                <a:rect b="b" l="l" r="r" t="t"/>
                <a:pathLst>
                  <a:path extrusionOk="0" h="2983" w="2518">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9" name="Google Shape;3479;p61"/>
              <p:cNvSpPr/>
              <p:nvPr/>
            </p:nvSpPr>
            <p:spPr>
              <a:xfrm>
                <a:off x="9284983" y="2993065"/>
                <a:ext cx="24680" cy="28582"/>
              </a:xfrm>
              <a:custGeom>
                <a:rect b="b" l="l" r="r" t="t"/>
                <a:pathLst>
                  <a:path extrusionOk="0" h="1780" w="1537">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0" name="Google Shape;3480;p61"/>
              <p:cNvSpPr/>
              <p:nvPr/>
            </p:nvSpPr>
            <p:spPr>
              <a:xfrm>
                <a:off x="9278817" y="3075279"/>
                <a:ext cx="26736" cy="19189"/>
              </a:xfrm>
              <a:custGeom>
                <a:rect b="b" l="l" r="r" t="t"/>
                <a:pathLst>
                  <a:path extrusionOk="0" h="1195" w="166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1" name="Google Shape;3481;p61"/>
              <p:cNvSpPr/>
              <p:nvPr/>
            </p:nvSpPr>
            <p:spPr>
              <a:xfrm>
                <a:off x="9293879" y="3036918"/>
                <a:ext cx="26045" cy="20586"/>
              </a:xfrm>
              <a:custGeom>
                <a:rect b="b" l="l" r="r" t="t"/>
                <a:pathLst>
                  <a:path extrusionOk="0" h="1282" w="162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2" name="Google Shape;3482;p61"/>
              <p:cNvSpPr/>
              <p:nvPr/>
            </p:nvSpPr>
            <p:spPr>
              <a:xfrm>
                <a:off x="9208934" y="2856062"/>
                <a:ext cx="85651" cy="14404"/>
              </a:xfrm>
              <a:custGeom>
                <a:rect b="b" l="l" r="r" t="t"/>
                <a:pathLst>
                  <a:path extrusionOk="0" h="897" w="5334">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3" name="Google Shape;3483;p61"/>
              <p:cNvSpPr/>
              <p:nvPr/>
            </p:nvSpPr>
            <p:spPr>
              <a:xfrm>
                <a:off x="9312377" y="2856062"/>
                <a:ext cx="52765" cy="14404"/>
              </a:xfrm>
              <a:custGeom>
                <a:rect b="b" l="l" r="r" t="t"/>
                <a:pathLst>
                  <a:path extrusionOk="0" h="897" w="3286">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4" name="Google Shape;3484;p61"/>
              <p:cNvSpPr/>
              <p:nvPr/>
            </p:nvSpPr>
            <p:spPr>
              <a:xfrm>
                <a:off x="9339097" y="2819499"/>
                <a:ext cx="47289" cy="17422"/>
              </a:xfrm>
              <a:custGeom>
                <a:rect b="b" l="l" r="r" t="t"/>
                <a:pathLst>
                  <a:path extrusionOk="0" h="1085" w="294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5" name="Google Shape;3485;p61"/>
              <p:cNvSpPr/>
              <p:nvPr/>
            </p:nvSpPr>
            <p:spPr>
              <a:xfrm>
                <a:off x="9306901" y="2808805"/>
                <a:ext cx="30846" cy="10293"/>
              </a:xfrm>
              <a:custGeom>
                <a:rect b="b" l="l" r="r" t="t"/>
                <a:pathLst>
                  <a:path extrusionOk="0" h="641" w="192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486" name="Google Shape;3486;p61"/>
          <p:cNvGrpSpPr/>
          <p:nvPr/>
        </p:nvGrpSpPr>
        <p:grpSpPr>
          <a:xfrm>
            <a:off x="8073288" y="4156950"/>
            <a:ext cx="714950" cy="378500"/>
            <a:chOff x="-1074225" y="4512538"/>
            <a:chExt cx="714950" cy="378500"/>
          </a:xfrm>
        </p:grpSpPr>
        <p:sp>
          <p:nvSpPr>
            <p:cNvPr id="3487" name="Google Shape;3487;p61"/>
            <p:cNvSpPr/>
            <p:nvPr/>
          </p:nvSpPr>
          <p:spPr>
            <a:xfrm>
              <a:off x="-962825" y="4548088"/>
              <a:ext cx="188375" cy="120175"/>
            </a:xfrm>
            <a:custGeom>
              <a:rect b="b" l="l" r="r" t="t"/>
              <a:pathLst>
                <a:path extrusionOk="0" h="4807" w="7535">
                  <a:moveTo>
                    <a:pt x="2269" y="0"/>
                  </a:moveTo>
                  <a:lnTo>
                    <a:pt x="0" y="2619"/>
                  </a:lnTo>
                  <a:lnTo>
                    <a:pt x="7534" y="4807"/>
                  </a:lnTo>
                  <a:lnTo>
                    <a:pt x="2269" y="0"/>
                  </a:ln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8" name="Google Shape;3488;p61"/>
            <p:cNvSpPr/>
            <p:nvPr/>
          </p:nvSpPr>
          <p:spPr>
            <a:xfrm>
              <a:off x="-1064100" y="4512538"/>
              <a:ext cx="642725" cy="266450"/>
            </a:xfrm>
            <a:custGeom>
              <a:rect b="b" l="l" r="r" t="t"/>
              <a:pathLst>
                <a:path extrusionOk="0" h="10658" w="25709">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9" name="Google Shape;3489;p61"/>
            <p:cNvSpPr/>
            <p:nvPr/>
          </p:nvSpPr>
          <p:spPr>
            <a:xfrm>
              <a:off x="-1053975" y="4564288"/>
              <a:ext cx="81050" cy="60775"/>
            </a:xfrm>
            <a:custGeom>
              <a:rect b="b" l="l" r="r" t="t"/>
              <a:pathLst>
                <a:path extrusionOk="0" h="2431" w="3242">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0" name="Google Shape;3490;p61"/>
            <p:cNvSpPr/>
            <p:nvPr/>
          </p:nvSpPr>
          <p:spPr>
            <a:xfrm>
              <a:off x="-997925" y="4570088"/>
              <a:ext cx="98575" cy="24600"/>
            </a:xfrm>
            <a:custGeom>
              <a:rect b="b" l="l" r="r" t="t"/>
              <a:pathLst>
                <a:path extrusionOk="0" h="984" w="3943">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1" name="Google Shape;3491;p61"/>
            <p:cNvSpPr/>
            <p:nvPr/>
          </p:nvSpPr>
          <p:spPr>
            <a:xfrm>
              <a:off x="-837950" y="4525788"/>
              <a:ext cx="162050" cy="93200"/>
            </a:xfrm>
            <a:custGeom>
              <a:rect b="b" l="l" r="r" t="t"/>
              <a:pathLst>
                <a:path extrusionOk="0" h="3728" w="6482">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2" name="Google Shape;3492;p61"/>
            <p:cNvSpPr/>
            <p:nvPr/>
          </p:nvSpPr>
          <p:spPr>
            <a:xfrm>
              <a:off x="-742750" y="4536413"/>
              <a:ext cx="151925" cy="23850"/>
            </a:xfrm>
            <a:custGeom>
              <a:rect b="b" l="l" r="r" t="t"/>
              <a:pathLst>
                <a:path extrusionOk="0" h="954" w="6077">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3" name="Google Shape;3493;p61"/>
            <p:cNvSpPr/>
            <p:nvPr/>
          </p:nvSpPr>
          <p:spPr>
            <a:xfrm>
              <a:off x="-877100" y="4605913"/>
              <a:ext cx="40525" cy="25475"/>
            </a:xfrm>
            <a:custGeom>
              <a:rect b="b" l="l" r="r" t="t"/>
              <a:pathLst>
                <a:path extrusionOk="0" h="1019" w="1621">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4" name="Google Shape;3494;p61"/>
            <p:cNvSpPr/>
            <p:nvPr/>
          </p:nvSpPr>
          <p:spPr>
            <a:xfrm>
              <a:off x="-1074225" y="4544038"/>
              <a:ext cx="714950" cy="347000"/>
            </a:xfrm>
            <a:custGeom>
              <a:rect b="b" l="l" r="r" t="t"/>
              <a:pathLst>
                <a:path extrusionOk="0" h="13880" w="28598">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5" name="Google Shape;3495;p61"/>
            <p:cNvSpPr/>
            <p:nvPr/>
          </p:nvSpPr>
          <p:spPr>
            <a:xfrm>
              <a:off x="-836575" y="4548088"/>
              <a:ext cx="382800" cy="253850"/>
            </a:xfrm>
            <a:custGeom>
              <a:rect b="b" l="l" r="r" t="t"/>
              <a:pathLst>
                <a:path extrusionOk="0" h="10154" w="15312">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6" name="Google Shape;3496;p61"/>
            <p:cNvSpPr/>
            <p:nvPr/>
          </p:nvSpPr>
          <p:spPr>
            <a:xfrm>
              <a:off x="-815650" y="4565638"/>
              <a:ext cx="407775" cy="318650"/>
            </a:xfrm>
            <a:custGeom>
              <a:rect b="b" l="l" r="r" t="t"/>
              <a:pathLst>
                <a:path extrusionOk="0" h="12746" w="16311">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7" name="Google Shape;3497;p61"/>
            <p:cNvSpPr/>
            <p:nvPr/>
          </p:nvSpPr>
          <p:spPr>
            <a:xfrm>
              <a:off x="-1074225" y="4627063"/>
              <a:ext cx="411150" cy="263975"/>
            </a:xfrm>
            <a:custGeom>
              <a:rect b="b" l="l" r="r" t="t"/>
              <a:pathLst>
                <a:path extrusionOk="0" h="10559" w="16446">
                  <a:moveTo>
                    <a:pt x="1" y="0"/>
                  </a:moveTo>
                  <a:lnTo>
                    <a:pt x="8237" y="9425"/>
                  </a:lnTo>
                  <a:lnTo>
                    <a:pt x="16446" y="10559"/>
                  </a:lnTo>
                  <a:lnTo>
                    <a:pt x="16446" y="10559"/>
                  </a:lnTo>
                  <a:lnTo>
                    <a:pt x="8426" y="135"/>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8" name="Google Shape;3498;p61"/>
            <p:cNvSpPr/>
            <p:nvPr/>
          </p:nvSpPr>
          <p:spPr>
            <a:xfrm>
              <a:off x="-1049250" y="4639888"/>
              <a:ext cx="346350" cy="230900"/>
            </a:xfrm>
            <a:custGeom>
              <a:rect b="b" l="l" r="r" t="t"/>
              <a:pathLst>
                <a:path extrusionOk="0" h="9236" w="13854">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499" name="Google Shape;3499;p61"/>
          <p:cNvPicPr preferRelativeResize="0"/>
          <p:nvPr/>
        </p:nvPicPr>
        <p:blipFill>
          <a:blip r:embed="rId3">
            <a:alphaModFix/>
          </a:blip>
          <a:stretch>
            <a:fillRect/>
          </a:stretch>
        </p:blipFill>
        <p:spPr>
          <a:xfrm>
            <a:off x="720000" y="1663700"/>
            <a:ext cx="4227050" cy="3058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03" name="Shape 3503"/>
        <p:cNvGrpSpPr/>
        <p:nvPr/>
      </p:nvGrpSpPr>
      <p:grpSpPr>
        <a:xfrm>
          <a:off x="0" y="0"/>
          <a:ext cx="0" cy="0"/>
          <a:chOff x="0" y="0"/>
          <a:chExt cx="0" cy="0"/>
        </a:xfrm>
      </p:grpSpPr>
      <p:sp>
        <p:nvSpPr>
          <p:cNvPr id="3504" name="Google Shape;3504;p62"/>
          <p:cNvSpPr txBox="1"/>
          <p:nvPr>
            <p:ph type="title"/>
          </p:nvPr>
        </p:nvSpPr>
        <p:spPr>
          <a:xfrm>
            <a:off x="720000" y="454800"/>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PHYSICAL DESIGN</a:t>
            </a:r>
            <a:endParaRPr/>
          </a:p>
        </p:txBody>
      </p:sp>
      <p:sp>
        <p:nvSpPr>
          <p:cNvPr id="3505" name="Google Shape;3505;p62"/>
          <p:cNvSpPr txBox="1"/>
          <p:nvPr>
            <p:ph idx="1" type="subTitle"/>
          </p:nvPr>
        </p:nvSpPr>
        <p:spPr>
          <a:xfrm>
            <a:off x="720000" y="1307775"/>
            <a:ext cx="5675700" cy="41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User Interface</a:t>
            </a:r>
            <a:endParaRPr b="1"/>
          </a:p>
        </p:txBody>
      </p:sp>
      <p:grpSp>
        <p:nvGrpSpPr>
          <p:cNvPr id="3506" name="Google Shape;3506;p62"/>
          <p:cNvGrpSpPr/>
          <p:nvPr/>
        </p:nvGrpSpPr>
        <p:grpSpPr>
          <a:xfrm flipH="1">
            <a:off x="7234891" y="3028105"/>
            <a:ext cx="941524" cy="1575885"/>
            <a:chOff x="8885363" y="6161640"/>
            <a:chExt cx="941524" cy="1575885"/>
          </a:xfrm>
        </p:grpSpPr>
        <p:grpSp>
          <p:nvGrpSpPr>
            <p:cNvPr id="3507" name="Google Shape;3507;p62"/>
            <p:cNvGrpSpPr/>
            <p:nvPr/>
          </p:nvGrpSpPr>
          <p:grpSpPr>
            <a:xfrm>
              <a:off x="8885363" y="6543873"/>
              <a:ext cx="941524" cy="1193652"/>
              <a:chOff x="1509175" y="5194363"/>
              <a:chExt cx="1071375" cy="1358275"/>
            </a:xfrm>
          </p:grpSpPr>
          <p:sp>
            <p:nvSpPr>
              <p:cNvPr id="3508" name="Google Shape;3508;p62"/>
              <p:cNvSpPr/>
              <p:nvPr/>
            </p:nvSpPr>
            <p:spPr>
              <a:xfrm>
                <a:off x="1997925" y="5623713"/>
                <a:ext cx="93200" cy="625825"/>
              </a:xfrm>
              <a:custGeom>
                <a:rect b="b" l="l" r="r" t="t"/>
                <a:pathLst>
                  <a:path extrusionOk="0" h="25033" w="3728">
                    <a:moveTo>
                      <a:pt x="1" y="0"/>
                    </a:moveTo>
                    <a:cubicBezTo>
                      <a:pt x="1270" y="0"/>
                      <a:pt x="1270" y="25032"/>
                      <a:pt x="1" y="25032"/>
                    </a:cubicBezTo>
                    <a:lnTo>
                      <a:pt x="3727" y="25032"/>
                    </a:lnTo>
                    <a:cubicBezTo>
                      <a:pt x="2458" y="25032"/>
                      <a:pt x="2458" y="0"/>
                      <a:pt x="37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9" name="Google Shape;3509;p62"/>
              <p:cNvSpPr/>
              <p:nvPr/>
            </p:nvSpPr>
            <p:spPr>
              <a:xfrm>
                <a:off x="1997925" y="5623713"/>
                <a:ext cx="93200" cy="371325"/>
              </a:xfrm>
              <a:custGeom>
                <a:rect b="b" l="l" r="r" t="t"/>
                <a:pathLst>
                  <a:path extrusionOk="0" h="14853" w="3728">
                    <a:moveTo>
                      <a:pt x="1" y="0"/>
                    </a:moveTo>
                    <a:cubicBezTo>
                      <a:pt x="622" y="0"/>
                      <a:pt x="919" y="5536"/>
                      <a:pt x="973" y="11396"/>
                    </a:cubicBezTo>
                    <a:cubicBezTo>
                      <a:pt x="1054" y="11315"/>
                      <a:pt x="1162" y="11261"/>
                      <a:pt x="1270" y="11261"/>
                    </a:cubicBezTo>
                    <a:cubicBezTo>
                      <a:pt x="1864" y="11261"/>
                      <a:pt x="2404" y="12638"/>
                      <a:pt x="2782" y="14852"/>
                    </a:cubicBezTo>
                    <a:cubicBezTo>
                      <a:pt x="2701" y="7939"/>
                      <a:pt x="3025" y="0"/>
                      <a:pt x="37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0" name="Google Shape;3510;p62"/>
              <p:cNvSpPr/>
              <p:nvPr/>
            </p:nvSpPr>
            <p:spPr>
              <a:xfrm>
                <a:off x="1988475" y="6258963"/>
                <a:ext cx="112775" cy="170825"/>
              </a:xfrm>
              <a:custGeom>
                <a:rect b="b" l="l" r="r" t="t"/>
                <a:pathLst>
                  <a:path extrusionOk="0" h="6833" w="4511">
                    <a:moveTo>
                      <a:pt x="1" y="0"/>
                    </a:moveTo>
                    <a:cubicBezTo>
                      <a:pt x="1540" y="0"/>
                      <a:pt x="1540" y="6832"/>
                      <a:pt x="1" y="6832"/>
                    </a:cubicBezTo>
                    <a:lnTo>
                      <a:pt x="4510" y="6832"/>
                    </a:lnTo>
                    <a:cubicBezTo>
                      <a:pt x="2944" y="6832"/>
                      <a:pt x="2944" y="0"/>
                      <a:pt x="451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1" name="Google Shape;3511;p62"/>
              <p:cNvSpPr/>
              <p:nvPr/>
            </p:nvSpPr>
            <p:spPr>
              <a:xfrm>
                <a:off x="1976325" y="5610888"/>
                <a:ext cx="136400" cy="126250"/>
              </a:xfrm>
              <a:custGeom>
                <a:rect b="b" l="l" r="r" t="t"/>
                <a:pathLst>
                  <a:path extrusionOk="0" h="5050" w="5456">
                    <a:moveTo>
                      <a:pt x="2728" y="0"/>
                    </a:moveTo>
                    <a:cubicBezTo>
                      <a:pt x="1216" y="0"/>
                      <a:pt x="1" y="1134"/>
                      <a:pt x="1" y="2539"/>
                    </a:cubicBezTo>
                    <a:cubicBezTo>
                      <a:pt x="1" y="3916"/>
                      <a:pt x="1216" y="5050"/>
                      <a:pt x="2728" y="5050"/>
                    </a:cubicBezTo>
                    <a:cubicBezTo>
                      <a:pt x="4240" y="5050"/>
                      <a:pt x="5455" y="3916"/>
                      <a:pt x="5455" y="2539"/>
                    </a:cubicBezTo>
                    <a:cubicBezTo>
                      <a:pt x="5455" y="1134"/>
                      <a:pt x="4240" y="0"/>
                      <a:pt x="272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2" name="Google Shape;3512;p62"/>
              <p:cNvSpPr/>
              <p:nvPr/>
            </p:nvSpPr>
            <p:spPr>
              <a:xfrm>
                <a:off x="1962825" y="6174588"/>
                <a:ext cx="164075" cy="155275"/>
              </a:xfrm>
              <a:custGeom>
                <a:rect b="b" l="l" r="r" t="t"/>
                <a:pathLst>
                  <a:path extrusionOk="0" h="6211" w="6563">
                    <a:moveTo>
                      <a:pt x="3268" y="0"/>
                    </a:moveTo>
                    <a:cubicBezTo>
                      <a:pt x="1459" y="0"/>
                      <a:pt x="1" y="1404"/>
                      <a:pt x="1" y="3105"/>
                    </a:cubicBezTo>
                    <a:cubicBezTo>
                      <a:pt x="1" y="4834"/>
                      <a:pt x="1459" y="6211"/>
                      <a:pt x="3268" y="6211"/>
                    </a:cubicBezTo>
                    <a:cubicBezTo>
                      <a:pt x="5077" y="6211"/>
                      <a:pt x="6562" y="4834"/>
                      <a:pt x="6562" y="3105"/>
                    </a:cubicBezTo>
                    <a:cubicBezTo>
                      <a:pt x="6562" y="1404"/>
                      <a:pt x="5077" y="0"/>
                      <a:pt x="32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3" name="Google Shape;3513;p62"/>
              <p:cNvSpPr/>
              <p:nvPr/>
            </p:nvSpPr>
            <p:spPr>
              <a:xfrm>
                <a:off x="1702950" y="6400738"/>
                <a:ext cx="684025" cy="151900"/>
              </a:xfrm>
              <a:custGeom>
                <a:rect b="b" l="l" r="r" t="t"/>
                <a:pathLst>
                  <a:path extrusionOk="0" h="6076" w="27361">
                    <a:moveTo>
                      <a:pt x="13312" y="0"/>
                    </a:moveTo>
                    <a:cubicBezTo>
                      <a:pt x="13258" y="0"/>
                      <a:pt x="13177" y="0"/>
                      <a:pt x="13123" y="27"/>
                    </a:cubicBezTo>
                    <a:cubicBezTo>
                      <a:pt x="10515" y="623"/>
                      <a:pt x="7817" y="4827"/>
                      <a:pt x="4880" y="4827"/>
                    </a:cubicBezTo>
                    <a:cubicBezTo>
                      <a:pt x="4623" y="4827"/>
                      <a:pt x="4364" y="4795"/>
                      <a:pt x="4104" y="4726"/>
                    </a:cubicBezTo>
                    <a:cubicBezTo>
                      <a:pt x="3351" y="4529"/>
                      <a:pt x="2702" y="4443"/>
                      <a:pt x="2167" y="4443"/>
                    </a:cubicBezTo>
                    <a:cubicBezTo>
                      <a:pt x="575" y="4443"/>
                      <a:pt x="0" y="5207"/>
                      <a:pt x="728" y="6076"/>
                    </a:cubicBezTo>
                    <a:lnTo>
                      <a:pt x="26598" y="6076"/>
                    </a:lnTo>
                    <a:cubicBezTo>
                      <a:pt x="27361" y="5192"/>
                      <a:pt x="26794" y="4428"/>
                      <a:pt x="25220" y="4428"/>
                    </a:cubicBezTo>
                    <a:cubicBezTo>
                      <a:pt x="24678" y="4428"/>
                      <a:pt x="24017" y="4518"/>
                      <a:pt x="23249" y="4726"/>
                    </a:cubicBezTo>
                    <a:cubicBezTo>
                      <a:pt x="22989" y="4795"/>
                      <a:pt x="22730" y="4827"/>
                      <a:pt x="22473" y="4827"/>
                    </a:cubicBezTo>
                    <a:cubicBezTo>
                      <a:pt x="19536" y="4827"/>
                      <a:pt x="16837" y="623"/>
                      <a:pt x="14230" y="27"/>
                    </a:cubicBezTo>
                    <a:cubicBezTo>
                      <a:pt x="14176" y="0"/>
                      <a:pt x="14095" y="0"/>
                      <a:pt x="140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4" name="Google Shape;3514;p62"/>
              <p:cNvSpPr/>
              <p:nvPr/>
            </p:nvSpPr>
            <p:spPr>
              <a:xfrm>
                <a:off x="1509175" y="5194363"/>
                <a:ext cx="1071375" cy="533975"/>
              </a:xfrm>
              <a:custGeom>
                <a:rect b="b" l="l" r="r" t="t"/>
                <a:pathLst>
                  <a:path extrusionOk="0" h="21359" w="42855">
                    <a:moveTo>
                      <a:pt x="20860" y="0"/>
                    </a:moveTo>
                    <a:cubicBezTo>
                      <a:pt x="10430" y="0"/>
                      <a:pt x="0" y="432"/>
                      <a:pt x="0" y="1296"/>
                    </a:cubicBezTo>
                    <a:lnTo>
                      <a:pt x="0" y="20928"/>
                    </a:lnTo>
                    <a:cubicBezTo>
                      <a:pt x="562" y="21216"/>
                      <a:pt x="1186" y="21358"/>
                      <a:pt x="1814" y="21358"/>
                    </a:cubicBezTo>
                    <a:cubicBezTo>
                      <a:pt x="2362" y="21358"/>
                      <a:pt x="2914" y="21250"/>
                      <a:pt x="3430" y="21036"/>
                    </a:cubicBezTo>
                    <a:cubicBezTo>
                      <a:pt x="4306" y="20675"/>
                      <a:pt x="5218" y="20552"/>
                      <a:pt x="6118" y="20552"/>
                    </a:cubicBezTo>
                    <a:cubicBezTo>
                      <a:pt x="8045" y="20552"/>
                      <a:pt x="9917" y="21117"/>
                      <a:pt x="11261" y="21117"/>
                    </a:cubicBezTo>
                    <a:cubicBezTo>
                      <a:pt x="13120" y="21117"/>
                      <a:pt x="14908" y="18713"/>
                      <a:pt x="17394" y="18713"/>
                    </a:cubicBezTo>
                    <a:cubicBezTo>
                      <a:pt x="17543" y="18713"/>
                      <a:pt x="17695" y="18722"/>
                      <a:pt x="17850" y="18740"/>
                    </a:cubicBezTo>
                    <a:cubicBezTo>
                      <a:pt x="20503" y="19056"/>
                      <a:pt x="23234" y="20905"/>
                      <a:pt x="25917" y="20905"/>
                    </a:cubicBezTo>
                    <a:cubicBezTo>
                      <a:pt x="25991" y="20905"/>
                      <a:pt x="26065" y="20904"/>
                      <a:pt x="26140" y="20901"/>
                    </a:cubicBezTo>
                    <a:cubicBezTo>
                      <a:pt x="28658" y="20801"/>
                      <a:pt x="32948" y="19136"/>
                      <a:pt x="35015" y="19136"/>
                    </a:cubicBezTo>
                    <a:cubicBezTo>
                      <a:pt x="35187" y="19136"/>
                      <a:pt x="35344" y="19148"/>
                      <a:pt x="35483" y="19173"/>
                    </a:cubicBezTo>
                    <a:cubicBezTo>
                      <a:pt x="37256" y="19485"/>
                      <a:pt x="38551" y="20906"/>
                      <a:pt x="40412" y="20906"/>
                    </a:cubicBezTo>
                    <a:cubicBezTo>
                      <a:pt x="40479" y="20906"/>
                      <a:pt x="40546" y="20904"/>
                      <a:pt x="40613" y="20901"/>
                    </a:cubicBezTo>
                    <a:cubicBezTo>
                      <a:pt x="42558" y="20793"/>
                      <a:pt x="42855" y="19497"/>
                      <a:pt x="42855" y="19497"/>
                    </a:cubicBezTo>
                    <a:lnTo>
                      <a:pt x="41721" y="1296"/>
                    </a:lnTo>
                    <a:cubicBezTo>
                      <a:pt x="41721" y="432"/>
                      <a:pt x="31290" y="0"/>
                      <a:pt x="208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5" name="Google Shape;3515;p62"/>
              <p:cNvSpPr/>
              <p:nvPr/>
            </p:nvSpPr>
            <p:spPr>
              <a:xfrm>
                <a:off x="1509175" y="5213263"/>
                <a:ext cx="39850" cy="514425"/>
              </a:xfrm>
              <a:custGeom>
                <a:rect b="b" l="l" r="r" t="t"/>
                <a:pathLst>
                  <a:path extrusionOk="0" h="20577" w="1594">
                    <a:moveTo>
                      <a:pt x="1593" y="0"/>
                    </a:moveTo>
                    <a:lnTo>
                      <a:pt x="1593" y="0"/>
                    </a:lnTo>
                    <a:cubicBezTo>
                      <a:pt x="567" y="162"/>
                      <a:pt x="0" y="351"/>
                      <a:pt x="0" y="540"/>
                    </a:cubicBezTo>
                    <a:lnTo>
                      <a:pt x="0" y="20172"/>
                    </a:lnTo>
                    <a:cubicBezTo>
                      <a:pt x="432" y="20415"/>
                      <a:pt x="918" y="20550"/>
                      <a:pt x="1404" y="20577"/>
                    </a:cubicBezTo>
                    <a:cubicBezTo>
                      <a:pt x="1161" y="17552"/>
                      <a:pt x="1026" y="14393"/>
                      <a:pt x="1026" y="11153"/>
                    </a:cubicBezTo>
                    <a:cubicBezTo>
                      <a:pt x="999" y="7426"/>
                      <a:pt x="1188" y="3727"/>
                      <a:pt x="1593" y="0"/>
                    </a:cubicBezTo>
                    <a:close/>
                  </a:path>
                </a:pathLst>
              </a:custGeom>
              <a:solidFill>
                <a:srgbClr val="8E16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6" name="Google Shape;3516;p62"/>
              <p:cNvSpPr/>
              <p:nvPr/>
            </p:nvSpPr>
            <p:spPr>
              <a:xfrm>
                <a:off x="1509175" y="5194363"/>
                <a:ext cx="1045050" cy="84000"/>
              </a:xfrm>
              <a:custGeom>
                <a:rect b="b" l="l" r="r" t="t"/>
                <a:pathLst>
                  <a:path extrusionOk="0" h="3360" w="41802">
                    <a:moveTo>
                      <a:pt x="20860" y="0"/>
                    </a:moveTo>
                    <a:cubicBezTo>
                      <a:pt x="10430" y="0"/>
                      <a:pt x="0" y="432"/>
                      <a:pt x="0" y="1296"/>
                    </a:cubicBezTo>
                    <a:lnTo>
                      <a:pt x="0" y="1350"/>
                    </a:lnTo>
                    <a:cubicBezTo>
                      <a:pt x="2848" y="2653"/>
                      <a:pt x="5622" y="2981"/>
                      <a:pt x="8752" y="2981"/>
                    </a:cubicBezTo>
                    <a:cubicBezTo>
                      <a:pt x="11913" y="2981"/>
                      <a:pt x="15438" y="2646"/>
                      <a:pt x="19767" y="2646"/>
                    </a:cubicBezTo>
                    <a:cubicBezTo>
                      <a:pt x="24499" y="2646"/>
                      <a:pt x="29955" y="3359"/>
                      <a:pt x="34688" y="3359"/>
                    </a:cubicBezTo>
                    <a:cubicBezTo>
                      <a:pt x="37382" y="3359"/>
                      <a:pt x="39842" y="3128"/>
                      <a:pt x="41802" y="2403"/>
                    </a:cubicBezTo>
                    <a:lnTo>
                      <a:pt x="41721" y="1296"/>
                    </a:lnTo>
                    <a:cubicBezTo>
                      <a:pt x="41721" y="432"/>
                      <a:pt x="31290" y="0"/>
                      <a:pt x="20860" y="0"/>
                    </a:cubicBezTo>
                    <a:close/>
                  </a:path>
                </a:pathLst>
              </a:custGeom>
              <a:solidFill>
                <a:srgbClr val="C42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7" name="Google Shape;3517;p62"/>
              <p:cNvSpPr/>
              <p:nvPr/>
            </p:nvSpPr>
            <p:spPr>
              <a:xfrm>
                <a:off x="1831175" y="5294263"/>
                <a:ext cx="281550" cy="416550"/>
              </a:xfrm>
              <a:custGeom>
                <a:rect b="b" l="l" r="r" t="t"/>
                <a:pathLst>
                  <a:path extrusionOk="0" h="16662" w="11262">
                    <a:moveTo>
                      <a:pt x="5456" y="1"/>
                    </a:moveTo>
                    <a:cubicBezTo>
                      <a:pt x="2755" y="1"/>
                      <a:pt x="649" y="10451"/>
                      <a:pt x="1" y="16635"/>
                    </a:cubicBezTo>
                    <a:cubicBezTo>
                      <a:pt x="1341" y="15915"/>
                      <a:pt x="2750" y="14716"/>
                      <a:pt x="4501" y="14716"/>
                    </a:cubicBezTo>
                    <a:cubicBezTo>
                      <a:pt x="4654" y="14716"/>
                      <a:pt x="4810" y="14725"/>
                      <a:pt x="4970" y="14744"/>
                    </a:cubicBezTo>
                    <a:cubicBezTo>
                      <a:pt x="7049" y="14988"/>
                      <a:pt x="9182" y="16176"/>
                      <a:pt x="11261" y="16662"/>
                    </a:cubicBezTo>
                    <a:cubicBezTo>
                      <a:pt x="10640" y="10451"/>
                      <a:pt x="8183" y="1"/>
                      <a:pt x="5456" y="1"/>
                    </a:cubicBezTo>
                    <a:close/>
                  </a:path>
                </a:pathLst>
              </a:custGeom>
              <a:solidFill>
                <a:srgbClr val="C42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8" name="Google Shape;3518;p62"/>
              <p:cNvSpPr/>
              <p:nvPr/>
            </p:nvSpPr>
            <p:spPr>
              <a:xfrm>
                <a:off x="1555750" y="5367838"/>
                <a:ext cx="123575" cy="360525"/>
              </a:xfrm>
              <a:custGeom>
                <a:rect b="b" l="l" r="r" t="t"/>
                <a:pathLst>
                  <a:path extrusionOk="0" h="14421" w="4943">
                    <a:moveTo>
                      <a:pt x="2134" y="1"/>
                    </a:moveTo>
                    <a:cubicBezTo>
                      <a:pt x="919" y="1"/>
                      <a:pt x="298" y="8804"/>
                      <a:pt x="0" y="14421"/>
                    </a:cubicBezTo>
                    <a:cubicBezTo>
                      <a:pt x="541" y="14421"/>
                      <a:pt x="1081" y="14313"/>
                      <a:pt x="1567" y="14097"/>
                    </a:cubicBezTo>
                    <a:cubicBezTo>
                      <a:pt x="2429" y="13774"/>
                      <a:pt x="3325" y="13605"/>
                      <a:pt x="4242" y="13605"/>
                    </a:cubicBezTo>
                    <a:cubicBezTo>
                      <a:pt x="4474" y="13605"/>
                      <a:pt x="4708" y="13616"/>
                      <a:pt x="4942" y="13638"/>
                    </a:cubicBezTo>
                    <a:cubicBezTo>
                      <a:pt x="4591" y="8426"/>
                      <a:pt x="3268" y="1"/>
                      <a:pt x="2134" y="1"/>
                    </a:cubicBezTo>
                    <a:close/>
                  </a:path>
                </a:pathLst>
              </a:custGeom>
              <a:solidFill>
                <a:srgbClr val="C4272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9" name="Google Shape;3519;p62"/>
              <p:cNvSpPr/>
              <p:nvPr/>
            </p:nvSpPr>
            <p:spPr>
              <a:xfrm>
                <a:off x="1963500" y="6213738"/>
                <a:ext cx="163400" cy="116400"/>
              </a:xfrm>
              <a:custGeom>
                <a:rect b="b" l="l" r="r" t="t"/>
                <a:pathLst>
                  <a:path extrusionOk="0" h="4656" w="6536">
                    <a:moveTo>
                      <a:pt x="6103" y="0"/>
                    </a:moveTo>
                    <a:lnTo>
                      <a:pt x="6103" y="0"/>
                    </a:lnTo>
                    <a:cubicBezTo>
                      <a:pt x="6130" y="162"/>
                      <a:pt x="6130" y="324"/>
                      <a:pt x="6130" y="486"/>
                    </a:cubicBezTo>
                    <a:cubicBezTo>
                      <a:pt x="6077" y="2209"/>
                      <a:pt x="4672" y="3593"/>
                      <a:pt x="2961" y="3593"/>
                    </a:cubicBezTo>
                    <a:cubicBezTo>
                      <a:pt x="2928" y="3593"/>
                      <a:pt x="2896" y="3593"/>
                      <a:pt x="2863" y="3592"/>
                    </a:cubicBezTo>
                    <a:cubicBezTo>
                      <a:pt x="2838" y="3592"/>
                      <a:pt x="2812" y="3593"/>
                      <a:pt x="2787" y="3593"/>
                    </a:cubicBezTo>
                    <a:cubicBezTo>
                      <a:pt x="1655" y="3593"/>
                      <a:pt x="608" y="3003"/>
                      <a:pt x="1" y="2026"/>
                    </a:cubicBezTo>
                    <a:lnTo>
                      <a:pt x="1" y="2026"/>
                    </a:lnTo>
                    <a:cubicBezTo>
                      <a:pt x="333" y="3558"/>
                      <a:pt x="1679" y="4656"/>
                      <a:pt x="3218" y="4656"/>
                    </a:cubicBezTo>
                    <a:cubicBezTo>
                      <a:pt x="3306" y="4656"/>
                      <a:pt x="3395" y="4652"/>
                      <a:pt x="3484" y="4645"/>
                    </a:cubicBezTo>
                    <a:cubicBezTo>
                      <a:pt x="5131" y="4537"/>
                      <a:pt x="6427" y="3187"/>
                      <a:pt x="6535" y="1539"/>
                    </a:cubicBezTo>
                    <a:cubicBezTo>
                      <a:pt x="6535" y="999"/>
                      <a:pt x="6373" y="459"/>
                      <a:pt x="61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0" name="Google Shape;3520;p62"/>
              <p:cNvSpPr/>
              <p:nvPr/>
            </p:nvSpPr>
            <p:spPr>
              <a:xfrm>
                <a:off x="1711025" y="6511538"/>
                <a:ext cx="675750" cy="40425"/>
              </a:xfrm>
              <a:custGeom>
                <a:rect b="b" l="l" r="r" t="t"/>
                <a:pathLst>
                  <a:path extrusionOk="0" h="1617" w="27030">
                    <a:moveTo>
                      <a:pt x="24888" y="1"/>
                    </a:moveTo>
                    <a:cubicBezTo>
                      <a:pt x="24660" y="1"/>
                      <a:pt x="24411" y="17"/>
                      <a:pt x="24141" y="51"/>
                    </a:cubicBezTo>
                    <a:cubicBezTo>
                      <a:pt x="20550" y="834"/>
                      <a:pt x="15932" y="1320"/>
                      <a:pt x="10883" y="1320"/>
                    </a:cubicBezTo>
                    <a:cubicBezTo>
                      <a:pt x="7318" y="1320"/>
                      <a:pt x="3754" y="1050"/>
                      <a:pt x="216" y="510"/>
                    </a:cubicBezTo>
                    <a:lnTo>
                      <a:pt x="216" y="510"/>
                    </a:lnTo>
                    <a:cubicBezTo>
                      <a:pt x="0" y="807"/>
                      <a:pt x="54" y="1185"/>
                      <a:pt x="405" y="1617"/>
                    </a:cubicBezTo>
                    <a:lnTo>
                      <a:pt x="26275" y="1617"/>
                    </a:lnTo>
                    <a:cubicBezTo>
                      <a:pt x="27030" y="768"/>
                      <a:pt x="26465" y="1"/>
                      <a:pt x="248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1" name="Google Shape;3521;p62"/>
              <p:cNvSpPr/>
              <p:nvPr/>
            </p:nvSpPr>
            <p:spPr>
              <a:xfrm>
                <a:off x="1909500" y="6416938"/>
                <a:ext cx="135025" cy="78325"/>
              </a:xfrm>
              <a:custGeom>
                <a:rect b="b" l="l" r="r" t="t"/>
                <a:pathLst>
                  <a:path extrusionOk="0" h="3133" w="5401">
                    <a:moveTo>
                      <a:pt x="4726" y="0"/>
                    </a:moveTo>
                    <a:lnTo>
                      <a:pt x="4564" y="27"/>
                    </a:lnTo>
                    <a:cubicBezTo>
                      <a:pt x="3106" y="378"/>
                      <a:pt x="1593" y="2215"/>
                      <a:pt x="0" y="3133"/>
                    </a:cubicBezTo>
                    <a:lnTo>
                      <a:pt x="513" y="3079"/>
                    </a:lnTo>
                    <a:cubicBezTo>
                      <a:pt x="3187" y="2674"/>
                      <a:pt x="5293" y="1350"/>
                      <a:pt x="5401" y="27"/>
                    </a:cubicBezTo>
                    <a:lnTo>
                      <a:pt x="5266" y="0"/>
                    </a:lnTo>
                    <a:close/>
                  </a:path>
                </a:pathLst>
              </a:custGeom>
              <a:solidFill>
                <a:schemeClr val="dk1">
                  <a:alpha val="236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2" name="Google Shape;3522;p62"/>
              <p:cNvSpPr/>
              <p:nvPr/>
            </p:nvSpPr>
            <p:spPr>
              <a:xfrm>
                <a:off x="2000625" y="6186738"/>
                <a:ext cx="83075" cy="32425"/>
              </a:xfrm>
              <a:custGeom>
                <a:rect b="b" l="l" r="r" t="t"/>
                <a:pathLst>
                  <a:path extrusionOk="0" h="1297" w="3323">
                    <a:moveTo>
                      <a:pt x="1675" y="0"/>
                    </a:moveTo>
                    <a:cubicBezTo>
                      <a:pt x="730" y="0"/>
                      <a:pt x="1" y="297"/>
                      <a:pt x="1" y="648"/>
                    </a:cubicBezTo>
                    <a:cubicBezTo>
                      <a:pt x="1" y="999"/>
                      <a:pt x="730" y="1296"/>
                      <a:pt x="1675" y="1296"/>
                    </a:cubicBezTo>
                    <a:cubicBezTo>
                      <a:pt x="2593" y="1296"/>
                      <a:pt x="3322" y="999"/>
                      <a:pt x="3322" y="648"/>
                    </a:cubicBezTo>
                    <a:cubicBezTo>
                      <a:pt x="3322" y="297"/>
                      <a:pt x="2593" y="0"/>
                      <a:pt x="1675" y="0"/>
                    </a:cubicBezTo>
                    <a:close/>
                  </a:path>
                </a:pathLst>
              </a:custGeom>
              <a:solidFill>
                <a:schemeClr val="dk1">
                  <a:alpha val="236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3" name="Google Shape;3523;p62"/>
              <p:cNvSpPr/>
              <p:nvPr/>
            </p:nvSpPr>
            <p:spPr>
              <a:xfrm>
                <a:off x="1975650" y="6216813"/>
                <a:ext cx="22300" cy="24700"/>
              </a:xfrm>
              <a:custGeom>
                <a:rect b="b" l="l" r="r" t="t"/>
                <a:pathLst>
                  <a:path extrusionOk="0" h="988" w="892">
                    <a:moveTo>
                      <a:pt x="529" y="0"/>
                    </a:moveTo>
                    <a:cubicBezTo>
                      <a:pt x="391" y="0"/>
                      <a:pt x="253" y="84"/>
                      <a:pt x="163" y="228"/>
                    </a:cubicBezTo>
                    <a:cubicBezTo>
                      <a:pt x="1" y="444"/>
                      <a:pt x="28" y="714"/>
                      <a:pt x="190" y="903"/>
                    </a:cubicBezTo>
                    <a:cubicBezTo>
                      <a:pt x="247" y="961"/>
                      <a:pt x="318" y="988"/>
                      <a:pt x="392" y="988"/>
                    </a:cubicBezTo>
                    <a:cubicBezTo>
                      <a:pt x="526" y="988"/>
                      <a:pt x="670" y="898"/>
                      <a:pt x="757" y="741"/>
                    </a:cubicBezTo>
                    <a:cubicBezTo>
                      <a:pt x="892" y="525"/>
                      <a:pt x="892" y="255"/>
                      <a:pt x="730" y="66"/>
                    </a:cubicBezTo>
                    <a:cubicBezTo>
                      <a:pt x="667" y="21"/>
                      <a:pt x="598" y="0"/>
                      <a:pt x="529" y="0"/>
                    </a:cubicBezTo>
                    <a:close/>
                  </a:path>
                </a:pathLst>
              </a:custGeom>
              <a:solidFill>
                <a:schemeClr val="dk1">
                  <a:alpha val="236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4" name="Google Shape;3524;p62"/>
              <p:cNvSpPr/>
              <p:nvPr/>
            </p:nvSpPr>
            <p:spPr>
              <a:xfrm>
                <a:off x="1991175" y="6210088"/>
                <a:ext cx="94600" cy="79975"/>
              </a:xfrm>
              <a:custGeom>
                <a:rect b="b" l="l" r="r" t="t"/>
                <a:pathLst>
                  <a:path extrusionOk="0" h="3199" w="3784">
                    <a:moveTo>
                      <a:pt x="2125" y="0"/>
                    </a:moveTo>
                    <a:cubicBezTo>
                      <a:pt x="1750" y="0"/>
                      <a:pt x="1369" y="136"/>
                      <a:pt x="1054" y="443"/>
                    </a:cubicBezTo>
                    <a:cubicBezTo>
                      <a:pt x="1" y="1442"/>
                      <a:pt x="703" y="3198"/>
                      <a:pt x="2134" y="3198"/>
                    </a:cubicBezTo>
                    <a:cubicBezTo>
                      <a:pt x="2151" y="3198"/>
                      <a:pt x="2167" y="3198"/>
                      <a:pt x="2184" y="3198"/>
                    </a:cubicBezTo>
                    <a:cubicBezTo>
                      <a:pt x="3025" y="3198"/>
                      <a:pt x="3701" y="2533"/>
                      <a:pt x="3727" y="1685"/>
                    </a:cubicBezTo>
                    <a:cubicBezTo>
                      <a:pt x="3783" y="694"/>
                      <a:pt x="2971" y="0"/>
                      <a:pt x="212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5" name="Google Shape;3525;p62"/>
              <p:cNvSpPr/>
              <p:nvPr/>
            </p:nvSpPr>
            <p:spPr>
              <a:xfrm>
                <a:off x="2022225" y="6234888"/>
                <a:ext cx="39875" cy="33550"/>
              </a:xfrm>
              <a:custGeom>
                <a:rect b="b" l="l" r="r" t="t"/>
                <a:pathLst>
                  <a:path extrusionOk="0" h="1342" w="1595">
                    <a:moveTo>
                      <a:pt x="886" y="0"/>
                    </a:moveTo>
                    <a:cubicBezTo>
                      <a:pt x="727" y="0"/>
                      <a:pt x="566" y="56"/>
                      <a:pt x="433" y="180"/>
                    </a:cubicBezTo>
                    <a:cubicBezTo>
                      <a:pt x="1" y="612"/>
                      <a:pt x="298" y="1342"/>
                      <a:pt x="919" y="1342"/>
                    </a:cubicBezTo>
                    <a:cubicBezTo>
                      <a:pt x="1270" y="1342"/>
                      <a:pt x="1567" y="1071"/>
                      <a:pt x="1594" y="693"/>
                    </a:cubicBezTo>
                    <a:cubicBezTo>
                      <a:pt x="1594" y="282"/>
                      <a:pt x="1244" y="0"/>
                      <a:pt x="8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6" name="Google Shape;3526;p62"/>
              <p:cNvSpPr/>
              <p:nvPr/>
            </p:nvSpPr>
            <p:spPr>
              <a:xfrm>
                <a:off x="2016150" y="6512113"/>
                <a:ext cx="51350" cy="38500"/>
              </a:xfrm>
              <a:custGeom>
                <a:rect b="b" l="l" r="r" t="t"/>
                <a:pathLst>
                  <a:path extrusionOk="0" h="1540" w="2054">
                    <a:moveTo>
                      <a:pt x="1000" y="1"/>
                    </a:moveTo>
                    <a:cubicBezTo>
                      <a:pt x="460" y="1"/>
                      <a:pt x="1" y="460"/>
                      <a:pt x="1" y="1027"/>
                    </a:cubicBezTo>
                    <a:lnTo>
                      <a:pt x="1" y="1540"/>
                    </a:lnTo>
                    <a:lnTo>
                      <a:pt x="2026" y="1540"/>
                    </a:lnTo>
                    <a:lnTo>
                      <a:pt x="2026" y="1027"/>
                    </a:lnTo>
                    <a:cubicBezTo>
                      <a:pt x="2053" y="460"/>
                      <a:pt x="1567" y="1"/>
                      <a:pt x="10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7" name="Google Shape;3527;p62"/>
              <p:cNvSpPr/>
              <p:nvPr/>
            </p:nvSpPr>
            <p:spPr>
              <a:xfrm>
                <a:off x="1509175" y="5375588"/>
                <a:ext cx="1054500" cy="59800"/>
              </a:xfrm>
              <a:custGeom>
                <a:rect b="b" l="l" r="r" t="t"/>
                <a:pathLst>
                  <a:path extrusionOk="0" h="2392" w="42180">
                    <a:moveTo>
                      <a:pt x="14432" y="0"/>
                    </a:moveTo>
                    <a:cubicBezTo>
                      <a:pt x="10155" y="0"/>
                      <a:pt x="7056" y="1095"/>
                      <a:pt x="3862" y="1095"/>
                    </a:cubicBezTo>
                    <a:cubicBezTo>
                      <a:pt x="2755" y="1095"/>
                      <a:pt x="1431" y="1041"/>
                      <a:pt x="0" y="960"/>
                    </a:cubicBezTo>
                    <a:lnTo>
                      <a:pt x="0" y="2283"/>
                    </a:lnTo>
                    <a:cubicBezTo>
                      <a:pt x="1431" y="2337"/>
                      <a:pt x="2755" y="2391"/>
                      <a:pt x="3862" y="2391"/>
                    </a:cubicBezTo>
                    <a:cubicBezTo>
                      <a:pt x="7056" y="2391"/>
                      <a:pt x="10155" y="1297"/>
                      <a:pt x="14432" y="1297"/>
                    </a:cubicBezTo>
                    <a:cubicBezTo>
                      <a:pt x="14711" y="1297"/>
                      <a:pt x="14995" y="1301"/>
                      <a:pt x="15284" y="1311"/>
                    </a:cubicBezTo>
                    <a:cubicBezTo>
                      <a:pt x="19964" y="1444"/>
                      <a:pt x="24774" y="2284"/>
                      <a:pt x="29458" y="2284"/>
                    </a:cubicBezTo>
                    <a:cubicBezTo>
                      <a:pt x="29531" y="2284"/>
                      <a:pt x="29604" y="2284"/>
                      <a:pt x="29677" y="2283"/>
                    </a:cubicBezTo>
                    <a:cubicBezTo>
                      <a:pt x="33079" y="2256"/>
                      <a:pt x="38291" y="1797"/>
                      <a:pt x="42180" y="1581"/>
                    </a:cubicBezTo>
                    <a:lnTo>
                      <a:pt x="42099" y="285"/>
                    </a:lnTo>
                    <a:cubicBezTo>
                      <a:pt x="38210" y="501"/>
                      <a:pt x="33052" y="960"/>
                      <a:pt x="29677" y="987"/>
                    </a:cubicBezTo>
                    <a:cubicBezTo>
                      <a:pt x="29538" y="989"/>
                      <a:pt x="29399" y="990"/>
                      <a:pt x="29260" y="990"/>
                    </a:cubicBezTo>
                    <a:cubicBezTo>
                      <a:pt x="24663" y="990"/>
                      <a:pt x="19897" y="146"/>
                      <a:pt x="15284" y="15"/>
                    </a:cubicBezTo>
                    <a:cubicBezTo>
                      <a:pt x="14995" y="5"/>
                      <a:pt x="14711" y="0"/>
                      <a:pt x="1443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8" name="Google Shape;3528;p62"/>
              <p:cNvSpPr/>
              <p:nvPr/>
            </p:nvSpPr>
            <p:spPr>
              <a:xfrm>
                <a:off x="1509175" y="5431738"/>
                <a:ext cx="1058550" cy="40775"/>
              </a:xfrm>
              <a:custGeom>
                <a:rect b="b" l="l" r="r" t="t"/>
                <a:pathLst>
                  <a:path extrusionOk="0" h="1631" w="42342">
                    <a:moveTo>
                      <a:pt x="14638" y="0"/>
                    </a:moveTo>
                    <a:cubicBezTo>
                      <a:pt x="10246" y="0"/>
                      <a:pt x="7116" y="1117"/>
                      <a:pt x="3889" y="1117"/>
                    </a:cubicBezTo>
                    <a:cubicBezTo>
                      <a:pt x="2782" y="1117"/>
                      <a:pt x="1458" y="1036"/>
                      <a:pt x="0" y="982"/>
                    </a:cubicBezTo>
                    <a:lnTo>
                      <a:pt x="0" y="1522"/>
                    </a:lnTo>
                    <a:cubicBezTo>
                      <a:pt x="1458" y="1577"/>
                      <a:pt x="2782" y="1631"/>
                      <a:pt x="3889" y="1631"/>
                    </a:cubicBezTo>
                    <a:cubicBezTo>
                      <a:pt x="7112" y="1631"/>
                      <a:pt x="10263" y="540"/>
                      <a:pt x="14626" y="540"/>
                    </a:cubicBezTo>
                    <a:cubicBezTo>
                      <a:pt x="14869" y="540"/>
                      <a:pt x="15115" y="543"/>
                      <a:pt x="15365" y="550"/>
                    </a:cubicBezTo>
                    <a:cubicBezTo>
                      <a:pt x="20045" y="710"/>
                      <a:pt x="24881" y="1550"/>
                      <a:pt x="29592" y="1550"/>
                    </a:cubicBezTo>
                    <a:cubicBezTo>
                      <a:pt x="29665" y="1550"/>
                      <a:pt x="29739" y="1550"/>
                      <a:pt x="29812" y="1550"/>
                    </a:cubicBezTo>
                    <a:cubicBezTo>
                      <a:pt x="33187" y="1495"/>
                      <a:pt x="38453" y="1036"/>
                      <a:pt x="42342" y="847"/>
                    </a:cubicBezTo>
                    <a:lnTo>
                      <a:pt x="42261" y="307"/>
                    </a:lnTo>
                    <a:cubicBezTo>
                      <a:pt x="38372" y="523"/>
                      <a:pt x="33187" y="955"/>
                      <a:pt x="29812" y="1009"/>
                    </a:cubicBezTo>
                    <a:cubicBezTo>
                      <a:pt x="29672" y="1011"/>
                      <a:pt x="29531" y="1012"/>
                      <a:pt x="29391" y="1012"/>
                    </a:cubicBezTo>
                    <a:cubicBezTo>
                      <a:pt x="24744" y="1012"/>
                      <a:pt x="19978" y="168"/>
                      <a:pt x="15365" y="10"/>
                    </a:cubicBezTo>
                    <a:cubicBezTo>
                      <a:pt x="15119" y="3"/>
                      <a:pt x="14876" y="0"/>
                      <a:pt x="1463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9" name="Google Shape;3529;p62"/>
            <p:cNvGrpSpPr/>
            <p:nvPr/>
          </p:nvGrpSpPr>
          <p:grpSpPr>
            <a:xfrm>
              <a:off x="8971963" y="6161640"/>
              <a:ext cx="698867" cy="395720"/>
              <a:chOff x="2013351" y="4582349"/>
              <a:chExt cx="824233" cy="466705"/>
            </a:xfrm>
          </p:grpSpPr>
          <p:sp>
            <p:nvSpPr>
              <p:cNvPr id="3530" name="Google Shape;3530;p62"/>
              <p:cNvSpPr/>
              <p:nvPr/>
            </p:nvSpPr>
            <p:spPr>
              <a:xfrm>
                <a:off x="2582172" y="4652203"/>
                <a:ext cx="235017" cy="361613"/>
              </a:xfrm>
              <a:custGeom>
                <a:rect b="b" l="l" r="r" t="t"/>
                <a:pathLst>
                  <a:path extrusionOk="0" h="5213" w="3388">
                    <a:moveTo>
                      <a:pt x="1" y="0"/>
                    </a:moveTo>
                    <a:lnTo>
                      <a:pt x="1" y="5212"/>
                    </a:lnTo>
                    <a:lnTo>
                      <a:pt x="3388" y="5212"/>
                    </a:lnTo>
                    <a:lnTo>
                      <a:pt x="2004" y="0"/>
                    </a:lnTo>
                    <a:close/>
                  </a:path>
                </a:pathLst>
              </a:custGeom>
              <a:solidFill>
                <a:srgbClr val="4835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1" name="Google Shape;3531;p62"/>
              <p:cNvSpPr/>
              <p:nvPr/>
            </p:nvSpPr>
            <p:spPr>
              <a:xfrm>
                <a:off x="2529799" y="4662400"/>
                <a:ext cx="235780" cy="363000"/>
              </a:xfrm>
              <a:custGeom>
                <a:rect b="b" l="l" r="r" t="t"/>
                <a:pathLst>
                  <a:path extrusionOk="0" h="5233" w="3399">
                    <a:moveTo>
                      <a:pt x="1" y="0"/>
                    </a:moveTo>
                    <a:lnTo>
                      <a:pt x="1" y="5233"/>
                    </a:lnTo>
                    <a:lnTo>
                      <a:pt x="3398" y="5233"/>
                    </a:lnTo>
                    <a:lnTo>
                      <a:pt x="2360" y="0"/>
                    </a:lnTo>
                    <a:close/>
                  </a:path>
                </a:pathLst>
              </a:custGeom>
              <a:solidFill>
                <a:srgbClr val="D3B5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2" name="Google Shape;3532;p62"/>
              <p:cNvSpPr/>
              <p:nvPr/>
            </p:nvSpPr>
            <p:spPr>
              <a:xfrm>
                <a:off x="2482559" y="4685639"/>
                <a:ext cx="235017" cy="363069"/>
              </a:xfrm>
              <a:custGeom>
                <a:rect b="b" l="l" r="r" t="t"/>
                <a:pathLst>
                  <a:path extrusionOk="0" h="5234" w="3388">
                    <a:moveTo>
                      <a:pt x="0" y="1"/>
                    </a:moveTo>
                    <a:lnTo>
                      <a:pt x="0" y="5233"/>
                    </a:lnTo>
                    <a:lnTo>
                      <a:pt x="3387" y="5233"/>
                    </a:lnTo>
                    <a:lnTo>
                      <a:pt x="2014" y="1"/>
                    </a:lnTo>
                    <a:close/>
                  </a:path>
                </a:pathLst>
              </a:custGeom>
              <a:solidFill>
                <a:srgbClr val="4835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3" name="Google Shape;3533;p62"/>
              <p:cNvSpPr/>
              <p:nvPr/>
            </p:nvSpPr>
            <p:spPr>
              <a:xfrm>
                <a:off x="2601110" y="4652620"/>
                <a:ext cx="235780" cy="396435"/>
              </a:xfrm>
              <a:custGeom>
                <a:rect b="b" l="l" r="r" t="t"/>
                <a:pathLst>
                  <a:path extrusionOk="0" h="5715" w="3399">
                    <a:moveTo>
                      <a:pt x="1689" y="0"/>
                    </a:moveTo>
                    <a:cubicBezTo>
                      <a:pt x="1675" y="0"/>
                      <a:pt x="1661" y="2"/>
                      <a:pt x="1647" y="5"/>
                    </a:cubicBezTo>
                    <a:lnTo>
                      <a:pt x="137" y="477"/>
                    </a:lnTo>
                    <a:cubicBezTo>
                      <a:pt x="53" y="498"/>
                      <a:pt x="1" y="592"/>
                      <a:pt x="32" y="686"/>
                    </a:cubicBezTo>
                    <a:lnTo>
                      <a:pt x="1542" y="5594"/>
                    </a:lnTo>
                    <a:cubicBezTo>
                      <a:pt x="1568" y="5673"/>
                      <a:pt x="1638" y="5715"/>
                      <a:pt x="1709" y="5715"/>
                    </a:cubicBezTo>
                    <a:cubicBezTo>
                      <a:pt x="1723" y="5715"/>
                      <a:pt x="1738" y="5713"/>
                      <a:pt x="1752" y="5709"/>
                    </a:cubicBezTo>
                    <a:lnTo>
                      <a:pt x="3262" y="5238"/>
                    </a:lnTo>
                    <a:cubicBezTo>
                      <a:pt x="3356" y="5217"/>
                      <a:pt x="3398" y="5122"/>
                      <a:pt x="3377" y="5028"/>
                    </a:cubicBezTo>
                    <a:lnTo>
                      <a:pt x="1857" y="120"/>
                    </a:lnTo>
                    <a:cubicBezTo>
                      <a:pt x="1839" y="49"/>
                      <a:pt x="1768" y="0"/>
                      <a:pt x="1689" y="0"/>
                    </a:cubicBezTo>
                    <a:close/>
                  </a:path>
                </a:pathLst>
              </a:custGeom>
              <a:solidFill>
                <a:srgbClr val="5E44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4" name="Google Shape;3534;p62"/>
              <p:cNvSpPr/>
              <p:nvPr/>
            </p:nvSpPr>
            <p:spPr>
              <a:xfrm>
                <a:off x="2630938" y="4652897"/>
                <a:ext cx="206646" cy="388527"/>
              </a:xfrm>
              <a:custGeom>
                <a:rect b="b" l="l" r="r" t="t"/>
                <a:pathLst>
                  <a:path extrusionOk="0" h="5601" w="2979">
                    <a:moveTo>
                      <a:pt x="1332" y="1"/>
                    </a:moveTo>
                    <a:lnTo>
                      <a:pt x="137" y="378"/>
                    </a:lnTo>
                    <a:cubicBezTo>
                      <a:pt x="42" y="399"/>
                      <a:pt x="0" y="494"/>
                      <a:pt x="21" y="588"/>
                    </a:cubicBezTo>
                    <a:lnTo>
                      <a:pt x="1542" y="5496"/>
                    </a:lnTo>
                    <a:cubicBezTo>
                      <a:pt x="1563" y="5548"/>
                      <a:pt x="1594" y="5590"/>
                      <a:pt x="1647" y="5601"/>
                    </a:cubicBezTo>
                    <a:lnTo>
                      <a:pt x="2842" y="5234"/>
                    </a:lnTo>
                    <a:cubicBezTo>
                      <a:pt x="2937" y="5202"/>
                      <a:pt x="2979" y="5108"/>
                      <a:pt x="2958" y="5024"/>
                    </a:cubicBezTo>
                    <a:lnTo>
                      <a:pt x="1437" y="116"/>
                    </a:lnTo>
                    <a:cubicBezTo>
                      <a:pt x="1427" y="64"/>
                      <a:pt x="1385" y="22"/>
                      <a:pt x="1332" y="1"/>
                    </a:cubicBezTo>
                    <a:close/>
                  </a:path>
                </a:pathLst>
              </a:custGeom>
              <a:solidFill>
                <a:srgbClr val="7050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5" name="Google Shape;3535;p62"/>
              <p:cNvSpPr/>
              <p:nvPr/>
            </p:nvSpPr>
            <p:spPr>
              <a:xfrm>
                <a:off x="2618590" y="4670725"/>
                <a:ext cx="117855" cy="66454"/>
              </a:xfrm>
              <a:custGeom>
                <a:rect b="b" l="l" r="r" t="t"/>
                <a:pathLst>
                  <a:path extrusionOk="0" h="958" w="1699">
                    <a:moveTo>
                      <a:pt x="1448" y="1"/>
                    </a:moveTo>
                    <a:cubicBezTo>
                      <a:pt x="1434" y="1"/>
                      <a:pt x="1420" y="2"/>
                      <a:pt x="1405" y="6"/>
                    </a:cubicBezTo>
                    <a:lnTo>
                      <a:pt x="116" y="404"/>
                    </a:lnTo>
                    <a:cubicBezTo>
                      <a:pt x="42" y="425"/>
                      <a:pt x="0" y="499"/>
                      <a:pt x="21" y="583"/>
                    </a:cubicBezTo>
                    <a:lnTo>
                      <a:pt x="137" y="950"/>
                    </a:lnTo>
                    <a:cubicBezTo>
                      <a:pt x="152" y="955"/>
                      <a:pt x="168" y="958"/>
                      <a:pt x="184" y="958"/>
                    </a:cubicBezTo>
                    <a:cubicBezTo>
                      <a:pt x="199" y="958"/>
                      <a:pt x="215" y="955"/>
                      <a:pt x="231" y="950"/>
                    </a:cubicBezTo>
                    <a:lnTo>
                      <a:pt x="1605" y="530"/>
                    </a:lnTo>
                    <a:cubicBezTo>
                      <a:pt x="1647" y="520"/>
                      <a:pt x="1678" y="488"/>
                      <a:pt x="1699" y="446"/>
                    </a:cubicBezTo>
                    <a:lnTo>
                      <a:pt x="1594" y="100"/>
                    </a:lnTo>
                    <a:cubicBezTo>
                      <a:pt x="1568" y="40"/>
                      <a:pt x="1514" y="1"/>
                      <a:pt x="1448" y="1"/>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6" name="Google Shape;3536;p62"/>
              <p:cNvSpPr/>
              <p:nvPr/>
            </p:nvSpPr>
            <p:spPr>
              <a:xfrm>
                <a:off x="2658547" y="4724485"/>
                <a:ext cx="77206" cy="43979"/>
              </a:xfrm>
              <a:custGeom>
                <a:rect b="b" l="l" r="r" t="t"/>
                <a:pathLst>
                  <a:path extrusionOk="0" h="634" w="1113">
                    <a:moveTo>
                      <a:pt x="952" y="0"/>
                    </a:moveTo>
                    <a:cubicBezTo>
                      <a:pt x="942" y="0"/>
                      <a:pt x="933" y="3"/>
                      <a:pt x="924" y="7"/>
                    </a:cubicBezTo>
                    <a:lnTo>
                      <a:pt x="85" y="269"/>
                    </a:lnTo>
                    <a:cubicBezTo>
                      <a:pt x="32" y="280"/>
                      <a:pt x="1" y="332"/>
                      <a:pt x="22" y="385"/>
                    </a:cubicBezTo>
                    <a:lnTo>
                      <a:pt x="95" y="626"/>
                    </a:lnTo>
                    <a:cubicBezTo>
                      <a:pt x="106" y="631"/>
                      <a:pt x="116" y="634"/>
                      <a:pt x="127" y="634"/>
                    </a:cubicBezTo>
                    <a:cubicBezTo>
                      <a:pt x="137" y="634"/>
                      <a:pt x="148" y="631"/>
                      <a:pt x="158" y="626"/>
                    </a:cubicBezTo>
                    <a:lnTo>
                      <a:pt x="1050" y="353"/>
                    </a:lnTo>
                    <a:cubicBezTo>
                      <a:pt x="1081" y="343"/>
                      <a:pt x="1102" y="322"/>
                      <a:pt x="1112" y="301"/>
                    </a:cubicBezTo>
                    <a:lnTo>
                      <a:pt x="1039" y="70"/>
                    </a:lnTo>
                    <a:cubicBezTo>
                      <a:pt x="1023" y="29"/>
                      <a:pt x="987" y="0"/>
                      <a:pt x="952"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7" name="Google Shape;3537;p62"/>
              <p:cNvSpPr/>
              <p:nvPr/>
            </p:nvSpPr>
            <p:spPr>
              <a:xfrm>
                <a:off x="2440383" y="4589633"/>
                <a:ext cx="136793" cy="132492"/>
              </a:xfrm>
              <a:custGeom>
                <a:rect b="b" l="l" r="r" t="t"/>
                <a:pathLst>
                  <a:path extrusionOk="0" h="1910" w="1972">
                    <a:moveTo>
                      <a:pt x="147" y="1"/>
                    </a:moveTo>
                    <a:cubicBezTo>
                      <a:pt x="0" y="1"/>
                      <a:pt x="0" y="1909"/>
                      <a:pt x="147" y="1909"/>
                    </a:cubicBezTo>
                    <a:lnTo>
                      <a:pt x="1971" y="1909"/>
                    </a:lnTo>
                    <a:cubicBezTo>
                      <a:pt x="1741" y="1573"/>
                      <a:pt x="1688" y="661"/>
                      <a:pt x="1971" y="1"/>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8" name="Google Shape;3538;p62"/>
              <p:cNvSpPr/>
              <p:nvPr/>
            </p:nvSpPr>
            <p:spPr>
              <a:xfrm>
                <a:off x="2472986" y="4629589"/>
                <a:ext cx="93993" cy="65622"/>
              </a:xfrm>
              <a:custGeom>
                <a:rect b="b" l="l" r="r" t="t"/>
                <a:pathLst>
                  <a:path extrusionOk="0" h="946" w="1355">
                    <a:moveTo>
                      <a:pt x="645" y="1"/>
                    </a:moveTo>
                    <a:cubicBezTo>
                      <a:pt x="179" y="1"/>
                      <a:pt x="0" y="416"/>
                      <a:pt x="23" y="672"/>
                    </a:cubicBezTo>
                    <a:cubicBezTo>
                      <a:pt x="44" y="861"/>
                      <a:pt x="694" y="945"/>
                      <a:pt x="1355" y="945"/>
                    </a:cubicBezTo>
                    <a:cubicBezTo>
                      <a:pt x="1313" y="704"/>
                      <a:pt x="1302" y="463"/>
                      <a:pt x="1323" y="221"/>
                    </a:cubicBezTo>
                    <a:cubicBezTo>
                      <a:pt x="1051" y="63"/>
                      <a:pt x="826" y="1"/>
                      <a:pt x="645" y="1"/>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9" name="Google Shape;3539;p62"/>
              <p:cNvSpPr/>
              <p:nvPr/>
            </p:nvSpPr>
            <p:spPr>
              <a:xfrm>
                <a:off x="2456338" y="4582349"/>
                <a:ext cx="151360" cy="22614"/>
              </a:xfrm>
              <a:custGeom>
                <a:rect b="b" l="l" r="r" t="t"/>
                <a:pathLst>
                  <a:path extrusionOk="0" h="326" w="2182">
                    <a:moveTo>
                      <a:pt x="1" y="1"/>
                    </a:moveTo>
                    <a:lnTo>
                      <a:pt x="1" y="326"/>
                    </a:lnTo>
                    <a:lnTo>
                      <a:pt x="2014" y="326"/>
                    </a:lnTo>
                    <a:cubicBezTo>
                      <a:pt x="2182" y="326"/>
                      <a:pt x="2182" y="1"/>
                      <a:pt x="2014" y="1"/>
                    </a:cubicBezTo>
                    <a:close/>
                  </a:path>
                </a:pathLst>
              </a:custGeom>
              <a:solidFill>
                <a:srgbClr val="E2AF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0" name="Google Shape;3540;p62"/>
              <p:cNvSpPr/>
              <p:nvPr/>
            </p:nvSpPr>
            <p:spPr>
              <a:xfrm>
                <a:off x="2456338" y="4705270"/>
                <a:ext cx="149209" cy="23377"/>
              </a:xfrm>
              <a:custGeom>
                <a:rect b="b" l="l" r="r" t="t"/>
                <a:pathLst>
                  <a:path extrusionOk="0" h="337" w="2151">
                    <a:moveTo>
                      <a:pt x="1" y="1"/>
                    </a:moveTo>
                    <a:lnTo>
                      <a:pt x="1" y="336"/>
                    </a:lnTo>
                    <a:lnTo>
                      <a:pt x="2014" y="336"/>
                    </a:lnTo>
                    <a:cubicBezTo>
                      <a:pt x="2150" y="336"/>
                      <a:pt x="2150" y="1"/>
                      <a:pt x="2014" y="1"/>
                    </a:cubicBezTo>
                    <a:close/>
                  </a:path>
                </a:pathLst>
              </a:custGeom>
              <a:solidFill>
                <a:srgbClr val="E2AF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1" name="Google Shape;3541;p62"/>
              <p:cNvSpPr/>
              <p:nvPr/>
            </p:nvSpPr>
            <p:spPr>
              <a:xfrm>
                <a:off x="2149382" y="4582349"/>
                <a:ext cx="328108" cy="146296"/>
              </a:xfrm>
              <a:custGeom>
                <a:rect b="b" l="l" r="r" t="t"/>
                <a:pathLst>
                  <a:path extrusionOk="0" h="2109" w="4730">
                    <a:moveTo>
                      <a:pt x="997" y="1"/>
                    </a:moveTo>
                    <a:cubicBezTo>
                      <a:pt x="1" y="1"/>
                      <a:pt x="1" y="2108"/>
                      <a:pt x="997" y="2108"/>
                    </a:cubicBezTo>
                    <a:lnTo>
                      <a:pt x="4667" y="2108"/>
                    </a:lnTo>
                    <a:cubicBezTo>
                      <a:pt x="4709" y="2108"/>
                      <a:pt x="4730" y="2056"/>
                      <a:pt x="4730" y="2004"/>
                    </a:cubicBezTo>
                    <a:cubicBezTo>
                      <a:pt x="4730" y="1941"/>
                      <a:pt x="4709" y="1773"/>
                      <a:pt x="4667" y="1773"/>
                    </a:cubicBezTo>
                    <a:lnTo>
                      <a:pt x="4594" y="1773"/>
                    </a:lnTo>
                    <a:cubicBezTo>
                      <a:pt x="4394" y="1773"/>
                      <a:pt x="4394" y="326"/>
                      <a:pt x="4594" y="326"/>
                    </a:cubicBezTo>
                    <a:lnTo>
                      <a:pt x="4667" y="326"/>
                    </a:lnTo>
                    <a:cubicBezTo>
                      <a:pt x="4709" y="326"/>
                      <a:pt x="4730" y="158"/>
                      <a:pt x="4730" y="106"/>
                    </a:cubicBezTo>
                    <a:cubicBezTo>
                      <a:pt x="4730" y="43"/>
                      <a:pt x="4709" y="1"/>
                      <a:pt x="466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2" name="Google Shape;3542;p62"/>
              <p:cNvSpPr/>
              <p:nvPr/>
            </p:nvSpPr>
            <p:spPr>
              <a:xfrm>
                <a:off x="2418532" y="4582349"/>
                <a:ext cx="58962" cy="146296"/>
              </a:xfrm>
              <a:custGeom>
                <a:rect b="b" l="l" r="r" t="t"/>
                <a:pathLst>
                  <a:path extrusionOk="0" h="2109" w="850">
                    <a:moveTo>
                      <a:pt x="493" y="1"/>
                    </a:moveTo>
                    <a:cubicBezTo>
                      <a:pt x="0" y="221"/>
                      <a:pt x="0" y="1899"/>
                      <a:pt x="493" y="2108"/>
                    </a:cubicBezTo>
                    <a:lnTo>
                      <a:pt x="787" y="2108"/>
                    </a:lnTo>
                    <a:cubicBezTo>
                      <a:pt x="818" y="2108"/>
                      <a:pt x="850" y="2066"/>
                      <a:pt x="850" y="2004"/>
                    </a:cubicBezTo>
                    <a:cubicBezTo>
                      <a:pt x="850" y="1951"/>
                      <a:pt x="818" y="1773"/>
                      <a:pt x="787" y="1773"/>
                    </a:cubicBezTo>
                    <a:lnTo>
                      <a:pt x="714" y="1773"/>
                    </a:lnTo>
                    <a:cubicBezTo>
                      <a:pt x="514" y="1773"/>
                      <a:pt x="514" y="336"/>
                      <a:pt x="714" y="336"/>
                    </a:cubicBezTo>
                    <a:lnTo>
                      <a:pt x="787" y="336"/>
                    </a:lnTo>
                    <a:cubicBezTo>
                      <a:pt x="818" y="336"/>
                      <a:pt x="850" y="158"/>
                      <a:pt x="850" y="106"/>
                    </a:cubicBezTo>
                    <a:cubicBezTo>
                      <a:pt x="850" y="43"/>
                      <a:pt x="818" y="1"/>
                      <a:pt x="787" y="1"/>
                    </a:cubicBezTo>
                    <a:close/>
                  </a:path>
                </a:pathLst>
              </a:custGeom>
              <a:solidFill>
                <a:srgbClr val="E2AF5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3" name="Google Shape;3543;p62"/>
              <p:cNvSpPr/>
              <p:nvPr/>
            </p:nvSpPr>
            <p:spPr>
              <a:xfrm>
                <a:off x="2193015" y="4610027"/>
                <a:ext cx="53899" cy="90941"/>
              </a:xfrm>
              <a:custGeom>
                <a:rect b="b" l="l" r="r" t="t"/>
                <a:pathLst>
                  <a:path extrusionOk="0" h="1311" w="777">
                    <a:moveTo>
                      <a:pt x="347" y="0"/>
                    </a:moveTo>
                    <a:cubicBezTo>
                      <a:pt x="1" y="0"/>
                      <a:pt x="1" y="1311"/>
                      <a:pt x="347" y="1311"/>
                    </a:cubicBezTo>
                    <a:lnTo>
                      <a:pt x="777" y="1311"/>
                    </a:lnTo>
                    <a:cubicBezTo>
                      <a:pt x="504" y="1164"/>
                      <a:pt x="504" y="147"/>
                      <a:pt x="777"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4" name="Google Shape;3544;p62"/>
              <p:cNvSpPr/>
              <p:nvPr/>
            </p:nvSpPr>
            <p:spPr>
              <a:xfrm>
                <a:off x="2355962" y="4610027"/>
                <a:ext cx="53899" cy="90941"/>
              </a:xfrm>
              <a:custGeom>
                <a:rect b="b" l="l" r="r" t="t"/>
                <a:pathLst>
                  <a:path extrusionOk="0" h="1311" w="777">
                    <a:moveTo>
                      <a:pt x="357" y="0"/>
                    </a:moveTo>
                    <a:cubicBezTo>
                      <a:pt x="1" y="0"/>
                      <a:pt x="1" y="1311"/>
                      <a:pt x="357" y="1311"/>
                    </a:cubicBezTo>
                    <a:lnTo>
                      <a:pt x="777" y="1311"/>
                    </a:lnTo>
                    <a:cubicBezTo>
                      <a:pt x="514" y="1164"/>
                      <a:pt x="514" y="147"/>
                      <a:pt x="777"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5" name="Google Shape;3545;p62"/>
              <p:cNvSpPr/>
              <p:nvPr/>
            </p:nvSpPr>
            <p:spPr>
              <a:xfrm>
                <a:off x="2469448" y="4733642"/>
                <a:ext cx="175361" cy="163777"/>
              </a:xfrm>
              <a:custGeom>
                <a:rect b="b" l="l" r="r" t="t"/>
                <a:pathLst>
                  <a:path extrusionOk="0" h="2361" w="2528">
                    <a:moveTo>
                      <a:pt x="231" y="1"/>
                    </a:moveTo>
                    <a:cubicBezTo>
                      <a:pt x="0" y="1"/>
                      <a:pt x="0" y="2360"/>
                      <a:pt x="231" y="2360"/>
                    </a:cubicBezTo>
                    <a:lnTo>
                      <a:pt x="2528" y="2360"/>
                    </a:lnTo>
                    <a:cubicBezTo>
                      <a:pt x="2370" y="1773"/>
                      <a:pt x="2349" y="630"/>
                      <a:pt x="2528" y="1"/>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6" name="Google Shape;3546;p62"/>
              <p:cNvSpPr/>
              <p:nvPr/>
            </p:nvSpPr>
            <p:spPr>
              <a:xfrm>
                <a:off x="2522585" y="4778731"/>
                <a:ext cx="117855" cy="99750"/>
              </a:xfrm>
              <a:custGeom>
                <a:rect b="b" l="l" r="r" t="t"/>
                <a:pathLst>
                  <a:path extrusionOk="0" h="1438" w="1699">
                    <a:moveTo>
                      <a:pt x="1657" y="1"/>
                    </a:moveTo>
                    <a:cubicBezTo>
                      <a:pt x="734" y="1"/>
                      <a:pt x="0" y="326"/>
                      <a:pt x="0" y="714"/>
                    </a:cubicBezTo>
                    <a:cubicBezTo>
                      <a:pt x="0" y="1113"/>
                      <a:pt x="745" y="1438"/>
                      <a:pt x="1657" y="1438"/>
                    </a:cubicBezTo>
                    <a:lnTo>
                      <a:pt x="1699" y="1438"/>
                    </a:lnTo>
                    <a:cubicBezTo>
                      <a:pt x="1636" y="955"/>
                      <a:pt x="1615" y="483"/>
                      <a:pt x="1657" y="1"/>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7" name="Google Shape;3547;p62"/>
              <p:cNvSpPr/>
              <p:nvPr/>
            </p:nvSpPr>
            <p:spPr>
              <a:xfrm>
                <a:off x="2099160" y="4722751"/>
                <a:ext cx="427789" cy="184864"/>
              </a:xfrm>
              <a:custGeom>
                <a:rect b="b" l="l" r="r" t="t"/>
                <a:pathLst>
                  <a:path extrusionOk="0" h="2665" w="6167">
                    <a:moveTo>
                      <a:pt x="819" y="1"/>
                    </a:moveTo>
                    <a:cubicBezTo>
                      <a:pt x="1" y="1"/>
                      <a:pt x="1" y="2664"/>
                      <a:pt x="819" y="2664"/>
                    </a:cubicBezTo>
                    <a:lnTo>
                      <a:pt x="6062" y="2664"/>
                    </a:lnTo>
                    <a:cubicBezTo>
                      <a:pt x="6114" y="2664"/>
                      <a:pt x="6167" y="2591"/>
                      <a:pt x="6167" y="2507"/>
                    </a:cubicBezTo>
                    <a:cubicBezTo>
                      <a:pt x="6167" y="2412"/>
                      <a:pt x="6114" y="2339"/>
                      <a:pt x="6062" y="2339"/>
                    </a:cubicBezTo>
                    <a:lnTo>
                      <a:pt x="5947" y="2339"/>
                    </a:lnTo>
                    <a:cubicBezTo>
                      <a:pt x="5632" y="2339"/>
                      <a:pt x="5632" y="315"/>
                      <a:pt x="5947" y="315"/>
                    </a:cubicBezTo>
                    <a:lnTo>
                      <a:pt x="6062" y="315"/>
                    </a:lnTo>
                    <a:cubicBezTo>
                      <a:pt x="6114" y="315"/>
                      <a:pt x="6167" y="252"/>
                      <a:pt x="6167" y="158"/>
                    </a:cubicBezTo>
                    <a:cubicBezTo>
                      <a:pt x="6167" y="74"/>
                      <a:pt x="6114" y="1"/>
                      <a:pt x="6062" y="1"/>
                    </a:cubicBezTo>
                    <a:close/>
                  </a:path>
                </a:pathLst>
              </a:custGeom>
              <a:solidFill>
                <a:srgbClr val="7E6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8" name="Google Shape;3548;p62"/>
              <p:cNvSpPr/>
              <p:nvPr/>
            </p:nvSpPr>
            <p:spPr>
              <a:xfrm>
                <a:off x="2494213" y="4722751"/>
                <a:ext cx="165164" cy="21920"/>
              </a:xfrm>
              <a:custGeom>
                <a:rect b="b" l="l" r="r" t="t"/>
                <a:pathLst>
                  <a:path extrusionOk="0" h="316" w="2381">
                    <a:moveTo>
                      <a:pt x="0" y="1"/>
                    </a:moveTo>
                    <a:lnTo>
                      <a:pt x="0" y="315"/>
                    </a:lnTo>
                    <a:lnTo>
                      <a:pt x="2307" y="315"/>
                    </a:lnTo>
                    <a:cubicBezTo>
                      <a:pt x="2349" y="315"/>
                      <a:pt x="2380" y="242"/>
                      <a:pt x="2380" y="158"/>
                    </a:cubicBezTo>
                    <a:cubicBezTo>
                      <a:pt x="2380" y="74"/>
                      <a:pt x="2349" y="1"/>
                      <a:pt x="2307" y="1"/>
                    </a:cubicBezTo>
                    <a:close/>
                  </a:path>
                </a:pathLst>
              </a:custGeom>
              <a:solidFill>
                <a:srgbClr val="7E6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9" name="Google Shape;3549;p62"/>
              <p:cNvSpPr/>
              <p:nvPr/>
            </p:nvSpPr>
            <p:spPr>
              <a:xfrm>
                <a:off x="2494213" y="4885004"/>
                <a:ext cx="165164" cy="22614"/>
              </a:xfrm>
              <a:custGeom>
                <a:rect b="b" l="l" r="r" t="t"/>
                <a:pathLst>
                  <a:path extrusionOk="0" h="326" w="2381">
                    <a:moveTo>
                      <a:pt x="0" y="0"/>
                    </a:moveTo>
                    <a:lnTo>
                      <a:pt x="0" y="325"/>
                    </a:lnTo>
                    <a:lnTo>
                      <a:pt x="2307" y="325"/>
                    </a:lnTo>
                    <a:cubicBezTo>
                      <a:pt x="2349" y="325"/>
                      <a:pt x="2380" y="252"/>
                      <a:pt x="2380" y="168"/>
                    </a:cubicBezTo>
                    <a:cubicBezTo>
                      <a:pt x="2380" y="73"/>
                      <a:pt x="2349" y="0"/>
                      <a:pt x="2307" y="0"/>
                    </a:cubicBezTo>
                    <a:close/>
                  </a:path>
                </a:pathLst>
              </a:custGeom>
              <a:solidFill>
                <a:srgbClr val="7E62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0" name="Google Shape;3550;p62"/>
              <p:cNvSpPr/>
              <p:nvPr/>
            </p:nvSpPr>
            <p:spPr>
              <a:xfrm>
                <a:off x="2099160" y="4722751"/>
                <a:ext cx="397961" cy="184864"/>
              </a:xfrm>
              <a:custGeom>
                <a:rect b="b" l="l" r="r" t="t"/>
                <a:pathLst>
                  <a:path extrusionOk="0" h="2665" w="5737">
                    <a:moveTo>
                      <a:pt x="819" y="1"/>
                    </a:moveTo>
                    <a:cubicBezTo>
                      <a:pt x="1" y="1"/>
                      <a:pt x="1" y="2664"/>
                      <a:pt x="819" y="2664"/>
                    </a:cubicBezTo>
                    <a:lnTo>
                      <a:pt x="5737" y="2664"/>
                    </a:lnTo>
                    <a:cubicBezTo>
                      <a:pt x="4919" y="2664"/>
                      <a:pt x="4919" y="1"/>
                      <a:pt x="57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1" name="Google Shape;3551;p62"/>
              <p:cNvSpPr/>
              <p:nvPr/>
            </p:nvSpPr>
            <p:spPr>
              <a:xfrm>
                <a:off x="2126838" y="4748972"/>
                <a:ext cx="60419" cy="131729"/>
              </a:xfrm>
              <a:custGeom>
                <a:rect b="b" l="l" r="r" t="t"/>
                <a:pathLst>
                  <a:path extrusionOk="0" h="1899" w="871">
                    <a:moveTo>
                      <a:pt x="451" y="0"/>
                    </a:moveTo>
                    <a:cubicBezTo>
                      <a:pt x="0" y="0"/>
                      <a:pt x="0" y="1898"/>
                      <a:pt x="451" y="1898"/>
                    </a:cubicBezTo>
                    <a:lnTo>
                      <a:pt x="871" y="1898"/>
                    </a:lnTo>
                    <a:cubicBezTo>
                      <a:pt x="598" y="1625"/>
                      <a:pt x="598" y="273"/>
                      <a:pt x="871"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2" name="Google Shape;3552;p62"/>
              <p:cNvSpPr/>
              <p:nvPr/>
            </p:nvSpPr>
            <p:spPr>
              <a:xfrm>
                <a:off x="2202519" y="4794755"/>
                <a:ext cx="216080" cy="40788"/>
              </a:xfrm>
              <a:custGeom>
                <a:rect b="b" l="l" r="r" t="t"/>
                <a:pathLst>
                  <a:path extrusionOk="0" h="588" w="3115">
                    <a:moveTo>
                      <a:pt x="94" y="1"/>
                    </a:moveTo>
                    <a:cubicBezTo>
                      <a:pt x="0" y="1"/>
                      <a:pt x="0" y="588"/>
                      <a:pt x="94" y="588"/>
                    </a:cubicBezTo>
                    <a:lnTo>
                      <a:pt x="3114" y="588"/>
                    </a:lnTo>
                    <a:cubicBezTo>
                      <a:pt x="3052" y="588"/>
                      <a:pt x="3052" y="1"/>
                      <a:pt x="3114" y="1"/>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3" name="Google Shape;3553;p62"/>
              <p:cNvSpPr/>
              <p:nvPr/>
            </p:nvSpPr>
            <p:spPr>
              <a:xfrm>
                <a:off x="2462928" y="4911919"/>
                <a:ext cx="181882" cy="125139"/>
              </a:xfrm>
              <a:custGeom>
                <a:rect b="b" l="l" r="r" t="t"/>
                <a:pathLst>
                  <a:path extrusionOk="0" h="1804" w="2622">
                    <a:moveTo>
                      <a:pt x="283" y="0"/>
                    </a:moveTo>
                    <a:cubicBezTo>
                      <a:pt x="0" y="0"/>
                      <a:pt x="0" y="1804"/>
                      <a:pt x="283" y="1804"/>
                    </a:cubicBezTo>
                    <a:lnTo>
                      <a:pt x="2622" y="1804"/>
                    </a:lnTo>
                    <a:cubicBezTo>
                      <a:pt x="2129" y="1300"/>
                      <a:pt x="2129" y="503"/>
                      <a:pt x="2622"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4" name="Google Shape;3554;p62"/>
              <p:cNvSpPr/>
              <p:nvPr/>
            </p:nvSpPr>
            <p:spPr>
              <a:xfrm>
                <a:off x="2510168" y="4943897"/>
                <a:ext cx="134642" cy="93161"/>
              </a:xfrm>
              <a:custGeom>
                <a:rect b="b" l="l" r="r" t="t"/>
                <a:pathLst>
                  <a:path extrusionOk="0" h="1343" w="1941">
                    <a:moveTo>
                      <a:pt x="1647" y="0"/>
                    </a:moveTo>
                    <a:cubicBezTo>
                      <a:pt x="735" y="32"/>
                      <a:pt x="1" y="367"/>
                      <a:pt x="1" y="776"/>
                    </a:cubicBezTo>
                    <a:cubicBezTo>
                      <a:pt x="1" y="997"/>
                      <a:pt x="210" y="1196"/>
                      <a:pt x="546" y="1343"/>
                    </a:cubicBezTo>
                    <a:lnTo>
                      <a:pt x="1941" y="1343"/>
                    </a:lnTo>
                    <a:cubicBezTo>
                      <a:pt x="1595" y="986"/>
                      <a:pt x="1479" y="462"/>
                      <a:pt x="1647"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5" name="Google Shape;3555;p62"/>
              <p:cNvSpPr/>
              <p:nvPr/>
            </p:nvSpPr>
            <p:spPr>
              <a:xfrm>
                <a:off x="2013351" y="4903178"/>
                <a:ext cx="519424" cy="141163"/>
              </a:xfrm>
              <a:custGeom>
                <a:rect b="b" l="l" r="r" t="t"/>
                <a:pathLst>
                  <a:path extrusionOk="0" h="2035" w="7488">
                    <a:moveTo>
                      <a:pt x="997" y="0"/>
                    </a:moveTo>
                    <a:cubicBezTo>
                      <a:pt x="1" y="0"/>
                      <a:pt x="1" y="2035"/>
                      <a:pt x="997" y="2035"/>
                    </a:cubicBezTo>
                    <a:lnTo>
                      <a:pt x="7362" y="2035"/>
                    </a:lnTo>
                    <a:cubicBezTo>
                      <a:pt x="7435" y="2035"/>
                      <a:pt x="7488" y="1982"/>
                      <a:pt x="7488" y="1919"/>
                    </a:cubicBezTo>
                    <a:cubicBezTo>
                      <a:pt x="7488" y="1846"/>
                      <a:pt x="7435" y="1793"/>
                      <a:pt x="7362" y="1793"/>
                    </a:cubicBezTo>
                    <a:lnTo>
                      <a:pt x="7226" y="1793"/>
                    </a:lnTo>
                    <a:cubicBezTo>
                      <a:pt x="6848" y="1793"/>
                      <a:pt x="6848" y="241"/>
                      <a:pt x="7226" y="241"/>
                    </a:cubicBezTo>
                    <a:lnTo>
                      <a:pt x="7362" y="241"/>
                    </a:lnTo>
                    <a:cubicBezTo>
                      <a:pt x="7435" y="241"/>
                      <a:pt x="7488" y="189"/>
                      <a:pt x="7488" y="126"/>
                    </a:cubicBezTo>
                    <a:cubicBezTo>
                      <a:pt x="7488" y="53"/>
                      <a:pt x="7435" y="0"/>
                      <a:pt x="7362" y="0"/>
                    </a:cubicBezTo>
                    <a:close/>
                  </a:path>
                </a:pathLst>
              </a:custGeom>
              <a:solidFill>
                <a:srgbClr val="285A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6" name="Google Shape;3556;p62"/>
              <p:cNvSpPr/>
              <p:nvPr/>
            </p:nvSpPr>
            <p:spPr>
              <a:xfrm>
                <a:off x="2493450" y="4903178"/>
                <a:ext cx="169534" cy="16787"/>
              </a:xfrm>
              <a:custGeom>
                <a:rect b="b" l="l" r="r" t="t"/>
                <a:pathLst>
                  <a:path extrusionOk="0" h="242" w="2444">
                    <a:moveTo>
                      <a:pt x="1" y="0"/>
                    </a:moveTo>
                    <a:lnTo>
                      <a:pt x="1" y="241"/>
                    </a:lnTo>
                    <a:lnTo>
                      <a:pt x="2360" y="241"/>
                    </a:lnTo>
                    <a:cubicBezTo>
                      <a:pt x="2402" y="241"/>
                      <a:pt x="2444" y="189"/>
                      <a:pt x="2444" y="126"/>
                    </a:cubicBezTo>
                    <a:cubicBezTo>
                      <a:pt x="2444" y="53"/>
                      <a:pt x="2402" y="0"/>
                      <a:pt x="2360" y="0"/>
                    </a:cubicBezTo>
                    <a:close/>
                  </a:path>
                </a:pathLst>
              </a:custGeom>
              <a:solidFill>
                <a:srgbClr val="285A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7" name="Google Shape;3557;p62"/>
              <p:cNvSpPr/>
              <p:nvPr/>
            </p:nvSpPr>
            <p:spPr>
              <a:xfrm>
                <a:off x="2493450" y="5027556"/>
                <a:ext cx="169534" cy="16787"/>
              </a:xfrm>
              <a:custGeom>
                <a:rect b="b" l="l" r="r" t="t"/>
                <a:pathLst>
                  <a:path extrusionOk="0" h="242" w="2444">
                    <a:moveTo>
                      <a:pt x="1" y="0"/>
                    </a:moveTo>
                    <a:lnTo>
                      <a:pt x="1" y="242"/>
                    </a:lnTo>
                    <a:lnTo>
                      <a:pt x="2360" y="242"/>
                    </a:lnTo>
                    <a:cubicBezTo>
                      <a:pt x="2402" y="242"/>
                      <a:pt x="2444" y="189"/>
                      <a:pt x="2444" y="126"/>
                    </a:cubicBezTo>
                    <a:cubicBezTo>
                      <a:pt x="2444" y="53"/>
                      <a:pt x="2402" y="0"/>
                      <a:pt x="2360" y="0"/>
                    </a:cubicBezTo>
                    <a:close/>
                  </a:path>
                </a:pathLst>
              </a:custGeom>
              <a:solidFill>
                <a:srgbClr val="285A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8" name="Google Shape;3558;p62"/>
              <p:cNvSpPr/>
              <p:nvPr/>
            </p:nvSpPr>
            <p:spPr>
              <a:xfrm>
                <a:off x="2013351" y="4903178"/>
                <a:ext cx="497642" cy="141163"/>
              </a:xfrm>
              <a:custGeom>
                <a:rect b="b" l="l" r="r" t="t"/>
                <a:pathLst>
                  <a:path extrusionOk="0" h="2035" w="7174">
                    <a:moveTo>
                      <a:pt x="997" y="0"/>
                    </a:moveTo>
                    <a:cubicBezTo>
                      <a:pt x="1" y="0"/>
                      <a:pt x="1" y="2035"/>
                      <a:pt x="997" y="2035"/>
                    </a:cubicBezTo>
                    <a:lnTo>
                      <a:pt x="7173" y="2035"/>
                    </a:lnTo>
                    <a:cubicBezTo>
                      <a:pt x="6481" y="2035"/>
                      <a:pt x="6481" y="0"/>
                      <a:pt x="717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59" name="Google Shape;3559;p62"/>
          <p:cNvGrpSpPr/>
          <p:nvPr/>
        </p:nvGrpSpPr>
        <p:grpSpPr>
          <a:xfrm flipH="1" rot="1321491">
            <a:off x="6833506" y="2429758"/>
            <a:ext cx="714934" cy="378491"/>
            <a:chOff x="-1074225" y="4512538"/>
            <a:chExt cx="714950" cy="378500"/>
          </a:xfrm>
        </p:grpSpPr>
        <p:sp>
          <p:nvSpPr>
            <p:cNvPr id="3560" name="Google Shape;3560;p62"/>
            <p:cNvSpPr/>
            <p:nvPr/>
          </p:nvSpPr>
          <p:spPr>
            <a:xfrm>
              <a:off x="-962825" y="4548088"/>
              <a:ext cx="188375" cy="120175"/>
            </a:xfrm>
            <a:custGeom>
              <a:rect b="b" l="l" r="r" t="t"/>
              <a:pathLst>
                <a:path extrusionOk="0" h="4807" w="7535">
                  <a:moveTo>
                    <a:pt x="2269" y="0"/>
                  </a:moveTo>
                  <a:lnTo>
                    <a:pt x="0" y="2619"/>
                  </a:lnTo>
                  <a:lnTo>
                    <a:pt x="7534" y="4807"/>
                  </a:lnTo>
                  <a:lnTo>
                    <a:pt x="2269" y="0"/>
                  </a:ln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1" name="Google Shape;3561;p62"/>
            <p:cNvSpPr/>
            <p:nvPr/>
          </p:nvSpPr>
          <p:spPr>
            <a:xfrm>
              <a:off x="-1064100" y="4512538"/>
              <a:ext cx="642725" cy="266450"/>
            </a:xfrm>
            <a:custGeom>
              <a:rect b="b" l="l" r="r" t="t"/>
              <a:pathLst>
                <a:path extrusionOk="0" h="10658" w="25709">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2" name="Google Shape;3562;p62"/>
            <p:cNvSpPr/>
            <p:nvPr/>
          </p:nvSpPr>
          <p:spPr>
            <a:xfrm>
              <a:off x="-1053975" y="4564288"/>
              <a:ext cx="81050" cy="60775"/>
            </a:xfrm>
            <a:custGeom>
              <a:rect b="b" l="l" r="r" t="t"/>
              <a:pathLst>
                <a:path extrusionOk="0" h="2431" w="3242">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3" name="Google Shape;3563;p62"/>
            <p:cNvSpPr/>
            <p:nvPr/>
          </p:nvSpPr>
          <p:spPr>
            <a:xfrm>
              <a:off x="-997925" y="4570088"/>
              <a:ext cx="98575" cy="24600"/>
            </a:xfrm>
            <a:custGeom>
              <a:rect b="b" l="l" r="r" t="t"/>
              <a:pathLst>
                <a:path extrusionOk="0" h="984" w="3943">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4" name="Google Shape;3564;p62"/>
            <p:cNvSpPr/>
            <p:nvPr/>
          </p:nvSpPr>
          <p:spPr>
            <a:xfrm>
              <a:off x="-837950" y="4525788"/>
              <a:ext cx="162050" cy="93200"/>
            </a:xfrm>
            <a:custGeom>
              <a:rect b="b" l="l" r="r" t="t"/>
              <a:pathLst>
                <a:path extrusionOk="0" h="3728" w="6482">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5" name="Google Shape;3565;p62"/>
            <p:cNvSpPr/>
            <p:nvPr/>
          </p:nvSpPr>
          <p:spPr>
            <a:xfrm>
              <a:off x="-742750" y="4536413"/>
              <a:ext cx="151925" cy="23850"/>
            </a:xfrm>
            <a:custGeom>
              <a:rect b="b" l="l" r="r" t="t"/>
              <a:pathLst>
                <a:path extrusionOk="0" h="954" w="6077">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6" name="Google Shape;3566;p62"/>
            <p:cNvSpPr/>
            <p:nvPr/>
          </p:nvSpPr>
          <p:spPr>
            <a:xfrm>
              <a:off x="-877100" y="4605913"/>
              <a:ext cx="40525" cy="25475"/>
            </a:xfrm>
            <a:custGeom>
              <a:rect b="b" l="l" r="r" t="t"/>
              <a:pathLst>
                <a:path extrusionOk="0" h="1019" w="1621">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7" name="Google Shape;3567;p62"/>
            <p:cNvSpPr/>
            <p:nvPr/>
          </p:nvSpPr>
          <p:spPr>
            <a:xfrm>
              <a:off x="-1074225" y="4544038"/>
              <a:ext cx="714950" cy="347000"/>
            </a:xfrm>
            <a:custGeom>
              <a:rect b="b" l="l" r="r" t="t"/>
              <a:pathLst>
                <a:path extrusionOk="0" h="13880" w="28598">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8" name="Google Shape;3568;p62"/>
            <p:cNvSpPr/>
            <p:nvPr/>
          </p:nvSpPr>
          <p:spPr>
            <a:xfrm>
              <a:off x="-815650" y="4565638"/>
              <a:ext cx="407775" cy="318650"/>
            </a:xfrm>
            <a:custGeom>
              <a:rect b="b" l="l" r="r" t="t"/>
              <a:pathLst>
                <a:path extrusionOk="0" h="12746" w="16311">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9" name="Google Shape;3569;p62"/>
            <p:cNvSpPr/>
            <p:nvPr/>
          </p:nvSpPr>
          <p:spPr>
            <a:xfrm>
              <a:off x="-1074225" y="4627063"/>
              <a:ext cx="411150" cy="263975"/>
            </a:xfrm>
            <a:custGeom>
              <a:rect b="b" l="l" r="r" t="t"/>
              <a:pathLst>
                <a:path extrusionOk="0" h="10559" w="16446">
                  <a:moveTo>
                    <a:pt x="1" y="0"/>
                  </a:moveTo>
                  <a:lnTo>
                    <a:pt x="8237" y="9425"/>
                  </a:lnTo>
                  <a:lnTo>
                    <a:pt x="16446" y="10559"/>
                  </a:lnTo>
                  <a:lnTo>
                    <a:pt x="16446" y="10559"/>
                  </a:lnTo>
                  <a:lnTo>
                    <a:pt x="8426" y="135"/>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0" name="Google Shape;3570;p62"/>
            <p:cNvSpPr/>
            <p:nvPr/>
          </p:nvSpPr>
          <p:spPr>
            <a:xfrm>
              <a:off x="-1049250" y="4639888"/>
              <a:ext cx="346350" cy="230900"/>
            </a:xfrm>
            <a:custGeom>
              <a:rect b="b" l="l" r="r" t="t"/>
              <a:pathLst>
                <a:path extrusionOk="0" h="9236" w="13854">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71" name="Google Shape;3571;p62"/>
          <p:cNvSpPr/>
          <p:nvPr/>
        </p:nvSpPr>
        <p:spPr>
          <a:xfrm>
            <a:off x="4" y="1017700"/>
            <a:ext cx="9143992" cy="78001"/>
          </a:xfrm>
          <a:custGeom>
            <a:rect b="b" l="l" r="r" t="t"/>
            <a:pathLst>
              <a:path extrusionOk="0" h="525" w="27171">
                <a:moveTo>
                  <a:pt x="1" y="1"/>
                </a:moveTo>
                <a:lnTo>
                  <a:pt x="1" y="525"/>
                </a:lnTo>
                <a:lnTo>
                  <a:pt x="27171" y="525"/>
                </a:lnTo>
                <a:lnTo>
                  <a:pt x="271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72" name="Google Shape;3572;p62"/>
          <p:cNvGrpSpPr/>
          <p:nvPr/>
        </p:nvGrpSpPr>
        <p:grpSpPr>
          <a:xfrm>
            <a:off x="7782400" y="1078331"/>
            <a:ext cx="648376" cy="880878"/>
            <a:chOff x="638276" y="3526008"/>
            <a:chExt cx="714936" cy="971200"/>
          </a:xfrm>
        </p:grpSpPr>
        <p:sp>
          <p:nvSpPr>
            <p:cNvPr id="3573" name="Google Shape;3573;p62"/>
            <p:cNvSpPr/>
            <p:nvPr/>
          </p:nvSpPr>
          <p:spPr>
            <a:xfrm>
              <a:off x="801537" y="3817400"/>
              <a:ext cx="388460" cy="388464"/>
            </a:xfrm>
            <a:custGeom>
              <a:rect b="b" l="l" r="r" t="t"/>
              <a:pathLst>
                <a:path extrusionOk="0" h="91296" w="91295">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74" name="Google Shape;3574;p62"/>
            <p:cNvGrpSpPr/>
            <p:nvPr/>
          </p:nvGrpSpPr>
          <p:grpSpPr>
            <a:xfrm>
              <a:off x="638276" y="3526008"/>
              <a:ext cx="714936" cy="971200"/>
              <a:chOff x="9141124" y="2771118"/>
              <a:chExt cx="319239" cy="433649"/>
            </a:xfrm>
          </p:grpSpPr>
          <p:sp>
            <p:nvSpPr>
              <p:cNvPr id="3575" name="Google Shape;3575;p62"/>
              <p:cNvSpPr/>
              <p:nvPr/>
            </p:nvSpPr>
            <p:spPr>
              <a:xfrm>
                <a:off x="9271960" y="3034862"/>
                <a:ext cx="17824" cy="25355"/>
              </a:xfrm>
              <a:custGeom>
                <a:rect b="b" l="l" r="r" t="t"/>
                <a:pathLst>
                  <a:path extrusionOk="0" h="1579" w="111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6" name="Google Shape;3576;p62"/>
              <p:cNvSpPr/>
              <p:nvPr/>
            </p:nvSpPr>
            <p:spPr>
              <a:xfrm>
                <a:off x="9267175" y="2928674"/>
                <a:ext cx="54965" cy="93728"/>
              </a:xfrm>
              <a:custGeom>
                <a:rect b="b" l="l" r="r" t="t"/>
                <a:pathLst>
                  <a:path extrusionOk="0" h="5837" w="3423">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7" name="Google Shape;3577;p62"/>
              <p:cNvSpPr/>
              <p:nvPr/>
            </p:nvSpPr>
            <p:spPr>
              <a:xfrm>
                <a:off x="9274706" y="3031330"/>
                <a:ext cx="53439" cy="115213"/>
              </a:xfrm>
              <a:custGeom>
                <a:rect b="b" l="l" r="r" t="t"/>
                <a:pathLst>
                  <a:path extrusionOk="0" h="7175" w="3328">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8" name="Google Shape;3578;p62"/>
              <p:cNvSpPr/>
              <p:nvPr/>
            </p:nvSpPr>
            <p:spPr>
              <a:xfrm>
                <a:off x="9209625" y="3132139"/>
                <a:ext cx="185657" cy="54804"/>
              </a:xfrm>
              <a:custGeom>
                <a:rect b="b" l="l" r="r" t="t"/>
                <a:pathLst>
                  <a:path extrusionOk="0" h="3413" w="11562">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9" name="Google Shape;3579;p62"/>
              <p:cNvSpPr/>
              <p:nvPr/>
            </p:nvSpPr>
            <p:spPr>
              <a:xfrm>
                <a:off x="9193872" y="2882091"/>
                <a:ext cx="15078" cy="289790"/>
              </a:xfrm>
              <a:custGeom>
                <a:rect b="b" l="l" r="r" t="t"/>
                <a:pathLst>
                  <a:path extrusionOk="0" h="18047" w="939">
                    <a:moveTo>
                      <a:pt x="0" y="1"/>
                    </a:moveTo>
                    <a:lnTo>
                      <a:pt x="0"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0" name="Google Shape;3580;p62"/>
              <p:cNvSpPr/>
              <p:nvPr/>
            </p:nvSpPr>
            <p:spPr>
              <a:xfrm>
                <a:off x="9392520" y="2882091"/>
                <a:ext cx="15094" cy="289790"/>
              </a:xfrm>
              <a:custGeom>
                <a:rect b="b" l="l" r="r" t="t"/>
                <a:pathLst>
                  <a:path extrusionOk="0" h="18047" w="940">
                    <a:moveTo>
                      <a:pt x="1" y="1"/>
                    </a:moveTo>
                    <a:lnTo>
                      <a:pt x="1" y="18046"/>
                    </a:lnTo>
                    <a:lnTo>
                      <a:pt x="940" y="18046"/>
                    </a:lnTo>
                    <a:lnTo>
                      <a:pt x="940"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1" name="Google Shape;3581;p62"/>
              <p:cNvSpPr/>
              <p:nvPr/>
            </p:nvSpPr>
            <p:spPr>
              <a:xfrm>
                <a:off x="9338406" y="2882091"/>
                <a:ext cx="15094" cy="289790"/>
              </a:xfrm>
              <a:custGeom>
                <a:rect b="b" l="l" r="r" t="t"/>
                <a:pathLst>
                  <a:path extrusionOk="0" h="18047" w="940">
                    <a:moveTo>
                      <a:pt x="1" y="1"/>
                    </a:moveTo>
                    <a:lnTo>
                      <a:pt x="1"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2" name="Google Shape;3582;p62"/>
              <p:cNvSpPr/>
              <p:nvPr/>
            </p:nvSpPr>
            <p:spPr>
              <a:xfrm>
                <a:off x="9182231" y="2880726"/>
                <a:ext cx="237025" cy="17824"/>
              </a:xfrm>
              <a:custGeom>
                <a:rect b="b" l="l" r="r" t="t"/>
                <a:pathLst>
                  <a:path extrusionOk="0" h="1110" w="14761">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3" name="Google Shape;3583;p62"/>
              <p:cNvSpPr/>
              <p:nvPr/>
            </p:nvSpPr>
            <p:spPr>
              <a:xfrm>
                <a:off x="9182231" y="3152676"/>
                <a:ext cx="237025" cy="30172"/>
              </a:xfrm>
              <a:custGeom>
                <a:rect b="b" l="l" r="r" t="t"/>
                <a:pathLst>
                  <a:path extrusionOk="0" h="1879" w="14761">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4" name="Google Shape;3584;p62"/>
              <p:cNvSpPr/>
              <p:nvPr/>
            </p:nvSpPr>
            <p:spPr>
              <a:xfrm>
                <a:off x="9180175" y="2803313"/>
                <a:ext cx="254158" cy="68533"/>
              </a:xfrm>
              <a:custGeom>
                <a:rect b="b" l="l" r="r" t="t"/>
                <a:pathLst>
                  <a:path extrusionOk="0" h="4268" w="15828">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5" name="Google Shape;3585;p62"/>
              <p:cNvSpPr/>
              <p:nvPr/>
            </p:nvSpPr>
            <p:spPr>
              <a:xfrm>
                <a:off x="9296624" y="2771118"/>
                <a:ext cx="20570" cy="35648"/>
              </a:xfrm>
              <a:custGeom>
                <a:rect b="b" l="l" r="r" t="t"/>
                <a:pathLst>
                  <a:path extrusionOk="0" h="2220" w="1281">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6" name="Google Shape;3586;p62"/>
              <p:cNvSpPr/>
              <p:nvPr/>
            </p:nvSpPr>
            <p:spPr>
              <a:xfrm>
                <a:off x="9141124" y="2856062"/>
                <a:ext cx="319239" cy="28791"/>
              </a:xfrm>
              <a:custGeom>
                <a:rect b="b" l="l" r="r" t="t"/>
                <a:pathLst>
                  <a:path extrusionOk="0" h="1793" w="19881">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7" name="Google Shape;3587;p62"/>
              <p:cNvSpPr/>
              <p:nvPr/>
            </p:nvSpPr>
            <p:spPr>
              <a:xfrm>
                <a:off x="9152091" y="3174611"/>
                <a:ext cx="301415" cy="30156"/>
              </a:xfrm>
              <a:custGeom>
                <a:rect b="b" l="l" r="r" t="t"/>
                <a:pathLst>
                  <a:path extrusionOk="0" h="1878" w="18771">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8" name="Google Shape;3588;p62"/>
              <p:cNvSpPr/>
              <p:nvPr/>
            </p:nvSpPr>
            <p:spPr>
              <a:xfrm>
                <a:off x="9215101" y="2803281"/>
                <a:ext cx="197989" cy="42584"/>
              </a:xfrm>
              <a:custGeom>
                <a:rect b="b" l="l" r="r" t="t"/>
                <a:pathLst>
                  <a:path extrusionOk="0" h="2652" w="1233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9" name="Google Shape;3589;p62"/>
              <p:cNvSpPr/>
              <p:nvPr/>
            </p:nvSpPr>
            <p:spPr>
              <a:xfrm>
                <a:off x="9150710" y="2856062"/>
                <a:ext cx="300741" cy="14516"/>
              </a:xfrm>
              <a:custGeom>
                <a:rect b="b" l="l" r="r" t="t"/>
                <a:pathLst>
                  <a:path extrusionOk="0" h="904" w="18729">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0" name="Google Shape;3590;p62"/>
              <p:cNvSpPr/>
              <p:nvPr/>
            </p:nvSpPr>
            <p:spPr>
              <a:xfrm>
                <a:off x="9158257" y="3174498"/>
                <a:ext cx="289083" cy="13826"/>
              </a:xfrm>
              <a:custGeom>
                <a:rect b="b" l="l" r="r" t="t"/>
                <a:pathLst>
                  <a:path extrusionOk="0" h="861" w="18003">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1" name="Google Shape;3591;p62"/>
              <p:cNvSpPr/>
              <p:nvPr/>
            </p:nvSpPr>
            <p:spPr>
              <a:xfrm>
                <a:off x="9187016" y="3174611"/>
                <a:ext cx="79485" cy="13713"/>
              </a:xfrm>
              <a:custGeom>
                <a:rect b="b" l="l" r="r" t="t"/>
                <a:pathLst>
                  <a:path extrusionOk="0" h="854" w="495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2" name="Google Shape;3592;p62"/>
              <p:cNvSpPr/>
              <p:nvPr/>
            </p:nvSpPr>
            <p:spPr>
              <a:xfrm>
                <a:off x="9277436" y="3031426"/>
                <a:ext cx="40433" cy="80175"/>
              </a:xfrm>
              <a:custGeom>
                <a:rect b="b" l="l" r="r" t="t"/>
                <a:pathLst>
                  <a:path extrusionOk="0" h="4993" w="2518">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3" name="Google Shape;3593;p62"/>
              <p:cNvSpPr/>
              <p:nvPr/>
            </p:nvSpPr>
            <p:spPr>
              <a:xfrm>
                <a:off x="9277436" y="2974582"/>
                <a:ext cx="40433" cy="47900"/>
              </a:xfrm>
              <a:custGeom>
                <a:rect b="b" l="l" r="r" t="t"/>
                <a:pathLst>
                  <a:path extrusionOk="0" h="2983" w="2518">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4" name="Google Shape;3594;p62"/>
              <p:cNvSpPr/>
              <p:nvPr/>
            </p:nvSpPr>
            <p:spPr>
              <a:xfrm>
                <a:off x="9284983" y="2993065"/>
                <a:ext cx="24680" cy="28582"/>
              </a:xfrm>
              <a:custGeom>
                <a:rect b="b" l="l" r="r" t="t"/>
                <a:pathLst>
                  <a:path extrusionOk="0" h="1780" w="1537">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5" name="Google Shape;3595;p62"/>
              <p:cNvSpPr/>
              <p:nvPr/>
            </p:nvSpPr>
            <p:spPr>
              <a:xfrm>
                <a:off x="9278817" y="3075279"/>
                <a:ext cx="26736" cy="19189"/>
              </a:xfrm>
              <a:custGeom>
                <a:rect b="b" l="l" r="r" t="t"/>
                <a:pathLst>
                  <a:path extrusionOk="0" h="1195" w="166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6" name="Google Shape;3596;p62"/>
              <p:cNvSpPr/>
              <p:nvPr/>
            </p:nvSpPr>
            <p:spPr>
              <a:xfrm>
                <a:off x="9293879" y="3036918"/>
                <a:ext cx="26045" cy="20586"/>
              </a:xfrm>
              <a:custGeom>
                <a:rect b="b" l="l" r="r" t="t"/>
                <a:pathLst>
                  <a:path extrusionOk="0" h="1282" w="162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7" name="Google Shape;3597;p62"/>
              <p:cNvSpPr/>
              <p:nvPr/>
            </p:nvSpPr>
            <p:spPr>
              <a:xfrm>
                <a:off x="9208934" y="2856062"/>
                <a:ext cx="85651" cy="14404"/>
              </a:xfrm>
              <a:custGeom>
                <a:rect b="b" l="l" r="r" t="t"/>
                <a:pathLst>
                  <a:path extrusionOk="0" h="897" w="5334">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8" name="Google Shape;3598;p62"/>
              <p:cNvSpPr/>
              <p:nvPr/>
            </p:nvSpPr>
            <p:spPr>
              <a:xfrm>
                <a:off x="9312377" y="2856062"/>
                <a:ext cx="52765" cy="14404"/>
              </a:xfrm>
              <a:custGeom>
                <a:rect b="b" l="l" r="r" t="t"/>
                <a:pathLst>
                  <a:path extrusionOk="0" h="897" w="3286">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9" name="Google Shape;3599;p62"/>
              <p:cNvSpPr/>
              <p:nvPr/>
            </p:nvSpPr>
            <p:spPr>
              <a:xfrm>
                <a:off x="9339097" y="2819499"/>
                <a:ext cx="47289" cy="17422"/>
              </a:xfrm>
              <a:custGeom>
                <a:rect b="b" l="l" r="r" t="t"/>
                <a:pathLst>
                  <a:path extrusionOk="0" h="1085" w="294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0" name="Google Shape;3600;p62"/>
              <p:cNvSpPr/>
              <p:nvPr/>
            </p:nvSpPr>
            <p:spPr>
              <a:xfrm>
                <a:off x="9306901" y="2808805"/>
                <a:ext cx="30846" cy="10293"/>
              </a:xfrm>
              <a:custGeom>
                <a:rect b="b" l="l" r="r" t="t"/>
                <a:pathLst>
                  <a:path extrusionOk="0" h="641" w="192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01" name="Google Shape;3601;p62"/>
          <p:cNvGrpSpPr/>
          <p:nvPr/>
        </p:nvGrpSpPr>
        <p:grpSpPr>
          <a:xfrm>
            <a:off x="8073288" y="4156950"/>
            <a:ext cx="714950" cy="378500"/>
            <a:chOff x="-1074225" y="4512538"/>
            <a:chExt cx="714950" cy="378500"/>
          </a:xfrm>
        </p:grpSpPr>
        <p:sp>
          <p:nvSpPr>
            <p:cNvPr id="3602" name="Google Shape;3602;p62"/>
            <p:cNvSpPr/>
            <p:nvPr/>
          </p:nvSpPr>
          <p:spPr>
            <a:xfrm>
              <a:off x="-962825" y="4548088"/>
              <a:ext cx="188375" cy="120175"/>
            </a:xfrm>
            <a:custGeom>
              <a:rect b="b" l="l" r="r" t="t"/>
              <a:pathLst>
                <a:path extrusionOk="0" h="4807" w="7535">
                  <a:moveTo>
                    <a:pt x="2269" y="0"/>
                  </a:moveTo>
                  <a:lnTo>
                    <a:pt x="0" y="2619"/>
                  </a:lnTo>
                  <a:lnTo>
                    <a:pt x="7534" y="4807"/>
                  </a:lnTo>
                  <a:lnTo>
                    <a:pt x="2269" y="0"/>
                  </a:ln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3" name="Google Shape;3603;p62"/>
            <p:cNvSpPr/>
            <p:nvPr/>
          </p:nvSpPr>
          <p:spPr>
            <a:xfrm>
              <a:off x="-1064100" y="4512538"/>
              <a:ext cx="642725" cy="266450"/>
            </a:xfrm>
            <a:custGeom>
              <a:rect b="b" l="l" r="r" t="t"/>
              <a:pathLst>
                <a:path extrusionOk="0" h="10658" w="25709">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4" name="Google Shape;3604;p62"/>
            <p:cNvSpPr/>
            <p:nvPr/>
          </p:nvSpPr>
          <p:spPr>
            <a:xfrm>
              <a:off x="-1053975" y="4564288"/>
              <a:ext cx="81050" cy="60775"/>
            </a:xfrm>
            <a:custGeom>
              <a:rect b="b" l="l" r="r" t="t"/>
              <a:pathLst>
                <a:path extrusionOk="0" h="2431" w="3242">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5" name="Google Shape;3605;p62"/>
            <p:cNvSpPr/>
            <p:nvPr/>
          </p:nvSpPr>
          <p:spPr>
            <a:xfrm>
              <a:off x="-997925" y="4570088"/>
              <a:ext cx="98575" cy="24600"/>
            </a:xfrm>
            <a:custGeom>
              <a:rect b="b" l="l" r="r" t="t"/>
              <a:pathLst>
                <a:path extrusionOk="0" h="984" w="3943">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6" name="Google Shape;3606;p62"/>
            <p:cNvSpPr/>
            <p:nvPr/>
          </p:nvSpPr>
          <p:spPr>
            <a:xfrm>
              <a:off x="-837950" y="4525788"/>
              <a:ext cx="162050" cy="93200"/>
            </a:xfrm>
            <a:custGeom>
              <a:rect b="b" l="l" r="r" t="t"/>
              <a:pathLst>
                <a:path extrusionOk="0" h="3728" w="6482">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7" name="Google Shape;3607;p62"/>
            <p:cNvSpPr/>
            <p:nvPr/>
          </p:nvSpPr>
          <p:spPr>
            <a:xfrm>
              <a:off x="-742750" y="4536413"/>
              <a:ext cx="151925" cy="23850"/>
            </a:xfrm>
            <a:custGeom>
              <a:rect b="b" l="l" r="r" t="t"/>
              <a:pathLst>
                <a:path extrusionOk="0" h="954" w="6077">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8" name="Google Shape;3608;p62"/>
            <p:cNvSpPr/>
            <p:nvPr/>
          </p:nvSpPr>
          <p:spPr>
            <a:xfrm>
              <a:off x="-877100" y="4605913"/>
              <a:ext cx="40525" cy="25475"/>
            </a:xfrm>
            <a:custGeom>
              <a:rect b="b" l="l" r="r" t="t"/>
              <a:pathLst>
                <a:path extrusionOk="0" h="1019" w="1621">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9" name="Google Shape;3609;p62"/>
            <p:cNvSpPr/>
            <p:nvPr/>
          </p:nvSpPr>
          <p:spPr>
            <a:xfrm>
              <a:off x="-1074225" y="4544038"/>
              <a:ext cx="714950" cy="347000"/>
            </a:xfrm>
            <a:custGeom>
              <a:rect b="b" l="l" r="r" t="t"/>
              <a:pathLst>
                <a:path extrusionOk="0" h="13880" w="28598">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0" name="Google Shape;3610;p62"/>
            <p:cNvSpPr/>
            <p:nvPr/>
          </p:nvSpPr>
          <p:spPr>
            <a:xfrm>
              <a:off x="-836575" y="4548088"/>
              <a:ext cx="382800" cy="253850"/>
            </a:xfrm>
            <a:custGeom>
              <a:rect b="b" l="l" r="r" t="t"/>
              <a:pathLst>
                <a:path extrusionOk="0" h="10154" w="15312">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1" name="Google Shape;3611;p62"/>
            <p:cNvSpPr/>
            <p:nvPr/>
          </p:nvSpPr>
          <p:spPr>
            <a:xfrm>
              <a:off x="-815650" y="4565638"/>
              <a:ext cx="407775" cy="318650"/>
            </a:xfrm>
            <a:custGeom>
              <a:rect b="b" l="l" r="r" t="t"/>
              <a:pathLst>
                <a:path extrusionOk="0" h="12746" w="16311">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2" name="Google Shape;3612;p62"/>
            <p:cNvSpPr/>
            <p:nvPr/>
          </p:nvSpPr>
          <p:spPr>
            <a:xfrm>
              <a:off x="-1074225" y="4627063"/>
              <a:ext cx="411150" cy="263975"/>
            </a:xfrm>
            <a:custGeom>
              <a:rect b="b" l="l" r="r" t="t"/>
              <a:pathLst>
                <a:path extrusionOk="0" h="10559" w="16446">
                  <a:moveTo>
                    <a:pt x="1" y="0"/>
                  </a:moveTo>
                  <a:lnTo>
                    <a:pt x="8237" y="9425"/>
                  </a:lnTo>
                  <a:lnTo>
                    <a:pt x="16446" y="10559"/>
                  </a:lnTo>
                  <a:lnTo>
                    <a:pt x="16446" y="10559"/>
                  </a:lnTo>
                  <a:lnTo>
                    <a:pt x="8426" y="135"/>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3" name="Google Shape;3613;p62"/>
            <p:cNvSpPr/>
            <p:nvPr/>
          </p:nvSpPr>
          <p:spPr>
            <a:xfrm>
              <a:off x="-1049250" y="4639888"/>
              <a:ext cx="346350" cy="230900"/>
            </a:xfrm>
            <a:custGeom>
              <a:rect b="b" l="l" r="r" t="t"/>
              <a:pathLst>
                <a:path extrusionOk="0" h="9236" w="13854">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614" name="Google Shape;3614;p62"/>
          <p:cNvPicPr preferRelativeResize="0"/>
          <p:nvPr/>
        </p:nvPicPr>
        <p:blipFill>
          <a:blip r:embed="rId3">
            <a:alphaModFix/>
          </a:blip>
          <a:stretch>
            <a:fillRect/>
          </a:stretch>
        </p:blipFill>
        <p:spPr>
          <a:xfrm>
            <a:off x="846500" y="1725663"/>
            <a:ext cx="3276600" cy="876300"/>
          </a:xfrm>
          <a:prstGeom prst="rect">
            <a:avLst/>
          </a:prstGeom>
          <a:noFill/>
          <a:ln>
            <a:noFill/>
          </a:ln>
        </p:spPr>
      </p:pic>
      <p:pic>
        <p:nvPicPr>
          <p:cNvPr id="3615" name="Google Shape;3615;p62"/>
          <p:cNvPicPr preferRelativeResize="0"/>
          <p:nvPr/>
        </p:nvPicPr>
        <p:blipFill>
          <a:blip r:embed="rId4">
            <a:alphaModFix/>
          </a:blip>
          <a:stretch>
            <a:fillRect/>
          </a:stretch>
        </p:blipFill>
        <p:spPr>
          <a:xfrm>
            <a:off x="846488" y="2702575"/>
            <a:ext cx="2771775" cy="203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9" name="Shape 3619"/>
        <p:cNvGrpSpPr/>
        <p:nvPr/>
      </p:nvGrpSpPr>
      <p:grpSpPr>
        <a:xfrm>
          <a:off x="0" y="0"/>
          <a:ext cx="0" cy="0"/>
          <a:chOff x="0" y="0"/>
          <a:chExt cx="0" cy="0"/>
        </a:xfrm>
      </p:grpSpPr>
      <p:grpSp>
        <p:nvGrpSpPr>
          <p:cNvPr id="3620" name="Google Shape;3620;p63"/>
          <p:cNvGrpSpPr/>
          <p:nvPr/>
        </p:nvGrpSpPr>
        <p:grpSpPr>
          <a:xfrm>
            <a:off x="7191980" y="3720137"/>
            <a:ext cx="882090" cy="785318"/>
            <a:chOff x="7191980" y="3720137"/>
            <a:chExt cx="882090" cy="785318"/>
          </a:xfrm>
        </p:grpSpPr>
        <p:grpSp>
          <p:nvGrpSpPr>
            <p:cNvPr id="3621" name="Google Shape;3621;p63"/>
            <p:cNvGrpSpPr/>
            <p:nvPr/>
          </p:nvGrpSpPr>
          <p:grpSpPr>
            <a:xfrm>
              <a:off x="7278905" y="4103812"/>
              <a:ext cx="795165" cy="401643"/>
              <a:chOff x="760658" y="4632187"/>
              <a:chExt cx="795165" cy="401643"/>
            </a:xfrm>
          </p:grpSpPr>
          <p:sp>
            <p:nvSpPr>
              <p:cNvPr id="3622" name="Google Shape;3622;p63"/>
              <p:cNvSpPr/>
              <p:nvPr/>
            </p:nvSpPr>
            <p:spPr>
              <a:xfrm>
                <a:off x="932345" y="4784242"/>
                <a:ext cx="301263" cy="21157"/>
              </a:xfrm>
              <a:custGeom>
                <a:rect b="b" l="l" r="r" t="t"/>
                <a:pathLst>
                  <a:path extrusionOk="0" h="305" w="4343">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23" name="Google Shape;3623;p63"/>
              <p:cNvGrpSpPr/>
              <p:nvPr/>
            </p:nvGrpSpPr>
            <p:grpSpPr>
              <a:xfrm>
                <a:off x="932345" y="4632187"/>
                <a:ext cx="623479" cy="173211"/>
                <a:chOff x="932345" y="4632187"/>
                <a:chExt cx="623479" cy="173211"/>
              </a:xfrm>
            </p:grpSpPr>
            <p:sp>
              <p:nvSpPr>
                <p:cNvPr id="3624" name="Google Shape;3624;p63"/>
                <p:cNvSpPr/>
                <p:nvPr/>
              </p:nvSpPr>
              <p:spPr>
                <a:xfrm>
                  <a:off x="949826" y="4642384"/>
                  <a:ext cx="312847" cy="153510"/>
                </a:xfrm>
                <a:custGeom>
                  <a:rect b="b" l="l" r="r" t="t"/>
                  <a:pathLst>
                    <a:path extrusionOk="0" h="2213" w="451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5" name="Google Shape;3625;p63"/>
                <p:cNvSpPr/>
                <p:nvPr/>
              </p:nvSpPr>
              <p:spPr>
                <a:xfrm>
                  <a:off x="1194974" y="4632187"/>
                  <a:ext cx="360850" cy="173211"/>
                </a:xfrm>
                <a:custGeom>
                  <a:rect b="b" l="l" r="r" t="t"/>
                  <a:pathLst>
                    <a:path extrusionOk="0" h="2497" w="5202">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6" name="Google Shape;3626;p63"/>
                <p:cNvSpPr/>
                <p:nvPr/>
              </p:nvSpPr>
              <p:spPr>
                <a:xfrm>
                  <a:off x="932345" y="4632187"/>
                  <a:ext cx="301263" cy="20463"/>
                </a:xfrm>
                <a:custGeom>
                  <a:rect b="b" l="l" r="r" t="t"/>
                  <a:pathLst>
                    <a:path extrusionOk="0" h="295" w="4343">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7" name="Google Shape;3627;p63"/>
                <p:cNvSpPr/>
                <p:nvPr/>
              </p:nvSpPr>
              <p:spPr>
                <a:xfrm>
                  <a:off x="963630" y="4696214"/>
                  <a:ext cx="211016" cy="79773"/>
                </a:xfrm>
                <a:custGeom>
                  <a:rect b="b" l="l" r="r" t="t"/>
                  <a:pathLst>
                    <a:path extrusionOk="0" h="1150" w="3042">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8" name="Google Shape;3628;p63"/>
                <p:cNvSpPr/>
                <p:nvPr/>
              </p:nvSpPr>
              <p:spPr>
                <a:xfrm>
                  <a:off x="1043681" y="4671449"/>
                  <a:ext cx="157187" cy="6659"/>
                </a:xfrm>
                <a:custGeom>
                  <a:rect b="b" l="l" r="r" t="t"/>
                  <a:pathLst>
                    <a:path extrusionOk="0" h="96" w="2266">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9" name="Google Shape;3629;p63"/>
                <p:cNvSpPr/>
                <p:nvPr/>
              </p:nvSpPr>
              <p:spPr>
                <a:xfrm>
                  <a:off x="1008026" y="4730413"/>
                  <a:ext cx="203039" cy="4440"/>
                </a:xfrm>
                <a:custGeom>
                  <a:rect b="b" l="l" r="r" t="t"/>
                  <a:pathLst>
                    <a:path extrusionOk="0" h="64" w="2927">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30" name="Google Shape;3630;p63"/>
              <p:cNvSpPr/>
              <p:nvPr/>
            </p:nvSpPr>
            <p:spPr>
              <a:xfrm>
                <a:off x="760658" y="4803874"/>
                <a:ext cx="271435" cy="17550"/>
              </a:xfrm>
              <a:custGeom>
                <a:rect b="b" l="l" r="r" t="t"/>
                <a:pathLst>
                  <a:path extrusionOk="0" h="253" w="3913">
                    <a:moveTo>
                      <a:pt x="116" y="0"/>
                    </a:moveTo>
                    <a:cubicBezTo>
                      <a:pt x="1" y="42"/>
                      <a:pt x="1" y="210"/>
                      <a:pt x="116" y="252"/>
                    </a:cubicBezTo>
                    <a:lnTo>
                      <a:pt x="3912" y="252"/>
                    </a:lnTo>
                    <a:lnTo>
                      <a:pt x="3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31" name="Google Shape;3631;p63"/>
              <p:cNvGrpSpPr/>
              <p:nvPr/>
            </p:nvGrpSpPr>
            <p:grpSpPr>
              <a:xfrm>
                <a:off x="760658" y="4803874"/>
                <a:ext cx="700615" cy="229956"/>
                <a:chOff x="760658" y="4803874"/>
                <a:chExt cx="700615" cy="229956"/>
              </a:xfrm>
            </p:grpSpPr>
            <p:sp>
              <p:nvSpPr>
                <p:cNvPr id="3632" name="Google Shape;3632;p63"/>
                <p:cNvSpPr/>
                <p:nvPr/>
              </p:nvSpPr>
              <p:spPr>
                <a:xfrm>
                  <a:off x="786186" y="4821355"/>
                  <a:ext cx="283019" cy="200819"/>
                </a:xfrm>
                <a:custGeom>
                  <a:rect b="b" l="l" r="r" t="t"/>
                  <a:pathLst>
                    <a:path extrusionOk="0" h="2895" w="408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3" name="Google Shape;3633;p63"/>
                <p:cNvSpPr/>
                <p:nvPr/>
              </p:nvSpPr>
              <p:spPr>
                <a:xfrm>
                  <a:off x="781052" y="4812614"/>
                  <a:ext cx="283019" cy="213166"/>
                </a:xfrm>
                <a:custGeom>
                  <a:rect b="b" l="l" r="r" t="t"/>
                  <a:pathLst>
                    <a:path extrusionOk="0" h="3073" w="408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4" name="Google Shape;3634;p63"/>
                <p:cNvSpPr/>
                <p:nvPr/>
              </p:nvSpPr>
              <p:spPr>
                <a:xfrm>
                  <a:off x="989088" y="4803874"/>
                  <a:ext cx="472185" cy="229953"/>
                </a:xfrm>
                <a:custGeom>
                  <a:rect b="b" l="l" r="r" t="t"/>
                  <a:pathLst>
                    <a:path extrusionOk="0" h="3315" w="6807">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5" name="Google Shape;3635;p63"/>
                <p:cNvSpPr/>
                <p:nvPr/>
              </p:nvSpPr>
              <p:spPr>
                <a:xfrm>
                  <a:off x="761421" y="5016280"/>
                  <a:ext cx="270672" cy="17550"/>
                </a:xfrm>
                <a:custGeom>
                  <a:rect b="b" l="l" r="r" t="t"/>
                  <a:pathLst>
                    <a:path extrusionOk="0" h="253" w="3902">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6" name="Google Shape;3636;p63"/>
                <p:cNvSpPr/>
                <p:nvPr/>
              </p:nvSpPr>
              <p:spPr>
                <a:xfrm>
                  <a:off x="760658" y="4803874"/>
                  <a:ext cx="483838" cy="149903"/>
                </a:xfrm>
                <a:custGeom>
                  <a:rect b="b" l="l" r="r" t="t"/>
                  <a:pathLst>
                    <a:path extrusionOk="0" h="2161" w="6975">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7" name="Google Shape;3637;p63"/>
                <p:cNvSpPr/>
                <p:nvPr/>
              </p:nvSpPr>
              <p:spPr>
                <a:xfrm>
                  <a:off x="1072053" y="4857704"/>
                  <a:ext cx="48072" cy="122295"/>
                </a:xfrm>
                <a:custGeom>
                  <a:rect b="b" l="l" r="r" t="t"/>
                  <a:pathLst>
                    <a:path extrusionOk="0" h="1763" w="693">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8" name="Google Shape;3638;p63"/>
                <p:cNvSpPr/>
                <p:nvPr/>
              </p:nvSpPr>
              <p:spPr>
                <a:xfrm>
                  <a:off x="1138230" y="4878792"/>
                  <a:ext cx="31354" cy="80050"/>
                </a:xfrm>
                <a:custGeom>
                  <a:rect b="b" l="l" r="r" t="t"/>
                  <a:pathLst>
                    <a:path extrusionOk="0" h="1154" w="452">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39" name="Google Shape;3639;p63"/>
            <p:cNvGrpSpPr/>
            <p:nvPr/>
          </p:nvGrpSpPr>
          <p:grpSpPr>
            <a:xfrm>
              <a:off x="7191980" y="3720137"/>
              <a:ext cx="795165" cy="401643"/>
              <a:chOff x="760658" y="4632187"/>
              <a:chExt cx="795165" cy="401643"/>
            </a:xfrm>
          </p:grpSpPr>
          <p:sp>
            <p:nvSpPr>
              <p:cNvPr id="3640" name="Google Shape;3640;p63"/>
              <p:cNvSpPr/>
              <p:nvPr/>
            </p:nvSpPr>
            <p:spPr>
              <a:xfrm>
                <a:off x="932345" y="4784242"/>
                <a:ext cx="301263" cy="21157"/>
              </a:xfrm>
              <a:custGeom>
                <a:rect b="b" l="l" r="r" t="t"/>
                <a:pathLst>
                  <a:path extrusionOk="0" h="305" w="4343">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1" name="Google Shape;3641;p63"/>
              <p:cNvGrpSpPr/>
              <p:nvPr/>
            </p:nvGrpSpPr>
            <p:grpSpPr>
              <a:xfrm>
                <a:off x="932345" y="4632187"/>
                <a:ext cx="623479" cy="173211"/>
                <a:chOff x="932345" y="4632187"/>
                <a:chExt cx="623479" cy="173211"/>
              </a:xfrm>
            </p:grpSpPr>
            <p:sp>
              <p:nvSpPr>
                <p:cNvPr id="3642" name="Google Shape;3642;p63"/>
                <p:cNvSpPr/>
                <p:nvPr/>
              </p:nvSpPr>
              <p:spPr>
                <a:xfrm>
                  <a:off x="949826" y="4642384"/>
                  <a:ext cx="312847" cy="153510"/>
                </a:xfrm>
                <a:custGeom>
                  <a:rect b="b" l="l" r="r" t="t"/>
                  <a:pathLst>
                    <a:path extrusionOk="0" h="2213" w="451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3" name="Google Shape;3643;p63"/>
                <p:cNvSpPr/>
                <p:nvPr/>
              </p:nvSpPr>
              <p:spPr>
                <a:xfrm>
                  <a:off x="1194974" y="4632187"/>
                  <a:ext cx="360850" cy="173211"/>
                </a:xfrm>
                <a:custGeom>
                  <a:rect b="b" l="l" r="r" t="t"/>
                  <a:pathLst>
                    <a:path extrusionOk="0" h="2497" w="5202">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4" name="Google Shape;3644;p63"/>
                <p:cNvSpPr/>
                <p:nvPr/>
              </p:nvSpPr>
              <p:spPr>
                <a:xfrm>
                  <a:off x="932345" y="4632187"/>
                  <a:ext cx="301263" cy="20463"/>
                </a:xfrm>
                <a:custGeom>
                  <a:rect b="b" l="l" r="r" t="t"/>
                  <a:pathLst>
                    <a:path extrusionOk="0" h="295" w="4343">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5" name="Google Shape;3645;p63"/>
                <p:cNvSpPr/>
                <p:nvPr/>
              </p:nvSpPr>
              <p:spPr>
                <a:xfrm>
                  <a:off x="963630" y="4696214"/>
                  <a:ext cx="211016" cy="79773"/>
                </a:xfrm>
                <a:custGeom>
                  <a:rect b="b" l="l" r="r" t="t"/>
                  <a:pathLst>
                    <a:path extrusionOk="0" h="1150" w="3042">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6" name="Google Shape;3646;p63"/>
                <p:cNvSpPr/>
                <p:nvPr/>
              </p:nvSpPr>
              <p:spPr>
                <a:xfrm>
                  <a:off x="1043681" y="4671449"/>
                  <a:ext cx="157187" cy="6659"/>
                </a:xfrm>
                <a:custGeom>
                  <a:rect b="b" l="l" r="r" t="t"/>
                  <a:pathLst>
                    <a:path extrusionOk="0" h="96" w="2266">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7" name="Google Shape;3647;p63"/>
                <p:cNvSpPr/>
                <p:nvPr/>
              </p:nvSpPr>
              <p:spPr>
                <a:xfrm>
                  <a:off x="1008026" y="4730413"/>
                  <a:ext cx="203039" cy="4440"/>
                </a:xfrm>
                <a:custGeom>
                  <a:rect b="b" l="l" r="r" t="t"/>
                  <a:pathLst>
                    <a:path extrusionOk="0" h="64" w="2927">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48" name="Google Shape;3648;p63"/>
              <p:cNvSpPr/>
              <p:nvPr/>
            </p:nvSpPr>
            <p:spPr>
              <a:xfrm>
                <a:off x="760658" y="4803874"/>
                <a:ext cx="271435" cy="17550"/>
              </a:xfrm>
              <a:custGeom>
                <a:rect b="b" l="l" r="r" t="t"/>
                <a:pathLst>
                  <a:path extrusionOk="0" h="253" w="3913">
                    <a:moveTo>
                      <a:pt x="116" y="0"/>
                    </a:moveTo>
                    <a:cubicBezTo>
                      <a:pt x="1" y="42"/>
                      <a:pt x="1" y="210"/>
                      <a:pt x="116" y="252"/>
                    </a:cubicBezTo>
                    <a:lnTo>
                      <a:pt x="3912" y="252"/>
                    </a:lnTo>
                    <a:lnTo>
                      <a:pt x="3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9" name="Google Shape;3649;p63"/>
              <p:cNvGrpSpPr/>
              <p:nvPr/>
            </p:nvGrpSpPr>
            <p:grpSpPr>
              <a:xfrm>
                <a:off x="760658" y="4803874"/>
                <a:ext cx="700615" cy="229956"/>
                <a:chOff x="760658" y="4803874"/>
                <a:chExt cx="700615" cy="229956"/>
              </a:xfrm>
            </p:grpSpPr>
            <p:sp>
              <p:nvSpPr>
                <p:cNvPr id="3650" name="Google Shape;3650;p63"/>
                <p:cNvSpPr/>
                <p:nvPr/>
              </p:nvSpPr>
              <p:spPr>
                <a:xfrm>
                  <a:off x="786186" y="4821355"/>
                  <a:ext cx="283019" cy="200819"/>
                </a:xfrm>
                <a:custGeom>
                  <a:rect b="b" l="l" r="r" t="t"/>
                  <a:pathLst>
                    <a:path extrusionOk="0" h="2895" w="408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1" name="Google Shape;3651;p63"/>
                <p:cNvSpPr/>
                <p:nvPr/>
              </p:nvSpPr>
              <p:spPr>
                <a:xfrm>
                  <a:off x="781052" y="4812614"/>
                  <a:ext cx="283019" cy="213166"/>
                </a:xfrm>
                <a:custGeom>
                  <a:rect b="b" l="l" r="r" t="t"/>
                  <a:pathLst>
                    <a:path extrusionOk="0" h="3073" w="408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2" name="Google Shape;3652;p63"/>
                <p:cNvSpPr/>
                <p:nvPr/>
              </p:nvSpPr>
              <p:spPr>
                <a:xfrm>
                  <a:off x="989088" y="4803874"/>
                  <a:ext cx="472185" cy="229953"/>
                </a:xfrm>
                <a:custGeom>
                  <a:rect b="b" l="l" r="r" t="t"/>
                  <a:pathLst>
                    <a:path extrusionOk="0" h="3315" w="6807">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3" name="Google Shape;3653;p63"/>
                <p:cNvSpPr/>
                <p:nvPr/>
              </p:nvSpPr>
              <p:spPr>
                <a:xfrm>
                  <a:off x="761421" y="5016280"/>
                  <a:ext cx="270672" cy="17550"/>
                </a:xfrm>
                <a:custGeom>
                  <a:rect b="b" l="l" r="r" t="t"/>
                  <a:pathLst>
                    <a:path extrusionOk="0" h="253" w="3902">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4" name="Google Shape;3654;p63"/>
                <p:cNvSpPr/>
                <p:nvPr/>
              </p:nvSpPr>
              <p:spPr>
                <a:xfrm>
                  <a:off x="760658" y="4803874"/>
                  <a:ext cx="483838" cy="149903"/>
                </a:xfrm>
                <a:custGeom>
                  <a:rect b="b" l="l" r="r" t="t"/>
                  <a:pathLst>
                    <a:path extrusionOk="0" h="2161" w="6975">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5" name="Google Shape;3655;p63"/>
                <p:cNvSpPr/>
                <p:nvPr/>
              </p:nvSpPr>
              <p:spPr>
                <a:xfrm>
                  <a:off x="1072053" y="4857704"/>
                  <a:ext cx="48072" cy="122295"/>
                </a:xfrm>
                <a:custGeom>
                  <a:rect b="b" l="l" r="r" t="t"/>
                  <a:pathLst>
                    <a:path extrusionOk="0" h="1763" w="693">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6" name="Google Shape;3656;p63"/>
                <p:cNvSpPr/>
                <p:nvPr/>
              </p:nvSpPr>
              <p:spPr>
                <a:xfrm>
                  <a:off x="1138230" y="4878792"/>
                  <a:ext cx="31354" cy="80050"/>
                </a:xfrm>
                <a:custGeom>
                  <a:rect b="b" l="l" r="r" t="t"/>
                  <a:pathLst>
                    <a:path extrusionOk="0" h="1154" w="452">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3657" name="Google Shape;3657;p63"/>
          <p:cNvSpPr txBox="1"/>
          <p:nvPr>
            <p:ph type="title"/>
          </p:nvPr>
        </p:nvSpPr>
        <p:spPr>
          <a:xfrm>
            <a:off x="2038200" y="3191825"/>
            <a:ext cx="5067600" cy="592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700"/>
              <a:t>Coding and Debugging</a:t>
            </a:r>
            <a:endParaRPr sz="3700"/>
          </a:p>
        </p:txBody>
      </p:sp>
      <p:sp>
        <p:nvSpPr>
          <p:cNvPr id="3658" name="Google Shape;3658;p63"/>
          <p:cNvSpPr/>
          <p:nvPr/>
        </p:nvSpPr>
        <p:spPr>
          <a:xfrm>
            <a:off x="3815735" y="1574265"/>
            <a:ext cx="1512530" cy="1513003"/>
          </a:xfrm>
          <a:custGeom>
            <a:rect b="b" l="l" r="r" t="t"/>
            <a:pathLst>
              <a:path extrusionOk="0" h="91296" w="91295">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9" name="Google Shape;3659;p63"/>
          <p:cNvSpPr txBox="1"/>
          <p:nvPr>
            <p:ph idx="2" type="title"/>
          </p:nvPr>
        </p:nvSpPr>
        <p:spPr>
          <a:xfrm>
            <a:off x="3950850" y="1909866"/>
            <a:ext cx="12423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3660" name="Google Shape;3660;p63"/>
          <p:cNvGrpSpPr/>
          <p:nvPr/>
        </p:nvGrpSpPr>
        <p:grpSpPr>
          <a:xfrm>
            <a:off x="1069930" y="3736012"/>
            <a:ext cx="882090" cy="785318"/>
            <a:chOff x="1069930" y="3736012"/>
            <a:chExt cx="882090" cy="785318"/>
          </a:xfrm>
        </p:grpSpPr>
        <p:grpSp>
          <p:nvGrpSpPr>
            <p:cNvPr id="3661" name="Google Shape;3661;p63"/>
            <p:cNvGrpSpPr/>
            <p:nvPr/>
          </p:nvGrpSpPr>
          <p:grpSpPr>
            <a:xfrm flipH="1">
              <a:off x="1069930" y="4119687"/>
              <a:ext cx="795165" cy="401643"/>
              <a:chOff x="760658" y="4632187"/>
              <a:chExt cx="795165" cy="401643"/>
            </a:xfrm>
          </p:grpSpPr>
          <p:sp>
            <p:nvSpPr>
              <p:cNvPr id="3662" name="Google Shape;3662;p63"/>
              <p:cNvSpPr/>
              <p:nvPr/>
            </p:nvSpPr>
            <p:spPr>
              <a:xfrm>
                <a:off x="932345" y="4784242"/>
                <a:ext cx="301263" cy="21157"/>
              </a:xfrm>
              <a:custGeom>
                <a:rect b="b" l="l" r="r" t="t"/>
                <a:pathLst>
                  <a:path extrusionOk="0" h="305" w="4343">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63" name="Google Shape;3663;p63"/>
              <p:cNvGrpSpPr/>
              <p:nvPr/>
            </p:nvGrpSpPr>
            <p:grpSpPr>
              <a:xfrm>
                <a:off x="932345" y="4632187"/>
                <a:ext cx="623479" cy="173211"/>
                <a:chOff x="932345" y="4632187"/>
                <a:chExt cx="623479" cy="173211"/>
              </a:xfrm>
            </p:grpSpPr>
            <p:sp>
              <p:nvSpPr>
                <p:cNvPr id="3664" name="Google Shape;3664;p63"/>
                <p:cNvSpPr/>
                <p:nvPr/>
              </p:nvSpPr>
              <p:spPr>
                <a:xfrm>
                  <a:off x="949826" y="4642384"/>
                  <a:ext cx="312847" cy="153510"/>
                </a:xfrm>
                <a:custGeom>
                  <a:rect b="b" l="l" r="r" t="t"/>
                  <a:pathLst>
                    <a:path extrusionOk="0" h="2213" w="451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5" name="Google Shape;3665;p63"/>
                <p:cNvSpPr/>
                <p:nvPr/>
              </p:nvSpPr>
              <p:spPr>
                <a:xfrm>
                  <a:off x="1194974" y="4632187"/>
                  <a:ext cx="360850" cy="173211"/>
                </a:xfrm>
                <a:custGeom>
                  <a:rect b="b" l="l" r="r" t="t"/>
                  <a:pathLst>
                    <a:path extrusionOk="0" h="2497" w="5202">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6" name="Google Shape;3666;p63"/>
                <p:cNvSpPr/>
                <p:nvPr/>
              </p:nvSpPr>
              <p:spPr>
                <a:xfrm>
                  <a:off x="932345" y="4632187"/>
                  <a:ext cx="301263" cy="20463"/>
                </a:xfrm>
                <a:custGeom>
                  <a:rect b="b" l="l" r="r" t="t"/>
                  <a:pathLst>
                    <a:path extrusionOk="0" h="295" w="4343">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7" name="Google Shape;3667;p63"/>
                <p:cNvSpPr/>
                <p:nvPr/>
              </p:nvSpPr>
              <p:spPr>
                <a:xfrm>
                  <a:off x="963630" y="4696214"/>
                  <a:ext cx="211016" cy="79773"/>
                </a:xfrm>
                <a:custGeom>
                  <a:rect b="b" l="l" r="r" t="t"/>
                  <a:pathLst>
                    <a:path extrusionOk="0" h="1150" w="3042">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8" name="Google Shape;3668;p63"/>
                <p:cNvSpPr/>
                <p:nvPr/>
              </p:nvSpPr>
              <p:spPr>
                <a:xfrm>
                  <a:off x="1043681" y="4671449"/>
                  <a:ext cx="157187" cy="6659"/>
                </a:xfrm>
                <a:custGeom>
                  <a:rect b="b" l="l" r="r" t="t"/>
                  <a:pathLst>
                    <a:path extrusionOk="0" h="96" w="2266">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9" name="Google Shape;3669;p63"/>
                <p:cNvSpPr/>
                <p:nvPr/>
              </p:nvSpPr>
              <p:spPr>
                <a:xfrm>
                  <a:off x="1008026" y="4730413"/>
                  <a:ext cx="203039" cy="4440"/>
                </a:xfrm>
                <a:custGeom>
                  <a:rect b="b" l="l" r="r" t="t"/>
                  <a:pathLst>
                    <a:path extrusionOk="0" h="64" w="2927">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70" name="Google Shape;3670;p63"/>
              <p:cNvSpPr/>
              <p:nvPr/>
            </p:nvSpPr>
            <p:spPr>
              <a:xfrm>
                <a:off x="760658" y="4803874"/>
                <a:ext cx="271435" cy="17550"/>
              </a:xfrm>
              <a:custGeom>
                <a:rect b="b" l="l" r="r" t="t"/>
                <a:pathLst>
                  <a:path extrusionOk="0" h="253" w="3913">
                    <a:moveTo>
                      <a:pt x="116" y="0"/>
                    </a:moveTo>
                    <a:cubicBezTo>
                      <a:pt x="1" y="42"/>
                      <a:pt x="1" y="210"/>
                      <a:pt x="116" y="252"/>
                    </a:cubicBezTo>
                    <a:lnTo>
                      <a:pt x="3912" y="252"/>
                    </a:lnTo>
                    <a:lnTo>
                      <a:pt x="3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1" name="Google Shape;3671;p63"/>
              <p:cNvGrpSpPr/>
              <p:nvPr/>
            </p:nvGrpSpPr>
            <p:grpSpPr>
              <a:xfrm>
                <a:off x="760658" y="4803874"/>
                <a:ext cx="700615" cy="229956"/>
                <a:chOff x="760658" y="4803874"/>
                <a:chExt cx="700615" cy="229956"/>
              </a:xfrm>
            </p:grpSpPr>
            <p:sp>
              <p:nvSpPr>
                <p:cNvPr id="3672" name="Google Shape;3672;p63"/>
                <p:cNvSpPr/>
                <p:nvPr/>
              </p:nvSpPr>
              <p:spPr>
                <a:xfrm>
                  <a:off x="786186" y="4821355"/>
                  <a:ext cx="283019" cy="200819"/>
                </a:xfrm>
                <a:custGeom>
                  <a:rect b="b" l="l" r="r" t="t"/>
                  <a:pathLst>
                    <a:path extrusionOk="0" h="2895" w="408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3" name="Google Shape;3673;p63"/>
                <p:cNvSpPr/>
                <p:nvPr/>
              </p:nvSpPr>
              <p:spPr>
                <a:xfrm>
                  <a:off x="781052" y="4812614"/>
                  <a:ext cx="283019" cy="213166"/>
                </a:xfrm>
                <a:custGeom>
                  <a:rect b="b" l="l" r="r" t="t"/>
                  <a:pathLst>
                    <a:path extrusionOk="0" h="3073" w="408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4" name="Google Shape;3674;p63"/>
                <p:cNvSpPr/>
                <p:nvPr/>
              </p:nvSpPr>
              <p:spPr>
                <a:xfrm>
                  <a:off x="989088" y="4803874"/>
                  <a:ext cx="472185" cy="229953"/>
                </a:xfrm>
                <a:custGeom>
                  <a:rect b="b" l="l" r="r" t="t"/>
                  <a:pathLst>
                    <a:path extrusionOk="0" h="3315" w="6807">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5" name="Google Shape;3675;p63"/>
                <p:cNvSpPr/>
                <p:nvPr/>
              </p:nvSpPr>
              <p:spPr>
                <a:xfrm>
                  <a:off x="761421" y="5016280"/>
                  <a:ext cx="270672" cy="17550"/>
                </a:xfrm>
                <a:custGeom>
                  <a:rect b="b" l="l" r="r" t="t"/>
                  <a:pathLst>
                    <a:path extrusionOk="0" h="253" w="3902">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6" name="Google Shape;3676;p63"/>
                <p:cNvSpPr/>
                <p:nvPr/>
              </p:nvSpPr>
              <p:spPr>
                <a:xfrm>
                  <a:off x="760658" y="4803874"/>
                  <a:ext cx="483838" cy="149903"/>
                </a:xfrm>
                <a:custGeom>
                  <a:rect b="b" l="l" r="r" t="t"/>
                  <a:pathLst>
                    <a:path extrusionOk="0" h="2161" w="6975">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7" name="Google Shape;3677;p63"/>
                <p:cNvSpPr/>
                <p:nvPr/>
              </p:nvSpPr>
              <p:spPr>
                <a:xfrm>
                  <a:off x="1072053" y="4857704"/>
                  <a:ext cx="48072" cy="122295"/>
                </a:xfrm>
                <a:custGeom>
                  <a:rect b="b" l="l" r="r" t="t"/>
                  <a:pathLst>
                    <a:path extrusionOk="0" h="1763" w="693">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8" name="Google Shape;3678;p63"/>
                <p:cNvSpPr/>
                <p:nvPr/>
              </p:nvSpPr>
              <p:spPr>
                <a:xfrm>
                  <a:off x="1138230" y="4878792"/>
                  <a:ext cx="31354" cy="80050"/>
                </a:xfrm>
                <a:custGeom>
                  <a:rect b="b" l="l" r="r" t="t"/>
                  <a:pathLst>
                    <a:path extrusionOk="0" h="1154" w="452">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79" name="Google Shape;3679;p63"/>
            <p:cNvGrpSpPr/>
            <p:nvPr/>
          </p:nvGrpSpPr>
          <p:grpSpPr>
            <a:xfrm flipH="1">
              <a:off x="1156855" y="3736012"/>
              <a:ext cx="795165" cy="401643"/>
              <a:chOff x="760658" y="4632187"/>
              <a:chExt cx="795165" cy="401643"/>
            </a:xfrm>
          </p:grpSpPr>
          <p:sp>
            <p:nvSpPr>
              <p:cNvPr id="3680" name="Google Shape;3680;p63"/>
              <p:cNvSpPr/>
              <p:nvPr/>
            </p:nvSpPr>
            <p:spPr>
              <a:xfrm>
                <a:off x="932345" y="4784242"/>
                <a:ext cx="301263" cy="21157"/>
              </a:xfrm>
              <a:custGeom>
                <a:rect b="b" l="l" r="r" t="t"/>
                <a:pathLst>
                  <a:path extrusionOk="0" h="305" w="4343">
                    <a:moveTo>
                      <a:pt x="85" y="0"/>
                    </a:moveTo>
                    <a:cubicBezTo>
                      <a:pt x="43" y="0"/>
                      <a:pt x="1" y="63"/>
                      <a:pt x="1" y="147"/>
                    </a:cubicBezTo>
                    <a:cubicBezTo>
                      <a:pt x="1" y="231"/>
                      <a:pt x="43" y="304"/>
                      <a:pt x="85" y="304"/>
                    </a:cubicBezTo>
                    <a:lnTo>
                      <a:pt x="4342" y="304"/>
                    </a:lnTo>
                    <a:lnTo>
                      <a:pt x="434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1" name="Google Shape;3681;p63"/>
              <p:cNvGrpSpPr/>
              <p:nvPr/>
            </p:nvGrpSpPr>
            <p:grpSpPr>
              <a:xfrm>
                <a:off x="932345" y="4632187"/>
                <a:ext cx="623479" cy="173211"/>
                <a:chOff x="932345" y="4632187"/>
                <a:chExt cx="623479" cy="173211"/>
              </a:xfrm>
            </p:grpSpPr>
            <p:sp>
              <p:nvSpPr>
                <p:cNvPr id="3682" name="Google Shape;3682;p63"/>
                <p:cNvSpPr/>
                <p:nvPr/>
              </p:nvSpPr>
              <p:spPr>
                <a:xfrm>
                  <a:off x="949826" y="4642384"/>
                  <a:ext cx="312847" cy="153510"/>
                </a:xfrm>
                <a:custGeom>
                  <a:rect b="b" l="l" r="r" t="t"/>
                  <a:pathLst>
                    <a:path extrusionOk="0" h="2213" w="4510">
                      <a:moveTo>
                        <a:pt x="0" y="0"/>
                      </a:moveTo>
                      <a:cubicBezTo>
                        <a:pt x="483" y="588"/>
                        <a:pt x="462" y="1657"/>
                        <a:pt x="0" y="2213"/>
                      </a:cubicBezTo>
                      <a:lnTo>
                        <a:pt x="4237" y="2213"/>
                      </a:lnTo>
                      <a:cubicBezTo>
                        <a:pt x="4510" y="2213"/>
                        <a:pt x="4510" y="0"/>
                        <a:pt x="4237"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3" name="Google Shape;3683;p63"/>
                <p:cNvSpPr/>
                <p:nvPr/>
              </p:nvSpPr>
              <p:spPr>
                <a:xfrm>
                  <a:off x="1194974" y="4632187"/>
                  <a:ext cx="360850" cy="173211"/>
                </a:xfrm>
                <a:custGeom>
                  <a:rect b="b" l="l" r="r" t="t"/>
                  <a:pathLst>
                    <a:path extrusionOk="0" h="2497" w="5202">
                      <a:moveTo>
                        <a:pt x="126" y="1"/>
                      </a:moveTo>
                      <a:cubicBezTo>
                        <a:pt x="53" y="1"/>
                        <a:pt x="0" y="74"/>
                        <a:pt x="11" y="147"/>
                      </a:cubicBezTo>
                      <a:cubicBezTo>
                        <a:pt x="0" y="221"/>
                        <a:pt x="53" y="284"/>
                        <a:pt x="126" y="294"/>
                      </a:cubicBezTo>
                      <a:lnTo>
                        <a:pt x="262" y="294"/>
                      </a:lnTo>
                      <a:cubicBezTo>
                        <a:pt x="619" y="294"/>
                        <a:pt x="619" y="2192"/>
                        <a:pt x="262" y="2192"/>
                      </a:cubicBezTo>
                      <a:lnTo>
                        <a:pt x="126" y="2192"/>
                      </a:lnTo>
                      <a:cubicBezTo>
                        <a:pt x="53" y="2203"/>
                        <a:pt x="0" y="2266"/>
                        <a:pt x="11" y="2339"/>
                      </a:cubicBezTo>
                      <a:cubicBezTo>
                        <a:pt x="0" y="2412"/>
                        <a:pt x="53" y="2486"/>
                        <a:pt x="126" y="2496"/>
                      </a:cubicBezTo>
                      <a:lnTo>
                        <a:pt x="4258" y="2496"/>
                      </a:lnTo>
                      <a:cubicBezTo>
                        <a:pt x="5202" y="2496"/>
                        <a:pt x="5202" y="1"/>
                        <a:pt x="42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4" name="Google Shape;3684;p63"/>
                <p:cNvSpPr/>
                <p:nvPr/>
              </p:nvSpPr>
              <p:spPr>
                <a:xfrm>
                  <a:off x="932345" y="4632187"/>
                  <a:ext cx="301263" cy="20463"/>
                </a:xfrm>
                <a:custGeom>
                  <a:rect b="b" l="l" r="r" t="t"/>
                  <a:pathLst>
                    <a:path extrusionOk="0" h="295" w="4343">
                      <a:moveTo>
                        <a:pt x="85" y="1"/>
                      </a:moveTo>
                      <a:cubicBezTo>
                        <a:pt x="43" y="1"/>
                        <a:pt x="1" y="63"/>
                        <a:pt x="1" y="147"/>
                      </a:cubicBezTo>
                      <a:cubicBezTo>
                        <a:pt x="1" y="231"/>
                        <a:pt x="43" y="294"/>
                        <a:pt x="85" y="294"/>
                      </a:cubicBezTo>
                      <a:lnTo>
                        <a:pt x="4342" y="294"/>
                      </a:lnTo>
                      <a:lnTo>
                        <a:pt x="434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5" name="Google Shape;3685;p63"/>
                <p:cNvSpPr/>
                <p:nvPr/>
              </p:nvSpPr>
              <p:spPr>
                <a:xfrm>
                  <a:off x="963630" y="4696214"/>
                  <a:ext cx="211016" cy="79773"/>
                </a:xfrm>
                <a:custGeom>
                  <a:rect b="b" l="l" r="r" t="t"/>
                  <a:pathLst>
                    <a:path extrusionOk="0" h="1150" w="3042">
                      <a:moveTo>
                        <a:pt x="127" y="0"/>
                      </a:moveTo>
                      <a:cubicBezTo>
                        <a:pt x="189" y="367"/>
                        <a:pt x="147" y="745"/>
                        <a:pt x="1" y="1091"/>
                      </a:cubicBezTo>
                      <a:lnTo>
                        <a:pt x="231" y="1112"/>
                      </a:lnTo>
                      <a:cubicBezTo>
                        <a:pt x="570" y="1138"/>
                        <a:pt x="896" y="1150"/>
                        <a:pt x="1197" y="1150"/>
                      </a:cubicBezTo>
                      <a:cubicBezTo>
                        <a:pt x="2247" y="1150"/>
                        <a:pt x="3004" y="1002"/>
                        <a:pt x="3021" y="766"/>
                      </a:cubicBezTo>
                      <a:cubicBezTo>
                        <a:pt x="3042" y="462"/>
                        <a:pt x="1836" y="126"/>
                        <a:pt x="315" y="11"/>
                      </a:cubicBezTo>
                      <a:lnTo>
                        <a:pt x="127" y="0"/>
                      </a:ln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6" name="Google Shape;3686;p63"/>
                <p:cNvSpPr/>
                <p:nvPr/>
              </p:nvSpPr>
              <p:spPr>
                <a:xfrm>
                  <a:off x="1043681" y="4671449"/>
                  <a:ext cx="157187" cy="6659"/>
                </a:xfrm>
                <a:custGeom>
                  <a:rect b="b" l="l" r="r" t="t"/>
                  <a:pathLst>
                    <a:path extrusionOk="0" h="96" w="2266">
                      <a:moveTo>
                        <a:pt x="1133" y="1"/>
                      </a:moveTo>
                      <a:cubicBezTo>
                        <a:pt x="504" y="1"/>
                        <a:pt x="0" y="22"/>
                        <a:pt x="0" y="53"/>
                      </a:cubicBezTo>
                      <a:cubicBezTo>
                        <a:pt x="0" y="74"/>
                        <a:pt x="504" y="95"/>
                        <a:pt x="1133" y="95"/>
                      </a:cubicBezTo>
                      <a:cubicBezTo>
                        <a:pt x="1751" y="95"/>
                        <a:pt x="2265" y="74"/>
                        <a:pt x="2265" y="53"/>
                      </a:cubicBezTo>
                      <a:cubicBezTo>
                        <a:pt x="2265" y="22"/>
                        <a:pt x="1751" y="1"/>
                        <a:pt x="1133" y="1"/>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7" name="Google Shape;3687;p63"/>
                <p:cNvSpPr/>
                <p:nvPr/>
              </p:nvSpPr>
              <p:spPr>
                <a:xfrm>
                  <a:off x="1008026" y="4730413"/>
                  <a:ext cx="203039" cy="4440"/>
                </a:xfrm>
                <a:custGeom>
                  <a:rect b="b" l="l" r="r" t="t"/>
                  <a:pathLst>
                    <a:path extrusionOk="0" h="64" w="2927">
                      <a:moveTo>
                        <a:pt x="1458" y="0"/>
                      </a:moveTo>
                      <a:cubicBezTo>
                        <a:pt x="650" y="0"/>
                        <a:pt x="0" y="11"/>
                        <a:pt x="0" y="32"/>
                      </a:cubicBezTo>
                      <a:cubicBezTo>
                        <a:pt x="0" y="42"/>
                        <a:pt x="650" y="63"/>
                        <a:pt x="1458" y="63"/>
                      </a:cubicBezTo>
                      <a:cubicBezTo>
                        <a:pt x="2265" y="63"/>
                        <a:pt x="2926" y="42"/>
                        <a:pt x="2926" y="32"/>
                      </a:cubicBezTo>
                      <a:cubicBezTo>
                        <a:pt x="2926" y="11"/>
                        <a:pt x="2265" y="0"/>
                        <a:pt x="1458" y="0"/>
                      </a:cubicBezTo>
                      <a:close/>
                    </a:path>
                  </a:pathLst>
                </a:custGeom>
                <a:solidFill>
                  <a:srgbClr val="CEA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88" name="Google Shape;3688;p63"/>
              <p:cNvSpPr/>
              <p:nvPr/>
            </p:nvSpPr>
            <p:spPr>
              <a:xfrm>
                <a:off x="760658" y="4803874"/>
                <a:ext cx="271435" cy="17550"/>
              </a:xfrm>
              <a:custGeom>
                <a:rect b="b" l="l" r="r" t="t"/>
                <a:pathLst>
                  <a:path extrusionOk="0" h="253" w="3913">
                    <a:moveTo>
                      <a:pt x="116" y="0"/>
                    </a:moveTo>
                    <a:cubicBezTo>
                      <a:pt x="1" y="42"/>
                      <a:pt x="1" y="210"/>
                      <a:pt x="116" y="252"/>
                    </a:cubicBezTo>
                    <a:lnTo>
                      <a:pt x="3912" y="252"/>
                    </a:lnTo>
                    <a:lnTo>
                      <a:pt x="391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89" name="Google Shape;3689;p63"/>
              <p:cNvGrpSpPr/>
              <p:nvPr/>
            </p:nvGrpSpPr>
            <p:grpSpPr>
              <a:xfrm>
                <a:off x="760658" y="4803874"/>
                <a:ext cx="700615" cy="229956"/>
                <a:chOff x="760658" y="4803874"/>
                <a:chExt cx="700615" cy="229956"/>
              </a:xfrm>
            </p:grpSpPr>
            <p:sp>
              <p:nvSpPr>
                <p:cNvPr id="3690" name="Google Shape;3690;p63"/>
                <p:cNvSpPr/>
                <p:nvPr/>
              </p:nvSpPr>
              <p:spPr>
                <a:xfrm>
                  <a:off x="786186" y="4821355"/>
                  <a:ext cx="283019" cy="200819"/>
                </a:xfrm>
                <a:custGeom>
                  <a:rect b="b" l="l" r="r" t="t"/>
                  <a:pathLst>
                    <a:path extrusionOk="0" h="2895" w="4080">
                      <a:moveTo>
                        <a:pt x="0" y="0"/>
                      </a:moveTo>
                      <a:cubicBezTo>
                        <a:pt x="325" y="923"/>
                        <a:pt x="262" y="1898"/>
                        <a:pt x="0" y="2894"/>
                      </a:cubicBezTo>
                      <a:lnTo>
                        <a:pt x="3775" y="2894"/>
                      </a:lnTo>
                      <a:cubicBezTo>
                        <a:pt x="3776" y="2894"/>
                        <a:pt x="3776" y="2894"/>
                        <a:pt x="3777" y="2894"/>
                      </a:cubicBezTo>
                      <a:cubicBezTo>
                        <a:pt x="4079" y="2894"/>
                        <a:pt x="4079" y="0"/>
                        <a:pt x="3775"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1" name="Google Shape;3691;p63"/>
                <p:cNvSpPr/>
                <p:nvPr/>
              </p:nvSpPr>
              <p:spPr>
                <a:xfrm>
                  <a:off x="781052" y="4812614"/>
                  <a:ext cx="283019" cy="213166"/>
                </a:xfrm>
                <a:custGeom>
                  <a:rect b="b" l="l" r="r" t="t"/>
                  <a:pathLst>
                    <a:path extrusionOk="0" h="3073" w="4080">
                      <a:moveTo>
                        <a:pt x="1" y="0"/>
                      </a:moveTo>
                      <a:cubicBezTo>
                        <a:pt x="126" y="294"/>
                        <a:pt x="221" y="598"/>
                        <a:pt x="263" y="913"/>
                      </a:cubicBezTo>
                      <a:cubicBezTo>
                        <a:pt x="1825" y="1122"/>
                        <a:pt x="3000" y="1668"/>
                        <a:pt x="2947" y="2181"/>
                      </a:cubicBezTo>
                      <a:cubicBezTo>
                        <a:pt x="2901" y="2642"/>
                        <a:pt x="1925" y="2932"/>
                        <a:pt x="622" y="2932"/>
                      </a:cubicBezTo>
                      <a:cubicBezTo>
                        <a:pt x="442" y="2932"/>
                        <a:pt x="255" y="2927"/>
                        <a:pt x="64" y="2915"/>
                      </a:cubicBezTo>
                      <a:cubicBezTo>
                        <a:pt x="53" y="2968"/>
                        <a:pt x="32" y="3020"/>
                        <a:pt x="11" y="3073"/>
                      </a:cubicBezTo>
                      <a:lnTo>
                        <a:pt x="3786" y="3073"/>
                      </a:lnTo>
                      <a:cubicBezTo>
                        <a:pt x="4080" y="3073"/>
                        <a:pt x="4080" y="0"/>
                        <a:pt x="3776" y="0"/>
                      </a:cubicBezTo>
                      <a:close/>
                    </a:path>
                  </a:pathLst>
                </a:custGeom>
                <a:solidFill>
                  <a:srgbClr val="E2C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2" name="Google Shape;3692;p63"/>
                <p:cNvSpPr/>
                <p:nvPr/>
              </p:nvSpPr>
              <p:spPr>
                <a:xfrm>
                  <a:off x="989088" y="4803874"/>
                  <a:ext cx="472185" cy="229953"/>
                </a:xfrm>
                <a:custGeom>
                  <a:rect b="b" l="l" r="r" t="t"/>
                  <a:pathLst>
                    <a:path extrusionOk="0" h="3315" w="6807">
                      <a:moveTo>
                        <a:pt x="137" y="0"/>
                      </a:moveTo>
                      <a:cubicBezTo>
                        <a:pt x="64" y="0"/>
                        <a:pt x="1" y="53"/>
                        <a:pt x="1" y="126"/>
                      </a:cubicBezTo>
                      <a:cubicBezTo>
                        <a:pt x="1" y="200"/>
                        <a:pt x="64" y="252"/>
                        <a:pt x="137" y="252"/>
                      </a:cubicBezTo>
                      <a:lnTo>
                        <a:pt x="284" y="252"/>
                      </a:lnTo>
                      <a:cubicBezTo>
                        <a:pt x="693" y="252"/>
                        <a:pt x="693" y="3062"/>
                        <a:pt x="284" y="3062"/>
                      </a:cubicBezTo>
                      <a:lnTo>
                        <a:pt x="137" y="3062"/>
                      </a:lnTo>
                      <a:cubicBezTo>
                        <a:pt x="64" y="3062"/>
                        <a:pt x="1" y="3115"/>
                        <a:pt x="1" y="3188"/>
                      </a:cubicBezTo>
                      <a:cubicBezTo>
                        <a:pt x="1" y="3262"/>
                        <a:pt x="64" y="3314"/>
                        <a:pt x="137" y="3314"/>
                      </a:cubicBezTo>
                      <a:lnTo>
                        <a:pt x="5737" y="3314"/>
                      </a:lnTo>
                      <a:cubicBezTo>
                        <a:pt x="6806" y="3304"/>
                        <a:pt x="6806" y="0"/>
                        <a:pt x="573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3" name="Google Shape;3693;p63"/>
                <p:cNvSpPr/>
                <p:nvPr/>
              </p:nvSpPr>
              <p:spPr>
                <a:xfrm>
                  <a:off x="761421" y="5016280"/>
                  <a:ext cx="270672" cy="17550"/>
                </a:xfrm>
                <a:custGeom>
                  <a:rect b="b" l="l" r="r" t="t"/>
                  <a:pathLst>
                    <a:path extrusionOk="0" h="253" w="3902">
                      <a:moveTo>
                        <a:pt x="105" y="0"/>
                      </a:moveTo>
                      <a:cubicBezTo>
                        <a:pt x="42" y="0"/>
                        <a:pt x="0" y="63"/>
                        <a:pt x="11" y="126"/>
                      </a:cubicBezTo>
                      <a:cubicBezTo>
                        <a:pt x="0" y="189"/>
                        <a:pt x="42" y="242"/>
                        <a:pt x="105" y="252"/>
                      </a:cubicBezTo>
                      <a:lnTo>
                        <a:pt x="3901" y="252"/>
                      </a:lnTo>
                      <a:lnTo>
                        <a:pt x="390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4" name="Google Shape;3694;p63"/>
                <p:cNvSpPr/>
                <p:nvPr/>
              </p:nvSpPr>
              <p:spPr>
                <a:xfrm>
                  <a:off x="760658" y="4803874"/>
                  <a:ext cx="483838" cy="149903"/>
                </a:xfrm>
                <a:custGeom>
                  <a:rect b="b" l="l" r="r" t="t"/>
                  <a:pathLst>
                    <a:path extrusionOk="0" h="2161" w="6975">
                      <a:moveTo>
                        <a:pt x="116" y="0"/>
                      </a:moveTo>
                      <a:cubicBezTo>
                        <a:pt x="1" y="42"/>
                        <a:pt x="1" y="210"/>
                        <a:pt x="116" y="252"/>
                      </a:cubicBezTo>
                      <a:lnTo>
                        <a:pt x="3577" y="252"/>
                      </a:lnTo>
                      <a:cubicBezTo>
                        <a:pt x="3828" y="252"/>
                        <a:pt x="3933" y="1343"/>
                        <a:pt x="3870" y="2161"/>
                      </a:cubicBezTo>
                      <a:cubicBezTo>
                        <a:pt x="5045" y="1888"/>
                        <a:pt x="6094" y="1206"/>
                        <a:pt x="6807" y="231"/>
                      </a:cubicBezTo>
                      <a:cubicBezTo>
                        <a:pt x="6870" y="158"/>
                        <a:pt x="6922" y="74"/>
                        <a:pt x="697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5" name="Google Shape;3695;p63"/>
                <p:cNvSpPr/>
                <p:nvPr/>
              </p:nvSpPr>
              <p:spPr>
                <a:xfrm>
                  <a:off x="1072053" y="4857704"/>
                  <a:ext cx="48072" cy="122295"/>
                </a:xfrm>
                <a:custGeom>
                  <a:rect b="b" l="l" r="r" t="t"/>
                  <a:pathLst>
                    <a:path extrusionOk="0" h="1763" w="693">
                      <a:moveTo>
                        <a:pt x="0" y="0"/>
                      </a:moveTo>
                      <a:cubicBezTo>
                        <a:pt x="84" y="0"/>
                        <a:pt x="84" y="1762"/>
                        <a:pt x="0" y="1762"/>
                      </a:cubicBezTo>
                      <a:lnTo>
                        <a:pt x="598" y="1762"/>
                      </a:lnTo>
                      <a:cubicBezTo>
                        <a:pt x="692" y="1762"/>
                        <a:pt x="692" y="0"/>
                        <a:pt x="59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6" name="Google Shape;3696;p63"/>
                <p:cNvSpPr/>
                <p:nvPr/>
              </p:nvSpPr>
              <p:spPr>
                <a:xfrm>
                  <a:off x="1138230" y="4878792"/>
                  <a:ext cx="31354" cy="80050"/>
                </a:xfrm>
                <a:custGeom>
                  <a:rect b="b" l="l" r="r" t="t"/>
                  <a:pathLst>
                    <a:path extrusionOk="0" h="1154" w="452">
                      <a:moveTo>
                        <a:pt x="0" y="0"/>
                      </a:moveTo>
                      <a:cubicBezTo>
                        <a:pt x="53" y="0"/>
                        <a:pt x="53" y="1154"/>
                        <a:pt x="0" y="1154"/>
                      </a:cubicBezTo>
                      <a:lnTo>
                        <a:pt x="388" y="1154"/>
                      </a:lnTo>
                      <a:cubicBezTo>
                        <a:pt x="451" y="1154"/>
                        <a:pt x="451" y="0"/>
                        <a:pt x="388" y="0"/>
                      </a:cubicBezTo>
                      <a:close/>
                    </a:path>
                  </a:pathLst>
                </a:custGeom>
                <a:solidFill>
                  <a:srgbClr val="F4E4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697" name="Google Shape;3697;p63"/>
          <p:cNvGrpSpPr/>
          <p:nvPr/>
        </p:nvGrpSpPr>
        <p:grpSpPr>
          <a:xfrm>
            <a:off x="713225" y="1317949"/>
            <a:ext cx="648376" cy="880878"/>
            <a:chOff x="638276" y="3526008"/>
            <a:chExt cx="714936" cy="971200"/>
          </a:xfrm>
        </p:grpSpPr>
        <p:sp>
          <p:nvSpPr>
            <p:cNvPr id="3698" name="Google Shape;3698;p63"/>
            <p:cNvSpPr/>
            <p:nvPr/>
          </p:nvSpPr>
          <p:spPr>
            <a:xfrm>
              <a:off x="801537" y="3817400"/>
              <a:ext cx="388460" cy="388464"/>
            </a:xfrm>
            <a:custGeom>
              <a:rect b="b" l="l" r="r" t="t"/>
              <a:pathLst>
                <a:path extrusionOk="0" h="91296" w="91295">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9" name="Google Shape;3699;p63"/>
            <p:cNvGrpSpPr/>
            <p:nvPr/>
          </p:nvGrpSpPr>
          <p:grpSpPr>
            <a:xfrm>
              <a:off x="638276" y="3526008"/>
              <a:ext cx="714936" cy="971200"/>
              <a:chOff x="9141124" y="2771118"/>
              <a:chExt cx="319239" cy="433649"/>
            </a:xfrm>
          </p:grpSpPr>
          <p:sp>
            <p:nvSpPr>
              <p:cNvPr id="3700" name="Google Shape;3700;p63"/>
              <p:cNvSpPr/>
              <p:nvPr/>
            </p:nvSpPr>
            <p:spPr>
              <a:xfrm>
                <a:off x="9271960" y="3034862"/>
                <a:ext cx="17824" cy="25355"/>
              </a:xfrm>
              <a:custGeom>
                <a:rect b="b" l="l" r="r" t="t"/>
                <a:pathLst>
                  <a:path extrusionOk="0" h="1579" w="111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1" name="Google Shape;3701;p63"/>
              <p:cNvSpPr/>
              <p:nvPr/>
            </p:nvSpPr>
            <p:spPr>
              <a:xfrm>
                <a:off x="9267175" y="2928674"/>
                <a:ext cx="54965" cy="93728"/>
              </a:xfrm>
              <a:custGeom>
                <a:rect b="b" l="l" r="r" t="t"/>
                <a:pathLst>
                  <a:path extrusionOk="0" h="5837" w="3423">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2" name="Google Shape;3702;p63"/>
              <p:cNvSpPr/>
              <p:nvPr/>
            </p:nvSpPr>
            <p:spPr>
              <a:xfrm>
                <a:off x="9274706" y="3031330"/>
                <a:ext cx="53439" cy="115213"/>
              </a:xfrm>
              <a:custGeom>
                <a:rect b="b" l="l" r="r" t="t"/>
                <a:pathLst>
                  <a:path extrusionOk="0" h="7175" w="3328">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3" name="Google Shape;3703;p63"/>
              <p:cNvSpPr/>
              <p:nvPr/>
            </p:nvSpPr>
            <p:spPr>
              <a:xfrm>
                <a:off x="9209625" y="3132139"/>
                <a:ext cx="185657" cy="54804"/>
              </a:xfrm>
              <a:custGeom>
                <a:rect b="b" l="l" r="r" t="t"/>
                <a:pathLst>
                  <a:path extrusionOk="0" h="3413" w="11562">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4" name="Google Shape;3704;p63"/>
              <p:cNvSpPr/>
              <p:nvPr/>
            </p:nvSpPr>
            <p:spPr>
              <a:xfrm>
                <a:off x="9193872" y="2882091"/>
                <a:ext cx="15078" cy="289790"/>
              </a:xfrm>
              <a:custGeom>
                <a:rect b="b" l="l" r="r" t="t"/>
                <a:pathLst>
                  <a:path extrusionOk="0" h="18047" w="939">
                    <a:moveTo>
                      <a:pt x="0" y="1"/>
                    </a:moveTo>
                    <a:lnTo>
                      <a:pt x="0"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5" name="Google Shape;3705;p63"/>
              <p:cNvSpPr/>
              <p:nvPr/>
            </p:nvSpPr>
            <p:spPr>
              <a:xfrm>
                <a:off x="9392520" y="2882091"/>
                <a:ext cx="15094" cy="289790"/>
              </a:xfrm>
              <a:custGeom>
                <a:rect b="b" l="l" r="r" t="t"/>
                <a:pathLst>
                  <a:path extrusionOk="0" h="18047" w="940">
                    <a:moveTo>
                      <a:pt x="1" y="1"/>
                    </a:moveTo>
                    <a:lnTo>
                      <a:pt x="1" y="18046"/>
                    </a:lnTo>
                    <a:lnTo>
                      <a:pt x="940" y="18046"/>
                    </a:lnTo>
                    <a:lnTo>
                      <a:pt x="940"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6" name="Google Shape;3706;p63"/>
              <p:cNvSpPr/>
              <p:nvPr/>
            </p:nvSpPr>
            <p:spPr>
              <a:xfrm>
                <a:off x="9338406" y="2882091"/>
                <a:ext cx="15094" cy="289790"/>
              </a:xfrm>
              <a:custGeom>
                <a:rect b="b" l="l" r="r" t="t"/>
                <a:pathLst>
                  <a:path extrusionOk="0" h="18047" w="940">
                    <a:moveTo>
                      <a:pt x="1" y="1"/>
                    </a:moveTo>
                    <a:lnTo>
                      <a:pt x="1"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7" name="Google Shape;3707;p63"/>
              <p:cNvSpPr/>
              <p:nvPr/>
            </p:nvSpPr>
            <p:spPr>
              <a:xfrm>
                <a:off x="9182231" y="2880726"/>
                <a:ext cx="237025" cy="17824"/>
              </a:xfrm>
              <a:custGeom>
                <a:rect b="b" l="l" r="r" t="t"/>
                <a:pathLst>
                  <a:path extrusionOk="0" h="1110" w="14761">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8" name="Google Shape;3708;p63"/>
              <p:cNvSpPr/>
              <p:nvPr/>
            </p:nvSpPr>
            <p:spPr>
              <a:xfrm>
                <a:off x="9182231" y="3152676"/>
                <a:ext cx="237025" cy="30172"/>
              </a:xfrm>
              <a:custGeom>
                <a:rect b="b" l="l" r="r" t="t"/>
                <a:pathLst>
                  <a:path extrusionOk="0" h="1879" w="14761">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9" name="Google Shape;3709;p63"/>
              <p:cNvSpPr/>
              <p:nvPr/>
            </p:nvSpPr>
            <p:spPr>
              <a:xfrm>
                <a:off x="9180175" y="2803313"/>
                <a:ext cx="254158" cy="68533"/>
              </a:xfrm>
              <a:custGeom>
                <a:rect b="b" l="l" r="r" t="t"/>
                <a:pathLst>
                  <a:path extrusionOk="0" h="4268" w="15828">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0" name="Google Shape;3710;p63"/>
              <p:cNvSpPr/>
              <p:nvPr/>
            </p:nvSpPr>
            <p:spPr>
              <a:xfrm>
                <a:off x="9296624" y="2771118"/>
                <a:ext cx="20570" cy="35648"/>
              </a:xfrm>
              <a:custGeom>
                <a:rect b="b" l="l" r="r" t="t"/>
                <a:pathLst>
                  <a:path extrusionOk="0" h="2220" w="1281">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1" name="Google Shape;3711;p63"/>
              <p:cNvSpPr/>
              <p:nvPr/>
            </p:nvSpPr>
            <p:spPr>
              <a:xfrm>
                <a:off x="9141124" y="2856062"/>
                <a:ext cx="319239" cy="28791"/>
              </a:xfrm>
              <a:custGeom>
                <a:rect b="b" l="l" r="r" t="t"/>
                <a:pathLst>
                  <a:path extrusionOk="0" h="1793" w="19881">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2" name="Google Shape;3712;p63"/>
              <p:cNvSpPr/>
              <p:nvPr/>
            </p:nvSpPr>
            <p:spPr>
              <a:xfrm>
                <a:off x="9152091" y="3174611"/>
                <a:ext cx="301415" cy="30156"/>
              </a:xfrm>
              <a:custGeom>
                <a:rect b="b" l="l" r="r" t="t"/>
                <a:pathLst>
                  <a:path extrusionOk="0" h="1878" w="18771">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3" name="Google Shape;3713;p63"/>
              <p:cNvSpPr/>
              <p:nvPr/>
            </p:nvSpPr>
            <p:spPr>
              <a:xfrm>
                <a:off x="9215101" y="2803281"/>
                <a:ext cx="197989" cy="42584"/>
              </a:xfrm>
              <a:custGeom>
                <a:rect b="b" l="l" r="r" t="t"/>
                <a:pathLst>
                  <a:path extrusionOk="0" h="2652" w="1233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4" name="Google Shape;3714;p63"/>
              <p:cNvSpPr/>
              <p:nvPr/>
            </p:nvSpPr>
            <p:spPr>
              <a:xfrm>
                <a:off x="9150710" y="2856062"/>
                <a:ext cx="300741" cy="14516"/>
              </a:xfrm>
              <a:custGeom>
                <a:rect b="b" l="l" r="r" t="t"/>
                <a:pathLst>
                  <a:path extrusionOk="0" h="904" w="18729">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5" name="Google Shape;3715;p63"/>
              <p:cNvSpPr/>
              <p:nvPr/>
            </p:nvSpPr>
            <p:spPr>
              <a:xfrm>
                <a:off x="9158257" y="3174498"/>
                <a:ext cx="289083" cy="13826"/>
              </a:xfrm>
              <a:custGeom>
                <a:rect b="b" l="l" r="r" t="t"/>
                <a:pathLst>
                  <a:path extrusionOk="0" h="861" w="18003">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6" name="Google Shape;3716;p63"/>
              <p:cNvSpPr/>
              <p:nvPr/>
            </p:nvSpPr>
            <p:spPr>
              <a:xfrm>
                <a:off x="9187016" y="3174611"/>
                <a:ext cx="79485" cy="13713"/>
              </a:xfrm>
              <a:custGeom>
                <a:rect b="b" l="l" r="r" t="t"/>
                <a:pathLst>
                  <a:path extrusionOk="0" h="854" w="495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7" name="Google Shape;3717;p63"/>
              <p:cNvSpPr/>
              <p:nvPr/>
            </p:nvSpPr>
            <p:spPr>
              <a:xfrm>
                <a:off x="9277436" y="3031426"/>
                <a:ext cx="40433" cy="80175"/>
              </a:xfrm>
              <a:custGeom>
                <a:rect b="b" l="l" r="r" t="t"/>
                <a:pathLst>
                  <a:path extrusionOk="0" h="4993" w="2518">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8" name="Google Shape;3718;p63"/>
              <p:cNvSpPr/>
              <p:nvPr/>
            </p:nvSpPr>
            <p:spPr>
              <a:xfrm>
                <a:off x="9277436" y="2974582"/>
                <a:ext cx="40433" cy="47900"/>
              </a:xfrm>
              <a:custGeom>
                <a:rect b="b" l="l" r="r" t="t"/>
                <a:pathLst>
                  <a:path extrusionOk="0" h="2983" w="2518">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9" name="Google Shape;3719;p63"/>
              <p:cNvSpPr/>
              <p:nvPr/>
            </p:nvSpPr>
            <p:spPr>
              <a:xfrm>
                <a:off x="9284983" y="2993065"/>
                <a:ext cx="24680" cy="28582"/>
              </a:xfrm>
              <a:custGeom>
                <a:rect b="b" l="l" r="r" t="t"/>
                <a:pathLst>
                  <a:path extrusionOk="0" h="1780" w="1537">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0" name="Google Shape;3720;p63"/>
              <p:cNvSpPr/>
              <p:nvPr/>
            </p:nvSpPr>
            <p:spPr>
              <a:xfrm>
                <a:off x="9278817" y="3075279"/>
                <a:ext cx="26736" cy="19189"/>
              </a:xfrm>
              <a:custGeom>
                <a:rect b="b" l="l" r="r" t="t"/>
                <a:pathLst>
                  <a:path extrusionOk="0" h="1195" w="166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1" name="Google Shape;3721;p63"/>
              <p:cNvSpPr/>
              <p:nvPr/>
            </p:nvSpPr>
            <p:spPr>
              <a:xfrm>
                <a:off x="9293879" y="3036918"/>
                <a:ext cx="26045" cy="20586"/>
              </a:xfrm>
              <a:custGeom>
                <a:rect b="b" l="l" r="r" t="t"/>
                <a:pathLst>
                  <a:path extrusionOk="0" h="1282" w="162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2" name="Google Shape;3722;p63"/>
              <p:cNvSpPr/>
              <p:nvPr/>
            </p:nvSpPr>
            <p:spPr>
              <a:xfrm>
                <a:off x="9208934" y="2856062"/>
                <a:ext cx="85651" cy="14404"/>
              </a:xfrm>
              <a:custGeom>
                <a:rect b="b" l="l" r="r" t="t"/>
                <a:pathLst>
                  <a:path extrusionOk="0" h="897" w="5334">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3" name="Google Shape;3723;p63"/>
              <p:cNvSpPr/>
              <p:nvPr/>
            </p:nvSpPr>
            <p:spPr>
              <a:xfrm>
                <a:off x="9312377" y="2856062"/>
                <a:ext cx="52765" cy="14404"/>
              </a:xfrm>
              <a:custGeom>
                <a:rect b="b" l="l" r="r" t="t"/>
                <a:pathLst>
                  <a:path extrusionOk="0" h="897" w="3286">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4" name="Google Shape;3724;p63"/>
              <p:cNvSpPr/>
              <p:nvPr/>
            </p:nvSpPr>
            <p:spPr>
              <a:xfrm>
                <a:off x="9339097" y="2819499"/>
                <a:ext cx="47289" cy="17422"/>
              </a:xfrm>
              <a:custGeom>
                <a:rect b="b" l="l" r="r" t="t"/>
                <a:pathLst>
                  <a:path extrusionOk="0" h="1085" w="294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5" name="Google Shape;3725;p63"/>
              <p:cNvSpPr/>
              <p:nvPr/>
            </p:nvSpPr>
            <p:spPr>
              <a:xfrm>
                <a:off x="9306901" y="2808805"/>
                <a:ext cx="30846" cy="10293"/>
              </a:xfrm>
              <a:custGeom>
                <a:rect b="b" l="l" r="r" t="t"/>
                <a:pathLst>
                  <a:path extrusionOk="0" h="641" w="192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26" name="Google Shape;3726;p63"/>
          <p:cNvGrpSpPr/>
          <p:nvPr/>
        </p:nvGrpSpPr>
        <p:grpSpPr>
          <a:xfrm>
            <a:off x="7782400" y="1317949"/>
            <a:ext cx="648376" cy="880878"/>
            <a:chOff x="638276" y="3526008"/>
            <a:chExt cx="714936" cy="971200"/>
          </a:xfrm>
        </p:grpSpPr>
        <p:sp>
          <p:nvSpPr>
            <p:cNvPr id="3727" name="Google Shape;3727;p63"/>
            <p:cNvSpPr/>
            <p:nvPr/>
          </p:nvSpPr>
          <p:spPr>
            <a:xfrm>
              <a:off x="801537" y="3817400"/>
              <a:ext cx="388460" cy="388464"/>
            </a:xfrm>
            <a:custGeom>
              <a:rect b="b" l="l" r="r" t="t"/>
              <a:pathLst>
                <a:path extrusionOk="0" h="91296" w="91295">
                  <a:moveTo>
                    <a:pt x="75084" y="16212"/>
                  </a:moveTo>
                  <a:cubicBezTo>
                    <a:pt x="91295" y="32466"/>
                    <a:pt x="91295" y="58788"/>
                    <a:pt x="75084" y="75041"/>
                  </a:cubicBezTo>
                  <a:cubicBezTo>
                    <a:pt x="58830" y="91295"/>
                    <a:pt x="32466" y="91295"/>
                    <a:pt x="16255" y="75041"/>
                  </a:cubicBezTo>
                  <a:cubicBezTo>
                    <a:pt x="1" y="58788"/>
                    <a:pt x="1" y="32466"/>
                    <a:pt x="16255" y="16212"/>
                  </a:cubicBezTo>
                  <a:cubicBezTo>
                    <a:pt x="32466" y="1"/>
                    <a:pt x="58830" y="1"/>
                    <a:pt x="75084" y="16212"/>
                  </a:cubicBezTo>
                  <a:close/>
                </a:path>
              </a:pathLst>
            </a:custGeom>
            <a:gradFill>
              <a:gsLst>
                <a:gs pos="0">
                  <a:srgbClr val="F9EBAB">
                    <a:alpha val="21960"/>
                    <a:alpha val="21910"/>
                  </a:srgbClr>
                </a:gs>
                <a:gs pos="41000">
                  <a:srgbClr val="F9EBAB">
                    <a:alpha val="53333"/>
                    <a:alpha val="21910"/>
                  </a:srgbClr>
                </a:gs>
                <a:gs pos="100000">
                  <a:srgbClr val="F9EBAB">
                    <a:alpha val="77254"/>
                    <a:alpha val="2191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8" name="Google Shape;3728;p63"/>
            <p:cNvGrpSpPr/>
            <p:nvPr/>
          </p:nvGrpSpPr>
          <p:grpSpPr>
            <a:xfrm>
              <a:off x="638276" y="3526008"/>
              <a:ext cx="714936" cy="971200"/>
              <a:chOff x="9141124" y="2771118"/>
              <a:chExt cx="319239" cy="433649"/>
            </a:xfrm>
          </p:grpSpPr>
          <p:sp>
            <p:nvSpPr>
              <p:cNvPr id="3729" name="Google Shape;3729;p63"/>
              <p:cNvSpPr/>
              <p:nvPr/>
            </p:nvSpPr>
            <p:spPr>
              <a:xfrm>
                <a:off x="9271960" y="3034862"/>
                <a:ext cx="17824" cy="25355"/>
              </a:xfrm>
              <a:custGeom>
                <a:rect b="b" l="l" r="r" t="t"/>
                <a:pathLst>
                  <a:path extrusionOk="0" h="1579" w="1110">
                    <a:moveTo>
                      <a:pt x="641" y="0"/>
                    </a:moveTo>
                    <a:cubicBezTo>
                      <a:pt x="385" y="0"/>
                      <a:pt x="129" y="384"/>
                      <a:pt x="43" y="811"/>
                    </a:cubicBezTo>
                    <a:cubicBezTo>
                      <a:pt x="1" y="1237"/>
                      <a:pt x="214" y="1579"/>
                      <a:pt x="470" y="1579"/>
                    </a:cubicBezTo>
                    <a:cubicBezTo>
                      <a:pt x="769" y="1579"/>
                      <a:pt x="1025" y="1237"/>
                      <a:pt x="1067" y="811"/>
                    </a:cubicBezTo>
                    <a:cubicBezTo>
                      <a:pt x="1110" y="384"/>
                      <a:pt x="939" y="0"/>
                      <a:pt x="641"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0" name="Google Shape;3730;p63"/>
              <p:cNvSpPr/>
              <p:nvPr/>
            </p:nvSpPr>
            <p:spPr>
              <a:xfrm>
                <a:off x="9267175" y="2928674"/>
                <a:ext cx="54965" cy="93728"/>
              </a:xfrm>
              <a:custGeom>
                <a:rect b="b" l="l" r="r" t="t"/>
                <a:pathLst>
                  <a:path extrusionOk="0" h="5837" w="3423">
                    <a:moveTo>
                      <a:pt x="1195" y="1"/>
                    </a:moveTo>
                    <a:cubicBezTo>
                      <a:pt x="1195" y="1"/>
                      <a:pt x="1962" y="1707"/>
                      <a:pt x="1109" y="2518"/>
                    </a:cubicBezTo>
                    <a:cubicBezTo>
                      <a:pt x="85" y="3499"/>
                      <a:pt x="0" y="5419"/>
                      <a:pt x="1579" y="5803"/>
                    </a:cubicBezTo>
                    <a:cubicBezTo>
                      <a:pt x="1673" y="5826"/>
                      <a:pt x="1762" y="5837"/>
                      <a:pt x="1847" y="5837"/>
                    </a:cubicBezTo>
                    <a:cubicBezTo>
                      <a:pt x="3190" y="5837"/>
                      <a:pt x="3423" y="3127"/>
                      <a:pt x="2901" y="1963"/>
                    </a:cubicBezTo>
                    <a:cubicBezTo>
                      <a:pt x="2517" y="1195"/>
                      <a:pt x="1920" y="513"/>
                      <a:pt x="1195"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1" name="Google Shape;3731;p63"/>
              <p:cNvSpPr/>
              <p:nvPr/>
            </p:nvSpPr>
            <p:spPr>
              <a:xfrm>
                <a:off x="9274706" y="3031330"/>
                <a:ext cx="53439" cy="115213"/>
              </a:xfrm>
              <a:custGeom>
                <a:rect b="b" l="l" r="r" t="t"/>
                <a:pathLst>
                  <a:path extrusionOk="0" h="7175" w="3328">
                    <a:moveTo>
                      <a:pt x="2456" y="0"/>
                    </a:moveTo>
                    <a:cubicBezTo>
                      <a:pt x="2434" y="0"/>
                      <a:pt x="2411" y="3"/>
                      <a:pt x="2389" y="7"/>
                    </a:cubicBezTo>
                    <a:lnTo>
                      <a:pt x="726" y="135"/>
                    </a:lnTo>
                    <a:cubicBezTo>
                      <a:pt x="512" y="135"/>
                      <a:pt x="342" y="306"/>
                      <a:pt x="342" y="519"/>
                    </a:cubicBezTo>
                    <a:cubicBezTo>
                      <a:pt x="171" y="3207"/>
                      <a:pt x="0" y="5937"/>
                      <a:pt x="214" y="7174"/>
                    </a:cubicBezTo>
                    <a:lnTo>
                      <a:pt x="3115" y="7174"/>
                    </a:lnTo>
                    <a:cubicBezTo>
                      <a:pt x="3328" y="5852"/>
                      <a:pt x="2944" y="3036"/>
                      <a:pt x="2859" y="391"/>
                    </a:cubicBezTo>
                    <a:cubicBezTo>
                      <a:pt x="2859" y="161"/>
                      <a:pt x="2653" y="0"/>
                      <a:pt x="2456"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2" name="Google Shape;3732;p63"/>
              <p:cNvSpPr/>
              <p:nvPr/>
            </p:nvSpPr>
            <p:spPr>
              <a:xfrm>
                <a:off x="9209625" y="3132139"/>
                <a:ext cx="185657" cy="54804"/>
              </a:xfrm>
              <a:custGeom>
                <a:rect b="b" l="l" r="r" t="t"/>
                <a:pathLst>
                  <a:path extrusionOk="0" h="3413" w="11562">
                    <a:moveTo>
                      <a:pt x="5760" y="0"/>
                    </a:moveTo>
                    <a:cubicBezTo>
                      <a:pt x="3669" y="0"/>
                      <a:pt x="1" y="1067"/>
                      <a:pt x="1" y="1920"/>
                    </a:cubicBezTo>
                    <a:cubicBezTo>
                      <a:pt x="1" y="2730"/>
                      <a:pt x="2560" y="3413"/>
                      <a:pt x="5760" y="3413"/>
                    </a:cubicBezTo>
                    <a:cubicBezTo>
                      <a:pt x="8959" y="3413"/>
                      <a:pt x="11562" y="2730"/>
                      <a:pt x="11562" y="1920"/>
                    </a:cubicBezTo>
                    <a:cubicBezTo>
                      <a:pt x="11562" y="1067"/>
                      <a:pt x="7893" y="0"/>
                      <a:pt x="5760" y="0"/>
                    </a:cubicBezTo>
                    <a:close/>
                  </a:path>
                </a:pathLst>
              </a:custGeom>
              <a:solidFill>
                <a:srgbClr val="D893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3" name="Google Shape;3733;p63"/>
              <p:cNvSpPr/>
              <p:nvPr/>
            </p:nvSpPr>
            <p:spPr>
              <a:xfrm>
                <a:off x="9193872" y="2882091"/>
                <a:ext cx="15078" cy="289790"/>
              </a:xfrm>
              <a:custGeom>
                <a:rect b="b" l="l" r="r" t="t"/>
                <a:pathLst>
                  <a:path extrusionOk="0" h="18047" w="939">
                    <a:moveTo>
                      <a:pt x="0" y="1"/>
                    </a:moveTo>
                    <a:lnTo>
                      <a:pt x="0"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4" name="Google Shape;3734;p63"/>
              <p:cNvSpPr/>
              <p:nvPr/>
            </p:nvSpPr>
            <p:spPr>
              <a:xfrm>
                <a:off x="9392520" y="2882091"/>
                <a:ext cx="15094" cy="289790"/>
              </a:xfrm>
              <a:custGeom>
                <a:rect b="b" l="l" r="r" t="t"/>
                <a:pathLst>
                  <a:path extrusionOk="0" h="18047" w="940">
                    <a:moveTo>
                      <a:pt x="1" y="1"/>
                    </a:moveTo>
                    <a:lnTo>
                      <a:pt x="1" y="18046"/>
                    </a:lnTo>
                    <a:lnTo>
                      <a:pt x="940" y="18046"/>
                    </a:lnTo>
                    <a:lnTo>
                      <a:pt x="940"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5" name="Google Shape;3735;p63"/>
              <p:cNvSpPr/>
              <p:nvPr/>
            </p:nvSpPr>
            <p:spPr>
              <a:xfrm>
                <a:off x="9338406" y="2882091"/>
                <a:ext cx="15094" cy="289790"/>
              </a:xfrm>
              <a:custGeom>
                <a:rect b="b" l="l" r="r" t="t"/>
                <a:pathLst>
                  <a:path extrusionOk="0" h="18047" w="940">
                    <a:moveTo>
                      <a:pt x="1" y="1"/>
                    </a:moveTo>
                    <a:lnTo>
                      <a:pt x="1" y="18046"/>
                    </a:lnTo>
                    <a:lnTo>
                      <a:pt x="939" y="18046"/>
                    </a:lnTo>
                    <a:lnTo>
                      <a:pt x="939"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6" name="Google Shape;3736;p63"/>
              <p:cNvSpPr/>
              <p:nvPr/>
            </p:nvSpPr>
            <p:spPr>
              <a:xfrm>
                <a:off x="9182231" y="2880726"/>
                <a:ext cx="237025" cy="17824"/>
              </a:xfrm>
              <a:custGeom>
                <a:rect b="b" l="l" r="r" t="t"/>
                <a:pathLst>
                  <a:path extrusionOk="0" h="1110" w="14761">
                    <a:moveTo>
                      <a:pt x="0" y="1"/>
                    </a:moveTo>
                    <a:lnTo>
                      <a:pt x="0" y="299"/>
                    </a:lnTo>
                    <a:cubicBezTo>
                      <a:pt x="0" y="768"/>
                      <a:pt x="384" y="1110"/>
                      <a:pt x="811" y="1110"/>
                    </a:cubicBezTo>
                    <a:lnTo>
                      <a:pt x="13993" y="1110"/>
                    </a:lnTo>
                    <a:cubicBezTo>
                      <a:pt x="14419" y="1110"/>
                      <a:pt x="14761" y="768"/>
                      <a:pt x="14761" y="299"/>
                    </a:cubicBezTo>
                    <a:lnTo>
                      <a:pt x="14761" y="1"/>
                    </a:ln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7" name="Google Shape;3737;p63"/>
              <p:cNvSpPr/>
              <p:nvPr/>
            </p:nvSpPr>
            <p:spPr>
              <a:xfrm>
                <a:off x="9182231" y="3152676"/>
                <a:ext cx="237025" cy="30172"/>
              </a:xfrm>
              <a:custGeom>
                <a:rect b="b" l="l" r="r" t="t"/>
                <a:pathLst>
                  <a:path extrusionOk="0" h="1879" w="14761">
                    <a:moveTo>
                      <a:pt x="1024" y="1"/>
                    </a:moveTo>
                    <a:cubicBezTo>
                      <a:pt x="469" y="1"/>
                      <a:pt x="0" y="470"/>
                      <a:pt x="0" y="1025"/>
                    </a:cubicBezTo>
                    <a:lnTo>
                      <a:pt x="0" y="1878"/>
                    </a:lnTo>
                    <a:lnTo>
                      <a:pt x="14761" y="1878"/>
                    </a:lnTo>
                    <a:lnTo>
                      <a:pt x="14761" y="1025"/>
                    </a:lnTo>
                    <a:cubicBezTo>
                      <a:pt x="14761" y="470"/>
                      <a:pt x="14334" y="1"/>
                      <a:pt x="13737" y="1"/>
                    </a:cubicBezTo>
                    <a:close/>
                  </a:path>
                </a:pathLst>
              </a:custGeom>
              <a:solidFill>
                <a:srgbClr val="4436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8" name="Google Shape;3738;p63"/>
              <p:cNvSpPr/>
              <p:nvPr/>
            </p:nvSpPr>
            <p:spPr>
              <a:xfrm>
                <a:off x="9180175" y="2803313"/>
                <a:ext cx="254158" cy="68533"/>
              </a:xfrm>
              <a:custGeom>
                <a:rect b="b" l="l" r="r" t="t"/>
                <a:pathLst>
                  <a:path extrusionOk="0" h="4268" w="15828">
                    <a:moveTo>
                      <a:pt x="7892" y="1"/>
                    </a:moveTo>
                    <a:cubicBezTo>
                      <a:pt x="3882" y="1"/>
                      <a:pt x="555" y="1835"/>
                      <a:pt x="0" y="4267"/>
                    </a:cubicBezTo>
                    <a:lnTo>
                      <a:pt x="15827" y="4267"/>
                    </a:lnTo>
                    <a:cubicBezTo>
                      <a:pt x="15230" y="1835"/>
                      <a:pt x="11902" y="1"/>
                      <a:pt x="7892"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9" name="Google Shape;3739;p63"/>
              <p:cNvSpPr/>
              <p:nvPr/>
            </p:nvSpPr>
            <p:spPr>
              <a:xfrm>
                <a:off x="9296624" y="2771118"/>
                <a:ext cx="20570" cy="35648"/>
              </a:xfrm>
              <a:custGeom>
                <a:rect b="b" l="l" r="r" t="t"/>
                <a:pathLst>
                  <a:path extrusionOk="0" h="2220" w="1281">
                    <a:moveTo>
                      <a:pt x="640" y="1"/>
                    </a:moveTo>
                    <a:cubicBezTo>
                      <a:pt x="320" y="1"/>
                      <a:pt x="0" y="257"/>
                      <a:pt x="0" y="769"/>
                    </a:cubicBezTo>
                    <a:lnTo>
                      <a:pt x="0" y="2219"/>
                    </a:lnTo>
                    <a:lnTo>
                      <a:pt x="1280" y="2219"/>
                    </a:lnTo>
                    <a:lnTo>
                      <a:pt x="1280" y="769"/>
                    </a:lnTo>
                    <a:cubicBezTo>
                      <a:pt x="1280" y="257"/>
                      <a:pt x="960" y="1"/>
                      <a:pt x="640"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0" name="Google Shape;3740;p63"/>
              <p:cNvSpPr/>
              <p:nvPr/>
            </p:nvSpPr>
            <p:spPr>
              <a:xfrm>
                <a:off x="9141124" y="2856062"/>
                <a:ext cx="319239" cy="28791"/>
              </a:xfrm>
              <a:custGeom>
                <a:rect b="b" l="l" r="r" t="t"/>
                <a:pathLst>
                  <a:path extrusionOk="0" h="1793" w="19881">
                    <a:moveTo>
                      <a:pt x="1707" y="1"/>
                    </a:moveTo>
                    <a:cubicBezTo>
                      <a:pt x="1" y="1"/>
                      <a:pt x="1" y="1793"/>
                      <a:pt x="1707" y="1793"/>
                    </a:cubicBezTo>
                    <a:lnTo>
                      <a:pt x="18217" y="1793"/>
                    </a:lnTo>
                    <a:cubicBezTo>
                      <a:pt x="19880" y="1793"/>
                      <a:pt x="19880" y="1"/>
                      <a:pt x="18217" y="1"/>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1" name="Google Shape;3741;p63"/>
              <p:cNvSpPr/>
              <p:nvPr/>
            </p:nvSpPr>
            <p:spPr>
              <a:xfrm>
                <a:off x="9152091" y="3174611"/>
                <a:ext cx="301415" cy="30156"/>
              </a:xfrm>
              <a:custGeom>
                <a:rect b="b" l="l" r="r" t="t"/>
                <a:pathLst>
                  <a:path extrusionOk="0" h="1878" w="18771">
                    <a:moveTo>
                      <a:pt x="1024" y="0"/>
                    </a:moveTo>
                    <a:cubicBezTo>
                      <a:pt x="0" y="0"/>
                      <a:pt x="0" y="1877"/>
                      <a:pt x="1024" y="1877"/>
                    </a:cubicBezTo>
                    <a:lnTo>
                      <a:pt x="17534" y="1877"/>
                    </a:lnTo>
                    <a:cubicBezTo>
                      <a:pt x="18771" y="1877"/>
                      <a:pt x="18771" y="0"/>
                      <a:pt x="17534" y="0"/>
                    </a:cubicBezTo>
                    <a:close/>
                  </a:path>
                </a:pathLst>
              </a:custGeom>
              <a:solidFill>
                <a:srgbClr val="6650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2" name="Google Shape;3742;p63"/>
              <p:cNvSpPr/>
              <p:nvPr/>
            </p:nvSpPr>
            <p:spPr>
              <a:xfrm>
                <a:off x="9215101" y="2803281"/>
                <a:ext cx="197989" cy="42584"/>
              </a:xfrm>
              <a:custGeom>
                <a:rect b="b" l="l" r="r" t="t"/>
                <a:pathLst>
                  <a:path extrusionOk="0" h="2652" w="12330">
                    <a:moveTo>
                      <a:pt x="5486" y="0"/>
                    </a:moveTo>
                    <a:cubicBezTo>
                      <a:pt x="3561" y="0"/>
                      <a:pt x="1683" y="512"/>
                      <a:pt x="1" y="1496"/>
                    </a:cubicBezTo>
                    <a:cubicBezTo>
                      <a:pt x="2270" y="2266"/>
                      <a:pt x="4655" y="2651"/>
                      <a:pt x="7010" y="2651"/>
                    </a:cubicBezTo>
                    <a:cubicBezTo>
                      <a:pt x="7134" y="2651"/>
                      <a:pt x="7257" y="2650"/>
                      <a:pt x="7381" y="2648"/>
                    </a:cubicBezTo>
                    <a:cubicBezTo>
                      <a:pt x="9045" y="2648"/>
                      <a:pt x="10709" y="2477"/>
                      <a:pt x="12330" y="2179"/>
                    </a:cubicBezTo>
                    <a:cubicBezTo>
                      <a:pt x="10879" y="856"/>
                      <a:pt x="8490" y="3"/>
                      <a:pt x="5717" y="3"/>
                    </a:cubicBezTo>
                    <a:cubicBezTo>
                      <a:pt x="5640" y="1"/>
                      <a:pt x="5563" y="0"/>
                      <a:pt x="5486" y="0"/>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3" name="Google Shape;3743;p63"/>
              <p:cNvSpPr/>
              <p:nvPr/>
            </p:nvSpPr>
            <p:spPr>
              <a:xfrm>
                <a:off x="9150710" y="2856062"/>
                <a:ext cx="300741" cy="14516"/>
              </a:xfrm>
              <a:custGeom>
                <a:rect b="b" l="l" r="r" t="t"/>
                <a:pathLst>
                  <a:path extrusionOk="0" h="904" w="18729">
                    <a:moveTo>
                      <a:pt x="1110" y="1"/>
                    </a:moveTo>
                    <a:cubicBezTo>
                      <a:pt x="683" y="1"/>
                      <a:pt x="257" y="129"/>
                      <a:pt x="1" y="470"/>
                    </a:cubicBezTo>
                    <a:cubicBezTo>
                      <a:pt x="231" y="738"/>
                      <a:pt x="598" y="903"/>
                      <a:pt x="979" y="903"/>
                    </a:cubicBezTo>
                    <a:cubicBezTo>
                      <a:pt x="1023" y="903"/>
                      <a:pt x="1066" y="901"/>
                      <a:pt x="1110" y="897"/>
                    </a:cubicBezTo>
                    <a:lnTo>
                      <a:pt x="17620" y="897"/>
                    </a:lnTo>
                    <a:cubicBezTo>
                      <a:pt x="17659" y="901"/>
                      <a:pt x="17698" y="903"/>
                      <a:pt x="17738" y="903"/>
                    </a:cubicBezTo>
                    <a:cubicBezTo>
                      <a:pt x="18089" y="903"/>
                      <a:pt x="18461" y="738"/>
                      <a:pt x="18729" y="470"/>
                    </a:cubicBezTo>
                    <a:cubicBezTo>
                      <a:pt x="18430" y="129"/>
                      <a:pt x="18004" y="1"/>
                      <a:pt x="17620"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4" name="Google Shape;3744;p63"/>
              <p:cNvSpPr/>
              <p:nvPr/>
            </p:nvSpPr>
            <p:spPr>
              <a:xfrm>
                <a:off x="9158257" y="3174498"/>
                <a:ext cx="289083" cy="13826"/>
              </a:xfrm>
              <a:custGeom>
                <a:rect b="b" l="l" r="r" t="t"/>
                <a:pathLst>
                  <a:path extrusionOk="0" h="861" w="18003">
                    <a:moveTo>
                      <a:pt x="17253" y="1"/>
                    </a:moveTo>
                    <a:cubicBezTo>
                      <a:pt x="17219" y="1"/>
                      <a:pt x="17184" y="3"/>
                      <a:pt x="17150" y="7"/>
                    </a:cubicBezTo>
                    <a:lnTo>
                      <a:pt x="640" y="7"/>
                    </a:lnTo>
                    <a:cubicBezTo>
                      <a:pt x="341" y="7"/>
                      <a:pt x="85" y="178"/>
                      <a:pt x="0" y="434"/>
                    </a:cubicBezTo>
                    <a:cubicBezTo>
                      <a:pt x="85" y="690"/>
                      <a:pt x="341" y="860"/>
                      <a:pt x="640" y="860"/>
                    </a:cubicBezTo>
                    <a:lnTo>
                      <a:pt x="17150" y="860"/>
                    </a:lnTo>
                    <a:cubicBezTo>
                      <a:pt x="17491" y="860"/>
                      <a:pt x="17790" y="690"/>
                      <a:pt x="18003" y="434"/>
                    </a:cubicBezTo>
                    <a:cubicBezTo>
                      <a:pt x="17811" y="166"/>
                      <a:pt x="17551" y="1"/>
                      <a:pt x="17253" y="1"/>
                    </a:cubicBezTo>
                    <a:close/>
                  </a:path>
                </a:pathLst>
              </a:custGeom>
              <a:solidFill>
                <a:srgbClr val="8C6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5" name="Google Shape;3745;p63"/>
              <p:cNvSpPr/>
              <p:nvPr/>
            </p:nvSpPr>
            <p:spPr>
              <a:xfrm>
                <a:off x="9187016" y="3174611"/>
                <a:ext cx="79485" cy="13713"/>
              </a:xfrm>
              <a:custGeom>
                <a:rect b="b" l="l" r="r" t="t"/>
                <a:pathLst>
                  <a:path extrusionOk="0" h="854" w="4950">
                    <a:moveTo>
                      <a:pt x="214" y="0"/>
                    </a:moveTo>
                    <a:cubicBezTo>
                      <a:pt x="129" y="0"/>
                      <a:pt x="86" y="171"/>
                      <a:pt x="43" y="427"/>
                    </a:cubicBezTo>
                    <a:cubicBezTo>
                      <a:pt x="1" y="640"/>
                      <a:pt x="129" y="853"/>
                      <a:pt x="214" y="853"/>
                    </a:cubicBezTo>
                    <a:lnTo>
                      <a:pt x="4693" y="853"/>
                    </a:lnTo>
                    <a:cubicBezTo>
                      <a:pt x="4821" y="853"/>
                      <a:pt x="4907" y="640"/>
                      <a:pt x="4949" y="427"/>
                    </a:cubicBezTo>
                    <a:cubicBezTo>
                      <a:pt x="4907" y="171"/>
                      <a:pt x="4821" y="0"/>
                      <a:pt x="4693"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6" name="Google Shape;3746;p63"/>
              <p:cNvSpPr/>
              <p:nvPr/>
            </p:nvSpPr>
            <p:spPr>
              <a:xfrm>
                <a:off x="9277436" y="3031426"/>
                <a:ext cx="40433" cy="80175"/>
              </a:xfrm>
              <a:custGeom>
                <a:rect b="b" l="l" r="r" t="t"/>
                <a:pathLst>
                  <a:path extrusionOk="0" h="4993" w="2518">
                    <a:moveTo>
                      <a:pt x="2219" y="1"/>
                    </a:moveTo>
                    <a:lnTo>
                      <a:pt x="598" y="172"/>
                    </a:lnTo>
                    <a:cubicBezTo>
                      <a:pt x="385" y="172"/>
                      <a:pt x="214" y="342"/>
                      <a:pt x="172" y="556"/>
                    </a:cubicBezTo>
                    <a:cubicBezTo>
                      <a:pt x="129" y="1665"/>
                      <a:pt x="44" y="2817"/>
                      <a:pt x="1" y="3840"/>
                    </a:cubicBezTo>
                    <a:cubicBezTo>
                      <a:pt x="257" y="4523"/>
                      <a:pt x="641" y="4992"/>
                      <a:pt x="1068" y="4992"/>
                    </a:cubicBezTo>
                    <a:cubicBezTo>
                      <a:pt x="1835" y="4992"/>
                      <a:pt x="2518" y="3371"/>
                      <a:pt x="2518" y="1323"/>
                    </a:cubicBezTo>
                    <a:cubicBezTo>
                      <a:pt x="2518" y="897"/>
                      <a:pt x="2475" y="428"/>
                      <a:pt x="2390" y="1"/>
                    </a:cubicBezTo>
                    <a:close/>
                  </a:path>
                </a:pathLst>
              </a:custGeom>
              <a:solidFill>
                <a:srgbClr val="F7D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7" name="Google Shape;3747;p63"/>
              <p:cNvSpPr/>
              <p:nvPr/>
            </p:nvSpPr>
            <p:spPr>
              <a:xfrm>
                <a:off x="9277436" y="2974582"/>
                <a:ext cx="40433" cy="47900"/>
              </a:xfrm>
              <a:custGeom>
                <a:rect b="b" l="l" r="r" t="t"/>
                <a:pathLst>
                  <a:path extrusionOk="0" h="2983" w="2518">
                    <a:moveTo>
                      <a:pt x="1409" y="0"/>
                    </a:moveTo>
                    <a:cubicBezTo>
                      <a:pt x="684" y="0"/>
                      <a:pt x="86" y="1024"/>
                      <a:pt x="1" y="2346"/>
                    </a:cubicBezTo>
                    <a:cubicBezTo>
                      <a:pt x="214" y="2645"/>
                      <a:pt x="556" y="2858"/>
                      <a:pt x="940" y="2944"/>
                    </a:cubicBezTo>
                    <a:cubicBezTo>
                      <a:pt x="1039" y="2970"/>
                      <a:pt x="1134" y="2982"/>
                      <a:pt x="1223" y="2982"/>
                    </a:cubicBezTo>
                    <a:cubicBezTo>
                      <a:pt x="2013" y="2982"/>
                      <a:pt x="2403" y="2020"/>
                      <a:pt x="2518" y="1024"/>
                    </a:cubicBezTo>
                    <a:cubicBezTo>
                      <a:pt x="2219" y="384"/>
                      <a:pt x="1835" y="0"/>
                      <a:pt x="1409" y="0"/>
                    </a:cubicBezTo>
                    <a:close/>
                  </a:path>
                </a:pathLst>
              </a:custGeom>
              <a:solidFill>
                <a:srgbClr val="FFAD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8" name="Google Shape;3748;p63"/>
              <p:cNvSpPr/>
              <p:nvPr/>
            </p:nvSpPr>
            <p:spPr>
              <a:xfrm>
                <a:off x="9284983" y="2993065"/>
                <a:ext cx="24680" cy="28582"/>
              </a:xfrm>
              <a:custGeom>
                <a:rect b="b" l="l" r="r" t="t"/>
                <a:pathLst>
                  <a:path extrusionOk="0" h="1780" w="1537">
                    <a:moveTo>
                      <a:pt x="853" y="1"/>
                    </a:moveTo>
                    <a:cubicBezTo>
                      <a:pt x="427" y="1"/>
                      <a:pt x="86" y="598"/>
                      <a:pt x="0" y="1409"/>
                    </a:cubicBezTo>
                    <a:cubicBezTo>
                      <a:pt x="171" y="1579"/>
                      <a:pt x="384" y="1707"/>
                      <a:pt x="598" y="1750"/>
                    </a:cubicBezTo>
                    <a:cubicBezTo>
                      <a:pt x="667" y="1770"/>
                      <a:pt x="732" y="1779"/>
                      <a:pt x="793" y="1779"/>
                    </a:cubicBezTo>
                    <a:cubicBezTo>
                      <a:pt x="1252" y="1779"/>
                      <a:pt x="1461" y="1239"/>
                      <a:pt x="1536" y="598"/>
                    </a:cubicBezTo>
                    <a:cubicBezTo>
                      <a:pt x="1365" y="214"/>
                      <a:pt x="1152" y="1"/>
                      <a:pt x="853" y="1"/>
                    </a:cubicBezTo>
                    <a:close/>
                  </a:path>
                </a:pathLst>
              </a:custGeom>
              <a:solidFill>
                <a:srgbClr val="F2D39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9" name="Google Shape;3749;p63"/>
              <p:cNvSpPr/>
              <p:nvPr/>
            </p:nvSpPr>
            <p:spPr>
              <a:xfrm>
                <a:off x="9278817" y="3075279"/>
                <a:ext cx="26736" cy="19189"/>
              </a:xfrm>
              <a:custGeom>
                <a:rect b="b" l="l" r="r" t="t"/>
                <a:pathLst>
                  <a:path extrusionOk="0" h="1195" w="1665">
                    <a:moveTo>
                      <a:pt x="0" y="0"/>
                    </a:moveTo>
                    <a:lnTo>
                      <a:pt x="0" y="0"/>
                    </a:lnTo>
                    <a:cubicBezTo>
                      <a:pt x="86" y="683"/>
                      <a:pt x="427" y="1195"/>
                      <a:pt x="854" y="1195"/>
                    </a:cubicBezTo>
                    <a:cubicBezTo>
                      <a:pt x="1237" y="1195"/>
                      <a:pt x="1579" y="726"/>
                      <a:pt x="1664" y="128"/>
                    </a:cubicBezTo>
                    <a:lnTo>
                      <a:pt x="1664" y="128"/>
                    </a:lnTo>
                    <a:cubicBezTo>
                      <a:pt x="1493" y="384"/>
                      <a:pt x="1195" y="555"/>
                      <a:pt x="854" y="555"/>
                    </a:cubicBezTo>
                    <a:cubicBezTo>
                      <a:pt x="512" y="512"/>
                      <a:pt x="171" y="342"/>
                      <a:pt x="0"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0" name="Google Shape;3750;p63"/>
              <p:cNvSpPr/>
              <p:nvPr/>
            </p:nvSpPr>
            <p:spPr>
              <a:xfrm>
                <a:off x="9293879" y="3036918"/>
                <a:ext cx="26045" cy="20586"/>
              </a:xfrm>
              <a:custGeom>
                <a:rect b="b" l="l" r="r" t="t"/>
                <a:pathLst>
                  <a:path extrusionOk="0" h="1282" w="1622">
                    <a:moveTo>
                      <a:pt x="1579" y="0"/>
                    </a:moveTo>
                    <a:lnTo>
                      <a:pt x="1579" y="0"/>
                    </a:lnTo>
                    <a:cubicBezTo>
                      <a:pt x="1451" y="299"/>
                      <a:pt x="1195" y="555"/>
                      <a:pt x="897" y="726"/>
                    </a:cubicBezTo>
                    <a:cubicBezTo>
                      <a:pt x="802" y="753"/>
                      <a:pt x="699" y="767"/>
                      <a:pt x="596" y="767"/>
                    </a:cubicBezTo>
                    <a:cubicBezTo>
                      <a:pt x="372" y="767"/>
                      <a:pt x="147" y="701"/>
                      <a:pt x="1" y="555"/>
                    </a:cubicBezTo>
                    <a:lnTo>
                      <a:pt x="1" y="555"/>
                    </a:lnTo>
                    <a:cubicBezTo>
                      <a:pt x="141" y="976"/>
                      <a:pt x="455" y="1282"/>
                      <a:pt x="776" y="1282"/>
                    </a:cubicBezTo>
                    <a:cubicBezTo>
                      <a:pt x="845" y="1282"/>
                      <a:pt x="914" y="1268"/>
                      <a:pt x="982" y="1237"/>
                    </a:cubicBezTo>
                    <a:cubicBezTo>
                      <a:pt x="1409" y="981"/>
                      <a:pt x="1622" y="512"/>
                      <a:pt x="1579" y="0"/>
                    </a:cubicBezTo>
                    <a:close/>
                  </a:path>
                </a:pathLst>
              </a:custGeom>
              <a:solidFill>
                <a:srgbClr val="EAC5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1" name="Google Shape;3751;p63"/>
              <p:cNvSpPr/>
              <p:nvPr/>
            </p:nvSpPr>
            <p:spPr>
              <a:xfrm>
                <a:off x="9208934" y="2856062"/>
                <a:ext cx="85651" cy="14404"/>
              </a:xfrm>
              <a:custGeom>
                <a:rect b="b" l="l" r="r" t="t"/>
                <a:pathLst>
                  <a:path extrusionOk="0" h="897" w="5334">
                    <a:moveTo>
                      <a:pt x="300" y="1"/>
                    </a:moveTo>
                    <a:cubicBezTo>
                      <a:pt x="129" y="1"/>
                      <a:pt x="44" y="214"/>
                      <a:pt x="1" y="470"/>
                    </a:cubicBezTo>
                    <a:cubicBezTo>
                      <a:pt x="44" y="726"/>
                      <a:pt x="129" y="897"/>
                      <a:pt x="300" y="897"/>
                    </a:cubicBezTo>
                    <a:lnTo>
                      <a:pt x="5035" y="897"/>
                    </a:lnTo>
                    <a:cubicBezTo>
                      <a:pt x="5163" y="897"/>
                      <a:pt x="5291" y="726"/>
                      <a:pt x="5334" y="470"/>
                    </a:cubicBezTo>
                    <a:cubicBezTo>
                      <a:pt x="5291" y="214"/>
                      <a:pt x="5163" y="1"/>
                      <a:pt x="503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2" name="Google Shape;3752;p63"/>
              <p:cNvSpPr/>
              <p:nvPr/>
            </p:nvSpPr>
            <p:spPr>
              <a:xfrm>
                <a:off x="9312377" y="2856062"/>
                <a:ext cx="52765" cy="14404"/>
              </a:xfrm>
              <a:custGeom>
                <a:rect b="b" l="l" r="r" t="t"/>
                <a:pathLst>
                  <a:path extrusionOk="0" h="897" w="3286">
                    <a:moveTo>
                      <a:pt x="214" y="1"/>
                    </a:moveTo>
                    <a:cubicBezTo>
                      <a:pt x="129" y="1"/>
                      <a:pt x="86" y="214"/>
                      <a:pt x="43" y="470"/>
                    </a:cubicBezTo>
                    <a:cubicBezTo>
                      <a:pt x="1" y="726"/>
                      <a:pt x="129" y="897"/>
                      <a:pt x="214" y="897"/>
                    </a:cubicBezTo>
                    <a:lnTo>
                      <a:pt x="3072" y="897"/>
                    </a:lnTo>
                    <a:cubicBezTo>
                      <a:pt x="3158" y="897"/>
                      <a:pt x="3243" y="726"/>
                      <a:pt x="3243" y="470"/>
                    </a:cubicBezTo>
                    <a:cubicBezTo>
                      <a:pt x="3286" y="214"/>
                      <a:pt x="3158" y="1"/>
                      <a:pt x="3072"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3" name="Google Shape;3753;p63"/>
              <p:cNvSpPr/>
              <p:nvPr/>
            </p:nvSpPr>
            <p:spPr>
              <a:xfrm>
                <a:off x="9339097" y="2819499"/>
                <a:ext cx="47289" cy="17422"/>
              </a:xfrm>
              <a:custGeom>
                <a:rect b="b" l="l" r="r" t="t"/>
                <a:pathLst>
                  <a:path extrusionOk="0" h="1085" w="2945">
                    <a:moveTo>
                      <a:pt x="845" y="1"/>
                    </a:moveTo>
                    <a:cubicBezTo>
                      <a:pt x="387" y="1"/>
                      <a:pt x="73" y="96"/>
                      <a:pt x="43" y="273"/>
                    </a:cubicBezTo>
                    <a:cubicBezTo>
                      <a:pt x="0" y="529"/>
                      <a:pt x="555" y="870"/>
                      <a:pt x="1366" y="998"/>
                    </a:cubicBezTo>
                    <a:cubicBezTo>
                      <a:pt x="1644" y="1057"/>
                      <a:pt x="1907" y="1085"/>
                      <a:pt x="2134" y="1085"/>
                    </a:cubicBezTo>
                    <a:cubicBezTo>
                      <a:pt x="2569" y="1085"/>
                      <a:pt x="2873" y="981"/>
                      <a:pt x="2901" y="785"/>
                    </a:cubicBezTo>
                    <a:cubicBezTo>
                      <a:pt x="2944" y="529"/>
                      <a:pt x="2347" y="230"/>
                      <a:pt x="1536" y="59"/>
                    </a:cubicBezTo>
                    <a:cubicBezTo>
                      <a:pt x="1285" y="20"/>
                      <a:pt x="1051" y="1"/>
                      <a:pt x="845" y="1"/>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4" name="Google Shape;3754;p63"/>
              <p:cNvSpPr/>
              <p:nvPr/>
            </p:nvSpPr>
            <p:spPr>
              <a:xfrm>
                <a:off x="9306901" y="2808805"/>
                <a:ext cx="30846" cy="10293"/>
              </a:xfrm>
              <a:custGeom>
                <a:rect b="b" l="l" r="r" t="t"/>
                <a:pathLst>
                  <a:path extrusionOk="0" h="641" w="1921">
                    <a:moveTo>
                      <a:pt x="939" y="0"/>
                    </a:moveTo>
                    <a:cubicBezTo>
                      <a:pt x="384" y="0"/>
                      <a:pt x="0" y="171"/>
                      <a:pt x="0" y="342"/>
                    </a:cubicBezTo>
                    <a:cubicBezTo>
                      <a:pt x="0" y="512"/>
                      <a:pt x="427" y="640"/>
                      <a:pt x="939" y="640"/>
                    </a:cubicBezTo>
                    <a:cubicBezTo>
                      <a:pt x="1494" y="640"/>
                      <a:pt x="1920" y="469"/>
                      <a:pt x="1920" y="299"/>
                    </a:cubicBezTo>
                    <a:cubicBezTo>
                      <a:pt x="1920" y="128"/>
                      <a:pt x="1451" y="0"/>
                      <a:pt x="939" y="0"/>
                    </a:cubicBezTo>
                    <a:close/>
                  </a:path>
                </a:pathLst>
              </a:custGeom>
              <a:solidFill>
                <a:srgbClr val="B593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55" name="Google Shape;3755;p63"/>
          <p:cNvGrpSpPr/>
          <p:nvPr/>
        </p:nvGrpSpPr>
        <p:grpSpPr>
          <a:xfrm flipH="1" rot="1321491">
            <a:off x="6590639" y="1775883"/>
            <a:ext cx="714934" cy="378491"/>
            <a:chOff x="-1074225" y="4512538"/>
            <a:chExt cx="714950" cy="378500"/>
          </a:xfrm>
        </p:grpSpPr>
        <p:sp>
          <p:nvSpPr>
            <p:cNvPr id="3756" name="Google Shape;3756;p63"/>
            <p:cNvSpPr/>
            <p:nvPr/>
          </p:nvSpPr>
          <p:spPr>
            <a:xfrm>
              <a:off x="-962825" y="4548088"/>
              <a:ext cx="188375" cy="120175"/>
            </a:xfrm>
            <a:custGeom>
              <a:rect b="b" l="l" r="r" t="t"/>
              <a:pathLst>
                <a:path extrusionOk="0" h="4807" w="7535">
                  <a:moveTo>
                    <a:pt x="2269" y="0"/>
                  </a:moveTo>
                  <a:lnTo>
                    <a:pt x="0" y="2619"/>
                  </a:lnTo>
                  <a:lnTo>
                    <a:pt x="7534" y="4807"/>
                  </a:lnTo>
                  <a:lnTo>
                    <a:pt x="2269" y="0"/>
                  </a:ln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7" name="Google Shape;3757;p63"/>
            <p:cNvSpPr/>
            <p:nvPr/>
          </p:nvSpPr>
          <p:spPr>
            <a:xfrm>
              <a:off x="-1064100" y="4512538"/>
              <a:ext cx="642725" cy="266450"/>
            </a:xfrm>
            <a:custGeom>
              <a:rect b="b" l="l" r="r" t="t"/>
              <a:pathLst>
                <a:path extrusionOk="0" h="10658" w="25709">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8" name="Google Shape;3758;p63"/>
            <p:cNvSpPr/>
            <p:nvPr/>
          </p:nvSpPr>
          <p:spPr>
            <a:xfrm>
              <a:off x="-1053975" y="4564288"/>
              <a:ext cx="81050" cy="60775"/>
            </a:xfrm>
            <a:custGeom>
              <a:rect b="b" l="l" r="r" t="t"/>
              <a:pathLst>
                <a:path extrusionOk="0" h="2431" w="3242">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9" name="Google Shape;3759;p63"/>
            <p:cNvSpPr/>
            <p:nvPr/>
          </p:nvSpPr>
          <p:spPr>
            <a:xfrm>
              <a:off x="-997925" y="4570088"/>
              <a:ext cx="98575" cy="24600"/>
            </a:xfrm>
            <a:custGeom>
              <a:rect b="b" l="l" r="r" t="t"/>
              <a:pathLst>
                <a:path extrusionOk="0" h="984" w="3943">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0" name="Google Shape;3760;p63"/>
            <p:cNvSpPr/>
            <p:nvPr/>
          </p:nvSpPr>
          <p:spPr>
            <a:xfrm>
              <a:off x="-837950" y="4525788"/>
              <a:ext cx="162050" cy="93200"/>
            </a:xfrm>
            <a:custGeom>
              <a:rect b="b" l="l" r="r" t="t"/>
              <a:pathLst>
                <a:path extrusionOk="0" h="3728" w="6482">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1" name="Google Shape;3761;p63"/>
            <p:cNvSpPr/>
            <p:nvPr/>
          </p:nvSpPr>
          <p:spPr>
            <a:xfrm>
              <a:off x="-742750" y="4536413"/>
              <a:ext cx="151925" cy="23850"/>
            </a:xfrm>
            <a:custGeom>
              <a:rect b="b" l="l" r="r" t="t"/>
              <a:pathLst>
                <a:path extrusionOk="0" h="954" w="6077">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2" name="Google Shape;3762;p63"/>
            <p:cNvSpPr/>
            <p:nvPr/>
          </p:nvSpPr>
          <p:spPr>
            <a:xfrm>
              <a:off x="-877100" y="4605913"/>
              <a:ext cx="40525" cy="25475"/>
            </a:xfrm>
            <a:custGeom>
              <a:rect b="b" l="l" r="r" t="t"/>
              <a:pathLst>
                <a:path extrusionOk="0" h="1019" w="1621">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3" name="Google Shape;3763;p63"/>
            <p:cNvSpPr/>
            <p:nvPr/>
          </p:nvSpPr>
          <p:spPr>
            <a:xfrm>
              <a:off x="-1074225" y="4544038"/>
              <a:ext cx="714950" cy="347000"/>
            </a:xfrm>
            <a:custGeom>
              <a:rect b="b" l="l" r="r" t="t"/>
              <a:pathLst>
                <a:path extrusionOk="0" h="13880" w="28598">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4" name="Google Shape;3764;p63"/>
            <p:cNvSpPr/>
            <p:nvPr/>
          </p:nvSpPr>
          <p:spPr>
            <a:xfrm>
              <a:off x="-815650" y="4565638"/>
              <a:ext cx="407775" cy="318650"/>
            </a:xfrm>
            <a:custGeom>
              <a:rect b="b" l="l" r="r" t="t"/>
              <a:pathLst>
                <a:path extrusionOk="0" h="12746" w="16311">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5" name="Google Shape;3765;p63"/>
            <p:cNvSpPr/>
            <p:nvPr/>
          </p:nvSpPr>
          <p:spPr>
            <a:xfrm>
              <a:off x="-1074225" y="4627063"/>
              <a:ext cx="411150" cy="263975"/>
            </a:xfrm>
            <a:custGeom>
              <a:rect b="b" l="l" r="r" t="t"/>
              <a:pathLst>
                <a:path extrusionOk="0" h="10559" w="16446">
                  <a:moveTo>
                    <a:pt x="1" y="0"/>
                  </a:moveTo>
                  <a:lnTo>
                    <a:pt x="8237" y="9425"/>
                  </a:lnTo>
                  <a:lnTo>
                    <a:pt x="16446" y="10559"/>
                  </a:lnTo>
                  <a:lnTo>
                    <a:pt x="16446" y="10559"/>
                  </a:lnTo>
                  <a:lnTo>
                    <a:pt x="8426" y="135"/>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6" name="Google Shape;3766;p63"/>
            <p:cNvSpPr/>
            <p:nvPr/>
          </p:nvSpPr>
          <p:spPr>
            <a:xfrm>
              <a:off x="-1049250" y="4639888"/>
              <a:ext cx="346350" cy="230900"/>
            </a:xfrm>
            <a:custGeom>
              <a:rect b="b" l="l" r="r" t="t"/>
              <a:pathLst>
                <a:path extrusionOk="0" h="9236" w="13854">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7" name="Google Shape;3767;p63"/>
          <p:cNvGrpSpPr/>
          <p:nvPr/>
        </p:nvGrpSpPr>
        <p:grpSpPr>
          <a:xfrm>
            <a:off x="1811225" y="2751675"/>
            <a:ext cx="714950" cy="378500"/>
            <a:chOff x="-1074225" y="4512538"/>
            <a:chExt cx="714950" cy="378500"/>
          </a:xfrm>
        </p:grpSpPr>
        <p:sp>
          <p:nvSpPr>
            <p:cNvPr id="3768" name="Google Shape;3768;p63"/>
            <p:cNvSpPr/>
            <p:nvPr/>
          </p:nvSpPr>
          <p:spPr>
            <a:xfrm>
              <a:off x="-962825" y="4548088"/>
              <a:ext cx="188375" cy="120175"/>
            </a:xfrm>
            <a:custGeom>
              <a:rect b="b" l="l" r="r" t="t"/>
              <a:pathLst>
                <a:path extrusionOk="0" h="4807" w="7535">
                  <a:moveTo>
                    <a:pt x="2269" y="0"/>
                  </a:moveTo>
                  <a:lnTo>
                    <a:pt x="0" y="2619"/>
                  </a:lnTo>
                  <a:lnTo>
                    <a:pt x="7534" y="4807"/>
                  </a:lnTo>
                  <a:lnTo>
                    <a:pt x="2269" y="0"/>
                  </a:ln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9" name="Google Shape;3769;p63"/>
            <p:cNvSpPr/>
            <p:nvPr/>
          </p:nvSpPr>
          <p:spPr>
            <a:xfrm>
              <a:off x="-1064100" y="4512538"/>
              <a:ext cx="642725" cy="266450"/>
            </a:xfrm>
            <a:custGeom>
              <a:rect b="b" l="l" r="r" t="t"/>
              <a:pathLst>
                <a:path extrusionOk="0" h="10658" w="25709">
                  <a:moveTo>
                    <a:pt x="15471" y="1"/>
                  </a:moveTo>
                  <a:cubicBezTo>
                    <a:pt x="14774" y="1"/>
                    <a:pt x="14066" y="74"/>
                    <a:pt x="13395" y="261"/>
                  </a:cubicBezTo>
                  <a:cubicBezTo>
                    <a:pt x="10532" y="1044"/>
                    <a:pt x="8696" y="3582"/>
                    <a:pt x="8696" y="3582"/>
                  </a:cubicBezTo>
                  <a:lnTo>
                    <a:pt x="8075" y="3636"/>
                  </a:lnTo>
                  <a:cubicBezTo>
                    <a:pt x="8075" y="3636"/>
                    <a:pt x="6914" y="1152"/>
                    <a:pt x="5375" y="1098"/>
                  </a:cubicBezTo>
                  <a:cubicBezTo>
                    <a:pt x="5293" y="1094"/>
                    <a:pt x="5208" y="1091"/>
                    <a:pt x="5120" y="1091"/>
                  </a:cubicBezTo>
                  <a:cubicBezTo>
                    <a:pt x="4135" y="1091"/>
                    <a:pt x="2728" y="1465"/>
                    <a:pt x="1" y="4365"/>
                  </a:cubicBezTo>
                  <a:lnTo>
                    <a:pt x="10640" y="10657"/>
                  </a:lnTo>
                  <a:lnTo>
                    <a:pt x="25708" y="9172"/>
                  </a:lnTo>
                  <a:lnTo>
                    <a:pt x="20388" y="963"/>
                  </a:lnTo>
                  <a:cubicBezTo>
                    <a:pt x="20388" y="963"/>
                    <a:pt x="18000" y="1"/>
                    <a:pt x="15471" y="1"/>
                  </a:cubicBez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0" name="Google Shape;3770;p63"/>
            <p:cNvSpPr/>
            <p:nvPr/>
          </p:nvSpPr>
          <p:spPr>
            <a:xfrm>
              <a:off x="-1053975" y="4564288"/>
              <a:ext cx="81050" cy="60775"/>
            </a:xfrm>
            <a:custGeom>
              <a:rect b="b" l="l" r="r" t="t"/>
              <a:pathLst>
                <a:path extrusionOk="0" h="2431" w="3242">
                  <a:moveTo>
                    <a:pt x="3241" y="0"/>
                  </a:moveTo>
                  <a:lnTo>
                    <a:pt x="3241" y="0"/>
                  </a:lnTo>
                  <a:cubicBezTo>
                    <a:pt x="3241" y="0"/>
                    <a:pt x="1000" y="1026"/>
                    <a:pt x="1" y="2295"/>
                  </a:cubicBezTo>
                  <a:lnTo>
                    <a:pt x="649" y="2430"/>
                  </a:lnTo>
                  <a:cubicBezTo>
                    <a:pt x="973" y="1377"/>
                    <a:pt x="3241" y="0"/>
                    <a:pt x="3241" y="0"/>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1" name="Google Shape;3771;p63"/>
            <p:cNvSpPr/>
            <p:nvPr/>
          </p:nvSpPr>
          <p:spPr>
            <a:xfrm>
              <a:off x="-997925" y="4570088"/>
              <a:ext cx="98575" cy="24600"/>
            </a:xfrm>
            <a:custGeom>
              <a:rect b="b" l="l" r="r" t="t"/>
              <a:pathLst>
                <a:path extrusionOk="0" h="984" w="3943">
                  <a:moveTo>
                    <a:pt x="2190" y="1"/>
                  </a:moveTo>
                  <a:cubicBezTo>
                    <a:pt x="1509" y="1"/>
                    <a:pt x="734" y="287"/>
                    <a:pt x="0" y="983"/>
                  </a:cubicBezTo>
                  <a:cubicBezTo>
                    <a:pt x="748" y="458"/>
                    <a:pt x="1433" y="227"/>
                    <a:pt x="2069" y="227"/>
                  </a:cubicBezTo>
                  <a:cubicBezTo>
                    <a:pt x="2741" y="227"/>
                    <a:pt x="3360" y="485"/>
                    <a:pt x="3943" y="929"/>
                  </a:cubicBezTo>
                  <a:cubicBezTo>
                    <a:pt x="3613" y="370"/>
                    <a:pt x="2962" y="1"/>
                    <a:pt x="2190"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2" name="Google Shape;3772;p63"/>
            <p:cNvSpPr/>
            <p:nvPr/>
          </p:nvSpPr>
          <p:spPr>
            <a:xfrm>
              <a:off x="-837950" y="4525788"/>
              <a:ext cx="162050" cy="93200"/>
            </a:xfrm>
            <a:custGeom>
              <a:rect b="b" l="l" r="r" t="t"/>
              <a:pathLst>
                <a:path extrusionOk="0" h="3728" w="6482">
                  <a:moveTo>
                    <a:pt x="6482" y="1"/>
                  </a:moveTo>
                  <a:lnTo>
                    <a:pt x="6482" y="1"/>
                  </a:lnTo>
                  <a:cubicBezTo>
                    <a:pt x="6481" y="1"/>
                    <a:pt x="1702" y="190"/>
                    <a:pt x="1" y="3727"/>
                  </a:cubicBezTo>
                  <a:lnTo>
                    <a:pt x="541" y="3727"/>
                  </a:lnTo>
                  <a:cubicBezTo>
                    <a:pt x="1891" y="1405"/>
                    <a:pt x="3997" y="433"/>
                    <a:pt x="6482"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3" name="Google Shape;3773;p63"/>
            <p:cNvSpPr/>
            <p:nvPr/>
          </p:nvSpPr>
          <p:spPr>
            <a:xfrm>
              <a:off x="-742750" y="4536413"/>
              <a:ext cx="151925" cy="23850"/>
            </a:xfrm>
            <a:custGeom>
              <a:rect b="b" l="l" r="r" t="t"/>
              <a:pathLst>
                <a:path extrusionOk="0" h="954" w="6077">
                  <a:moveTo>
                    <a:pt x="3227" y="1"/>
                  </a:moveTo>
                  <a:cubicBezTo>
                    <a:pt x="2104" y="1"/>
                    <a:pt x="979" y="320"/>
                    <a:pt x="0" y="953"/>
                  </a:cubicBezTo>
                  <a:cubicBezTo>
                    <a:pt x="987" y="460"/>
                    <a:pt x="2035" y="224"/>
                    <a:pt x="3133" y="224"/>
                  </a:cubicBezTo>
                  <a:cubicBezTo>
                    <a:pt x="4080" y="224"/>
                    <a:pt x="5064" y="400"/>
                    <a:pt x="6076" y="737"/>
                  </a:cubicBezTo>
                  <a:cubicBezTo>
                    <a:pt x="5194" y="245"/>
                    <a:pt x="4211" y="1"/>
                    <a:pt x="3227" y="1"/>
                  </a:cubicBezTo>
                  <a:close/>
                </a:path>
              </a:pathLst>
            </a:custGeom>
            <a:solidFill>
              <a:srgbClr val="D3BC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4" name="Google Shape;3774;p63"/>
            <p:cNvSpPr/>
            <p:nvPr/>
          </p:nvSpPr>
          <p:spPr>
            <a:xfrm>
              <a:off x="-877100" y="4605913"/>
              <a:ext cx="40525" cy="25475"/>
            </a:xfrm>
            <a:custGeom>
              <a:rect b="b" l="l" r="r" t="t"/>
              <a:pathLst>
                <a:path extrusionOk="0" h="1019" w="1621">
                  <a:moveTo>
                    <a:pt x="906" y="0"/>
                  </a:moveTo>
                  <a:cubicBezTo>
                    <a:pt x="597" y="0"/>
                    <a:pt x="303" y="178"/>
                    <a:pt x="136" y="441"/>
                  </a:cubicBezTo>
                  <a:cubicBezTo>
                    <a:pt x="1" y="738"/>
                    <a:pt x="217" y="981"/>
                    <a:pt x="595" y="1009"/>
                  </a:cubicBezTo>
                  <a:cubicBezTo>
                    <a:pt x="639" y="1015"/>
                    <a:pt x="684" y="1019"/>
                    <a:pt x="728" y="1019"/>
                  </a:cubicBezTo>
                  <a:cubicBezTo>
                    <a:pt x="1033" y="1019"/>
                    <a:pt x="1324" y="859"/>
                    <a:pt x="1513" y="576"/>
                  </a:cubicBezTo>
                  <a:cubicBezTo>
                    <a:pt x="1621" y="306"/>
                    <a:pt x="1432" y="36"/>
                    <a:pt x="1027" y="9"/>
                  </a:cubicBezTo>
                  <a:cubicBezTo>
                    <a:pt x="987" y="3"/>
                    <a:pt x="946" y="0"/>
                    <a:pt x="906" y="0"/>
                  </a:cubicBezTo>
                  <a:close/>
                </a:path>
              </a:pathLst>
            </a:custGeom>
            <a:solidFill>
              <a:srgbClr val="725D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5" name="Google Shape;3775;p63"/>
            <p:cNvSpPr/>
            <p:nvPr/>
          </p:nvSpPr>
          <p:spPr>
            <a:xfrm>
              <a:off x="-1074225" y="4544038"/>
              <a:ext cx="714950" cy="347000"/>
            </a:xfrm>
            <a:custGeom>
              <a:rect b="b" l="l" r="r" t="t"/>
              <a:pathLst>
                <a:path extrusionOk="0" h="13880" w="28598">
                  <a:moveTo>
                    <a:pt x="21604" y="0"/>
                  </a:moveTo>
                  <a:lnTo>
                    <a:pt x="9560" y="2781"/>
                  </a:lnTo>
                  <a:lnTo>
                    <a:pt x="8426" y="2916"/>
                  </a:lnTo>
                  <a:lnTo>
                    <a:pt x="136" y="2916"/>
                  </a:lnTo>
                  <a:lnTo>
                    <a:pt x="1" y="3321"/>
                  </a:lnTo>
                  <a:lnTo>
                    <a:pt x="8237" y="12746"/>
                  </a:lnTo>
                  <a:lnTo>
                    <a:pt x="16446" y="13880"/>
                  </a:lnTo>
                  <a:lnTo>
                    <a:pt x="20226" y="13880"/>
                  </a:lnTo>
                  <a:lnTo>
                    <a:pt x="28597" y="11558"/>
                  </a:lnTo>
                  <a:lnTo>
                    <a:pt x="2160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6" name="Google Shape;3776;p63"/>
            <p:cNvSpPr/>
            <p:nvPr/>
          </p:nvSpPr>
          <p:spPr>
            <a:xfrm>
              <a:off x="-836575" y="4548088"/>
              <a:ext cx="382800" cy="253850"/>
            </a:xfrm>
            <a:custGeom>
              <a:rect b="b" l="l" r="r" t="t"/>
              <a:pathLst>
                <a:path extrusionOk="0" h="10154" w="15312">
                  <a:moveTo>
                    <a:pt x="12126" y="0"/>
                  </a:moveTo>
                  <a:lnTo>
                    <a:pt x="82" y="2781"/>
                  </a:lnTo>
                  <a:lnTo>
                    <a:pt x="1" y="2781"/>
                  </a:lnTo>
                  <a:cubicBezTo>
                    <a:pt x="838" y="4699"/>
                    <a:pt x="2107" y="6373"/>
                    <a:pt x="3727" y="7642"/>
                  </a:cubicBezTo>
                  <a:cubicBezTo>
                    <a:pt x="5795" y="9315"/>
                    <a:pt x="8089" y="10154"/>
                    <a:pt x="10091" y="10154"/>
                  </a:cubicBezTo>
                  <a:cubicBezTo>
                    <a:pt x="11934" y="10154"/>
                    <a:pt x="13530" y="9444"/>
                    <a:pt x="14475" y="8020"/>
                  </a:cubicBezTo>
                  <a:cubicBezTo>
                    <a:pt x="14988" y="7183"/>
                    <a:pt x="15285" y="6238"/>
                    <a:pt x="15312" y="5266"/>
                  </a:cubicBezTo>
                  <a:lnTo>
                    <a:pt x="1212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7" name="Google Shape;3777;p63"/>
            <p:cNvSpPr/>
            <p:nvPr/>
          </p:nvSpPr>
          <p:spPr>
            <a:xfrm>
              <a:off x="-815650" y="4565638"/>
              <a:ext cx="407775" cy="318650"/>
            </a:xfrm>
            <a:custGeom>
              <a:rect b="b" l="l" r="r" t="t"/>
              <a:pathLst>
                <a:path extrusionOk="0" h="12746" w="16311">
                  <a:moveTo>
                    <a:pt x="10774" y="270"/>
                  </a:moveTo>
                  <a:lnTo>
                    <a:pt x="15959" y="9802"/>
                  </a:lnTo>
                  <a:lnTo>
                    <a:pt x="7507" y="12476"/>
                  </a:lnTo>
                  <a:lnTo>
                    <a:pt x="405" y="2782"/>
                  </a:lnTo>
                  <a:lnTo>
                    <a:pt x="10774" y="270"/>
                  </a:lnTo>
                  <a:close/>
                  <a:moveTo>
                    <a:pt x="10855" y="0"/>
                  </a:moveTo>
                  <a:lnTo>
                    <a:pt x="162" y="2620"/>
                  </a:lnTo>
                  <a:lnTo>
                    <a:pt x="0" y="2647"/>
                  </a:lnTo>
                  <a:lnTo>
                    <a:pt x="7345" y="12665"/>
                  </a:lnTo>
                  <a:lnTo>
                    <a:pt x="7399" y="12746"/>
                  </a:lnTo>
                  <a:lnTo>
                    <a:pt x="16310" y="9964"/>
                  </a:lnTo>
                  <a:lnTo>
                    <a:pt x="10855" y="0"/>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8" name="Google Shape;3778;p63"/>
            <p:cNvSpPr/>
            <p:nvPr/>
          </p:nvSpPr>
          <p:spPr>
            <a:xfrm>
              <a:off x="-1074225" y="4627063"/>
              <a:ext cx="411150" cy="263975"/>
            </a:xfrm>
            <a:custGeom>
              <a:rect b="b" l="l" r="r" t="t"/>
              <a:pathLst>
                <a:path extrusionOk="0" h="10559" w="16446">
                  <a:moveTo>
                    <a:pt x="1" y="0"/>
                  </a:moveTo>
                  <a:lnTo>
                    <a:pt x="8237" y="9425"/>
                  </a:lnTo>
                  <a:lnTo>
                    <a:pt x="16446" y="10559"/>
                  </a:lnTo>
                  <a:lnTo>
                    <a:pt x="16446" y="10559"/>
                  </a:lnTo>
                  <a:lnTo>
                    <a:pt x="8426" y="135"/>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9" name="Google Shape;3779;p63"/>
            <p:cNvSpPr/>
            <p:nvPr/>
          </p:nvSpPr>
          <p:spPr>
            <a:xfrm>
              <a:off x="-1049250" y="4639888"/>
              <a:ext cx="346350" cy="230900"/>
            </a:xfrm>
            <a:custGeom>
              <a:rect b="b" l="l" r="r" t="t"/>
              <a:pathLst>
                <a:path extrusionOk="0" h="9236" w="13854">
                  <a:moveTo>
                    <a:pt x="568" y="271"/>
                  </a:moveTo>
                  <a:lnTo>
                    <a:pt x="7049" y="649"/>
                  </a:lnTo>
                  <a:lnTo>
                    <a:pt x="13341" y="9020"/>
                  </a:lnTo>
                  <a:lnTo>
                    <a:pt x="13341" y="9020"/>
                  </a:lnTo>
                  <a:lnTo>
                    <a:pt x="7535" y="8237"/>
                  </a:lnTo>
                  <a:lnTo>
                    <a:pt x="568" y="271"/>
                  </a:lnTo>
                  <a:close/>
                  <a:moveTo>
                    <a:pt x="1" y="1"/>
                  </a:moveTo>
                  <a:lnTo>
                    <a:pt x="7292" y="8372"/>
                  </a:lnTo>
                  <a:lnTo>
                    <a:pt x="13854" y="9236"/>
                  </a:lnTo>
                  <a:lnTo>
                    <a:pt x="13854" y="9236"/>
                  </a:lnTo>
                  <a:lnTo>
                    <a:pt x="13827" y="9182"/>
                  </a:lnTo>
                  <a:lnTo>
                    <a:pt x="7211" y="406"/>
                  </a:lnTo>
                  <a:lnTo>
                    <a:pt x="7076" y="406"/>
                  </a:lnTo>
                  <a:lnTo>
                    <a:pt x="1" y="1"/>
                  </a:lnTo>
                  <a:close/>
                </a:path>
              </a:pathLst>
            </a:custGeom>
            <a:solidFill>
              <a:srgbClr val="EAD6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0" name="Google Shape;3780;p63"/>
          <p:cNvGrpSpPr/>
          <p:nvPr/>
        </p:nvGrpSpPr>
        <p:grpSpPr>
          <a:xfrm>
            <a:off x="704716" y="859708"/>
            <a:ext cx="3268775" cy="380199"/>
            <a:chOff x="713263" y="859708"/>
            <a:chExt cx="3268775" cy="380199"/>
          </a:xfrm>
        </p:grpSpPr>
        <p:sp>
          <p:nvSpPr>
            <p:cNvPr id="3781" name="Google Shape;3781;p63"/>
            <p:cNvSpPr/>
            <p:nvPr/>
          </p:nvSpPr>
          <p:spPr>
            <a:xfrm>
              <a:off x="3796469" y="876794"/>
              <a:ext cx="59429" cy="28229"/>
            </a:xfrm>
            <a:custGeom>
              <a:rect b="b" l="l" r="r" t="t"/>
              <a:pathLst>
                <a:path extrusionOk="0" h="190" w="400">
                  <a:moveTo>
                    <a:pt x="1" y="1"/>
                  </a:moveTo>
                  <a:lnTo>
                    <a:pt x="1" y="189"/>
                  </a:lnTo>
                  <a:lnTo>
                    <a:pt x="399" y="189"/>
                  </a:lnTo>
                  <a:lnTo>
                    <a:pt x="389"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2" name="Google Shape;3782;p63"/>
            <p:cNvSpPr/>
            <p:nvPr/>
          </p:nvSpPr>
          <p:spPr>
            <a:xfrm>
              <a:off x="3911763" y="876794"/>
              <a:ext cx="62549" cy="28229"/>
            </a:xfrm>
            <a:custGeom>
              <a:rect b="b" l="l" r="r" t="t"/>
              <a:pathLst>
                <a:path extrusionOk="0" h="190" w="421">
                  <a:moveTo>
                    <a:pt x="1" y="1"/>
                  </a:moveTo>
                  <a:lnTo>
                    <a:pt x="11" y="189"/>
                  </a:lnTo>
                  <a:lnTo>
                    <a:pt x="420" y="189"/>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3" name="Google Shape;3783;p63"/>
            <p:cNvSpPr/>
            <p:nvPr/>
          </p:nvSpPr>
          <p:spPr>
            <a:xfrm>
              <a:off x="2525271" y="878428"/>
              <a:ext cx="37440" cy="18720"/>
            </a:xfrm>
            <a:custGeom>
              <a:rect b="b" l="l" r="r" t="t"/>
              <a:pathLst>
                <a:path extrusionOk="0" h="126" w="252">
                  <a:moveTo>
                    <a:pt x="0" y="0"/>
                  </a:moveTo>
                  <a:lnTo>
                    <a:pt x="10" y="126"/>
                  </a:lnTo>
                  <a:lnTo>
                    <a:pt x="252" y="126"/>
                  </a:lnTo>
                  <a:lnTo>
                    <a:pt x="252"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4" name="Google Shape;3784;p63"/>
            <p:cNvSpPr/>
            <p:nvPr/>
          </p:nvSpPr>
          <p:spPr>
            <a:xfrm>
              <a:off x="2607729" y="876794"/>
              <a:ext cx="65669" cy="28229"/>
            </a:xfrm>
            <a:custGeom>
              <a:rect b="b" l="l" r="r" t="t"/>
              <a:pathLst>
                <a:path extrusionOk="0" h="190" w="442">
                  <a:moveTo>
                    <a:pt x="1" y="1"/>
                  </a:moveTo>
                  <a:lnTo>
                    <a:pt x="1" y="189"/>
                  </a:lnTo>
                  <a:lnTo>
                    <a:pt x="441" y="189"/>
                  </a:lnTo>
                  <a:lnTo>
                    <a:pt x="431"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5" name="Google Shape;3785;p63"/>
            <p:cNvSpPr/>
            <p:nvPr/>
          </p:nvSpPr>
          <p:spPr>
            <a:xfrm>
              <a:off x="2737137" y="876794"/>
              <a:ext cx="68640" cy="28229"/>
            </a:xfrm>
            <a:custGeom>
              <a:rect b="b" l="l" r="r" t="t"/>
              <a:pathLst>
                <a:path extrusionOk="0" h="190" w="462">
                  <a:moveTo>
                    <a:pt x="0" y="1"/>
                  </a:moveTo>
                  <a:lnTo>
                    <a:pt x="0" y="189"/>
                  </a:lnTo>
                  <a:lnTo>
                    <a:pt x="462" y="189"/>
                  </a:lnTo>
                  <a:lnTo>
                    <a:pt x="46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6" name="Google Shape;3786;p63"/>
            <p:cNvSpPr/>
            <p:nvPr/>
          </p:nvSpPr>
          <p:spPr>
            <a:xfrm>
              <a:off x="3140664" y="878428"/>
              <a:ext cx="54675" cy="18720"/>
            </a:xfrm>
            <a:custGeom>
              <a:rect b="b" l="l" r="r" t="t"/>
              <a:pathLst>
                <a:path extrusionOk="0" h="126" w="368">
                  <a:moveTo>
                    <a:pt x="0" y="0"/>
                  </a:moveTo>
                  <a:lnTo>
                    <a:pt x="0" y="126"/>
                  </a:lnTo>
                  <a:lnTo>
                    <a:pt x="367" y="126"/>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7" name="Google Shape;3787;p63"/>
            <p:cNvSpPr/>
            <p:nvPr/>
          </p:nvSpPr>
          <p:spPr>
            <a:xfrm>
              <a:off x="3262197" y="876794"/>
              <a:ext cx="96721" cy="28229"/>
            </a:xfrm>
            <a:custGeom>
              <a:rect b="b" l="l" r="r" t="t"/>
              <a:pathLst>
                <a:path extrusionOk="0" h="190" w="651">
                  <a:moveTo>
                    <a:pt x="0" y="1"/>
                  </a:moveTo>
                  <a:lnTo>
                    <a:pt x="0" y="189"/>
                  </a:lnTo>
                  <a:lnTo>
                    <a:pt x="640" y="189"/>
                  </a:lnTo>
                  <a:lnTo>
                    <a:pt x="65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8" name="Google Shape;3788;p63"/>
            <p:cNvSpPr/>
            <p:nvPr/>
          </p:nvSpPr>
          <p:spPr>
            <a:xfrm>
              <a:off x="1833510" y="878428"/>
              <a:ext cx="54675" cy="18720"/>
            </a:xfrm>
            <a:custGeom>
              <a:rect b="b" l="l" r="r" t="t"/>
              <a:pathLst>
                <a:path extrusionOk="0" h="126" w="368">
                  <a:moveTo>
                    <a:pt x="0" y="0"/>
                  </a:moveTo>
                  <a:lnTo>
                    <a:pt x="0" y="126"/>
                  </a:lnTo>
                  <a:lnTo>
                    <a:pt x="367" y="126"/>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9" name="Google Shape;3789;p63"/>
            <p:cNvSpPr/>
            <p:nvPr/>
          </p:nvSpPr>
          <p:spPr>
            <a:xfrm>
              <a:off x="1955044" y="876794"/>
              <a:ext cx="96721" cy="28229"/>
            </a:xfrm>
            <a:custGeom>
              <a:rect b="b" l="l" r="r" t="t"/>
              <a:pathLst>
                <a:path extrusionOk="0" h="190" w="651">
                  <a:moveTo>
                    <a:pt x="0" y="1"/>
                  </a:moveTo>
                  <a:lnTo>
                    <a:pt x="0" y="189"/>
                  </a:lnTo>
                  <a:lnTo>
                    <a:pt x="650" y="189"/>
                  </a:lnTo>
                  <a:lnTo>
                    <a:pt x="65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0" name="Google Shape;3790;p63"/>
            <p:cNvSpPr/>
            <p:nvPr/>
          </p:nvSpPr>
          <p:spPr>
            <a:xfrm>
              <a:off x="2146556" y="876794"/>
              <a:ext cx="102961" cy="28229"/>
            </a:xfrm>
            <a:custGeom>
              <a:rect b="b" l="l" r="r" t="t"/>
              <a:pathLst>
                <a:path extrusionOk="0" h="190" w="693">
                  <a:moveTo>
                    <a:pt x="1" y="1"/>
                  </a:moveTo>
                  <a:lnTo>
                    <a:pt x="11" y="189"/>
                  </a:lnTo>
                  <a:lnTo>
                    <a:pt x="693" y="189"/>
                  </a:lnTo>
                  <a:lnTo>
                    <a:pt x="69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91" name="Google Shape;3791;p63"/>
            <p:cNvGrpSpPr/>
            <p:nvPr/>
          </p:nvGrpSpPr>
          <p:grpSpPr>
            <a:xfrm>
              <a:off x="713263" y="859708"/>
              <a:ext cx="3268775" cy="380199"/>
              <a:chOff x="975489" y="863689"/>
              <a:chExt cx="3268775" cy="380199"/>
            </a:xfrm>
          </p:grpSpPr>
          <p:sp>
            <p:nvSpPr>
              <p:cNvPr id="3792" name="Google Shape;3792;p63"/>
              <p:cNvSpPr/>
              <p:nvPr/>
            </p:nvSpPr>
            <p:spPr>
              <a:xfrm>
                <a:off x="2505355" y="905736"/>
                <a:ext cx="166847" cy="338151"/>
              </a:xfrm>
              <a:custGeom>
                <a:rect b="b" l="l" r="r" t="t"/>
                <a:pathLst>
                  <a:path extrusionOk="0" h="2276" w="1123">
                    <a:moveTo>
                      <a:pt x="588" y="0"/>
                    </a:moveTo>
                    <a:lnTo>
                      <a:pt x="1" y="2171"/>
                    </a:lnTo>
                    <a:lnTo>
                      <a:pt x="546" y="2276"/>
                    </a:lnTo>
                    <a:lnTo>
                      <a:pt x="1123" y="74"/>
                    </a:lnTo>
                    <a:lnTo>
                      <a:pt x="5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3" name="Google Shape;3793;p63"/>
              <p:cNvSpPr/>
              <p:nvPr/>
            </p:nvSpPr>
            <p:spPr>
              <a:xfrm>
                <a:off x="2536556" y="905736"/>
                <a:ext cx="135647" cy="207407"/>
              </a:xfrm>
              <a:custGeom>
                <a:rect b="b" l="l" r="r" t="t"/>
                <a:pathLst>
                  <a:path extrusionOk="0" h="1396" w="913">
                    <a:moveTo>
                      <a:pt x="378" y="0"/>
                    </a:moveTo>
                    <a:lnTo>
                      <a:pt x="1" y="1395"/>
                    </a:lnTo>
                    <a:cubicBezTo>
                      <a:pt x="200" y="1374"/>
                      <a:pt x="399" y="1332"/>
                      <a:pt x="598" y="1280"/>
                    </a:cubicBezTo>
                    <a:lnTo>
                      <a:pt x="913" y="74"/>
                    </a:lnTo>
                    <a:lnTo>
                      <a:pt x="3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4" name="Google Shape;3794;p63"/>
              <p:cNvSpPr/>
              <p:nvPr/>
            </p:nvSpPr>
            <p:spPr>
              <a:xfrm>
                <a:off x="2592717" y="930696"/>
                <a:ext cx="54675" cy="45315"/>
              </a:xfrm>
              <a:custGeom>
                <a:rect b="b" l="l" r="r" t="t"/>
                <a:pathLst>
                  <a:path extrusionOk="0" h="305" w="368">
                    <a:moveTo>
                      <a:pt x="74" y="0"/>
                    </a:moveTo>
                    <a:lnTo>
                      <a:pt x="0" y="294"/>
                    </a:lnTo>
                    <a:lnTo>
                      <a:pt x="283" y="304"/>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5" name="Google Shape;3795;p63"/>
              <p:cNvSpPr/>
              <p:nvPr/>
            </p:nvSpPr>
            <p:spPr>
              <a:xfrm>
                <a:off x="2525710" y="1186094"/>
                <a:ext cx="51555" cy="45463"/>
              </a:xfrm>
              <a:custGeom>
                <a:rect b="b" l="l" r="r" t="t"/>
                <a:pathLst>
                  <a:path extrusionOk="0" h="306" w="347">
                    <a:moveTo>
                      <a:pt x="63" y="1"/>
                    </a:moveTo>
                    <a:lnTo>
                      <a:pt x="0" y="232"/>
                    </a:lnTo>
                    <a:lnTo>
                      <a:pt x="283" y="305"/>
                    </a:lnTo>
                    <a:lnTo>
                      <a:pt x="346" y="64"/>
                    </a:lnTo>
                    <a:lnTo>
                      <a:pt x="6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6" name="Google Shape;3796;p63"/>
              <p:cNvSpPr/>
              <p:nvPr/>
            </p:nvSpPr>
            <p:spPr>
              <a:xfrm>
                <a:off x="2598957" y="986708"/>
                <a:ext cx="14114" cy="32835"/>
              </a:xfrm>
              <a:custGeom>
                <a:rect b="b" l="l" r="r" t="t"/>
                <a:pathLst>
                  <a:path extrusionOk="0" h="221" w="95">
                    <a:moveTo>
                      <a:pt x="53" y="1"/>
                    </a:moveTo>
                    <a:lnTo>
                      <a:pt x="0" y="221"/>
                    </a:lnTo>
                    <a:lnTo>
                      <a:pt x="42" y="221"/>
                    </a:lnTo>
                    <a:lnTo>
                      <a:pt x="95"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7" name="Google Shape;3797;p63"/>
              <p:cNvSpPr/>
              <p:nvPr/>
            </p:nvSpPr>
            <p:spPr>
              <a:xfrm>
                <a:off x="1664130" y="896376"/>
                <a:ext cx="115441" cy="346025"/>
              </a:xfrm>
              <a:custGeom>
                <a:rect b="b" l="l" r="r" t="t"/>
                <a:pathLst>
                  <a:path extrusionOk="0" h="2329" w="777">
                    <a:moveTo>
                      <a:pt x="0" y="0"/>
                    </a:moveTo>
                    <a:lnTo>
                      <a:pt x="32" y="2328"/>
                    </a:lnTo>
                    <a:lnTo>
                      <a:pt x="776" y="2328"/>
                    </a:lnTo>
                    <a:lnTo>
                      <a:pt x="60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8" name="Google Shape;3798;p63"/>
              <p:cNvSpPr/>
              <p:nvPr/>
            </p:nvSpPr>
            <p:spPr>
              <a:xfrm>
                <a:off x="975489" y="896376"/>
                <a:ext cx="151247" cy="346025"/>
              </a:xfrm>
              <a:custGeom>
                <a:rect b="b" l="l" r="r" t="t"/>
                <a:pathLst>
                  <a:path extrusionOk="0" h="2329" w="1018">
                    <a:moveTo>
                      <a:pt x="32" y="0"/>
                    </a:moveTo>
                    <a:lnTo>
                      <a:pt x="0" y="2328"/>
                    </a:lnTo>
                    <a:lnTo>
                      <a:pt x="923" y="2328"/>
                    </a:lnTo>
                    <a:lnTo>
                      <a:pt x="10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9" name="Google Shape;3799;p63"/>
              <p:cNvSpPr/>
              <p:nvPr/>
            </p:nvSpPr>
            <p:spPr>
              <a:xfrm>
                <a:off x="1385256" y="991463"/>
                <a:ext cx="109201" cy="250939"/>
              </a:xfrm>
              <a:custGeom>
                <a:rect b="b" l="l" r="r" t="t"/>
                <a:pathLst>
                  <a:path extrusionOk="0" h="1689" w="735">
                    <a:moveTo>
                      <a:pt x="42" y="0"/>
                    </a:moveTo>
                    <a:lnTo>
                      <a:pt x="0" y="1688"/>
                    </a:lnTo>
                    <a:lnTo>
                      <a:pt x="734" y="1688"/>
                    </a:lnTo>
                    <a:lnTo>
                      <a:pt x="6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0" name="Google Shape;3800;p63"/>
              <p:cNvSpPr/>
              <p:nvPr/>
            </p:nvSpPr>
            <p:spPr>
              <a:xfrm>
                <a:off x="1280809" y="896376"/>
                <a:ext cx="88995" cy="346025"/>
              </a:xfrm>
              <a:custGeom>
                <a:rect b="b" l="l" r="r" t="t"/>
                <a:pathLst>
                  <a:path extrusionOk="0" h="2329" w="599">
                    <a:moveTo>
                      <a:pt x="1" y="0"/>
                    </a:moveTo>
                    <a:lnTo>
                      <a:pt x="64" y="2328"/>
                    </a:lnTo>
                    <a:lnTo>
                      <a:pt x="598" y="2328"/>
                    </a:lnTo>
                    <a:lnTo>
                      <a:pt x="5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1" name="Google Shape;3801;p63"/>
              <p:cNvSpPr/>
              <p:nvPr/>
            </p:nvSpPr>
            <p:spPr>
              <a:xfrm>
                <a:off x="1126589" y="929062"/>
                <a:ext cx="146641" cy="313339"/>
              </a:xfrm>
              <a:custGeom>
                <a:rect b="b" l="l" r="r" t="t"/>
                <a:pathLst>
                  <a:path extrusionOk="0" h="2109" w="987">
                    <a:moveTo>
                      <a:pt x="84" y="1"/>
                    </a:moveTo>
                    <a:lnTo>
                      <a:pt x="1" y="2108"/>
                    </a:lnTo>
                    <a:lnTo>
                      <a:pt x="986" y="2108"/>
                    </a:lnTo>
                    <a:lnTo>
                      <a:pt x="902" y="64"/>
                    </a:lnTo>
                    <a:lnTo>
                      <a:pt x="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2" name="Google Shape;3802;p63"/>
              <p:cNvSpPr/>
              <p:nvPr/>
            </p:nvSpPr>
            <p:spPr>
              <a:xfrm>
                <a:off x="1502036" y="924456"/>
                <a:ext cx="151247" cy="317945"/>
              </a:xfrm>
              <a:custGeom>
                <a:rect b="b" l="l" r="r" t="t"/>
                <a:pathLst>
                  <a:path extrusionOk="0" h="2140" w="1018">
                    <a:moveTo>
                      <a:pt x="1" y="0"/>
                    </a:moveTo>
                    <a:lnTo>
                      <a:pt x="32" y="2139"/>
                    </a:lnTo>
                    <a:lnTo>
                      <a:pt x="1018" y="2139"/>
                    </a:lnTo>
                    <a:lnTo>
                      <a:pt x="913" y="32"/>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3" name="Google Shape;3803;p63"/>
              <p:cNvSpPr/>
              <p:nvPr/>
            </p:nvSpPr>
            <p:spPr>
              <a:xfrm>
                <a:off x="1667250" y="1116116"/>
                <a:ext cx="112321" cy="126287"/>
              </a:xfrm>
              <a:custGeom>
                <a:rect b="b" l="l" r="r" t="t"/>
                <a:pathLst>
                  <a:path extrusionOk="0" h="850" w="756">
                    <a:moveTo>
                      <a:pt x="0" y="0"/>
                    </a:moveTo>
                    <a:lnTo>
                      <a:pt x="11" y="839"/>
                    </a:lnTo>
                    <a:lnTo>
                      <a:pt x="755" y="849"/>
                    </a:lnTo>
                    <a:lnTo>
                      <a:pt x="713" y="315"/>
                    </a:lnTo>
                    <a:cubicBezTo>
                      <a:pt x="483" y="189"/>
                      <a:pt x="242" y="94"/>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4" name="Google Shape;3804;p63"/>
              <p:cNvSpPr/>
              <p:nvPr/>
            </p:nvSpPr>
            <p:spPr>
              <a:xfrm>
                <a:off x="975489" y="1031875"/>
                <a:ext cx="146641" cy="210527"/>
              </a:xfrm>
              <a:custGeom>
                <a:rect b="b" l="l" r="r" t="t"/>
                <a:pathLst>
                  <a:path extrusionOk="0" h="1417" w="987">
                    <a:moveTo>
                      <a:pt x="986" y="1"/>
                    </a:moveTo>
                    <a:lnTo>
                      <a:pt x="986" y="1"/>
                    </a:lnTo>
                    <a:cubicBezTo>
                      <a:pt x="651" y="11"/>
                      <a:pt x="325" y="43"/>
                      <a:pt x="21" y="74"/>
                    </a:cubicBezTo>
                    <a:lnTo>
                      <a:pt x="0" y="1416"/>
                    </a:lnTo>
                    <a:lnTo>
                      <a:pt x="923" y="1416"/>
                    </a:lnTo>
                    <a:lnTo>
                      <a:pt x="9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5" name="Google Shape;3805;p63"/>
              <p:cNvSpPr/>
              <p:nvPr/>
            </p:nvSpPr>
            <p:spPr>
              <a:xfrm>
                <a:off x="1385256" y="1049109"/>
                <a:ext cx="109201" cy="194779"/>
              </a:xfrm>
              <a:custGeom>
                <a:rect b="b" l="l" r="r" t="t"/>
                <a:pathLst>
                  <a:path extrusionOk="0" h="1311" w="735">
                    <a:moveTo>
                      <a:pt x="32" y="0"/>
                    </a:moveTo>
                    <a:lnTo>
                      <a:pt x="0" y="1311"/>
                    </a:lnTo>
                    <a:lnTo>
                      <a:pt x="734" y="1300"/>
                    </a:lnTo>
                    <a:lnTo>
                      <a:pt x="703" y="115"/>
                    </a:lnTo>
                    <a:cubicBezTo>
                      <a:pt x="483" y="74"/>
                      <a:pt x="262" y="32"/>
                      <a:pt x="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6" name="Google Shape;3806;p63"/>
              <p:cNvSpPr/>
              <p:nvPr/>
            </p:nvSpPr>
            <p:spPr>
              <a:xfrm>
                <a:off x="1283929" y="1036629"/>
                <a:ext cx="85875" cy="205773"/>
              </a:xfrm>
              <a:custGeom>
                <a:rect b="b" l="l" r="r" t="t"/>
                <a:pathLst>
                  <a:path extrusionOk="0" h="1385" w="578">
                    <a:moveTo>
                      <a:pt x="1" y="0"/>
                    </a:moveTo>
                    <a:lnTo>
                      <a:pt x="43" y="1384"/>
                    </a:lnTo>
                    <a:lnTo>
                      <a:pt x="577" y="1384"/>
                    </a:lnTo>
                    <a:lnTo>
                      <a:pt x="556" y="53"/>
                    </a:lnTo>
                    <a:cubicBezTo>
                      <a:pt x="378" y="32"/>
                      <a:pt x="189" y="1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7" name="Google Shape;3807;p63"/>
              <p:cNvSpPr/>
              <p:nvPr/>
            </p:nvSpPr>
            <p:spPr>
              <a:xfrm>
                <a:off x="1126589" y="1031875"/>
                <a:ext cx="146641" cy="210527"/>
              </a:xfrm>
              <a:custGeom>
                <a:rect b="b" l="l" r="r" t="t"/>
                <a:pathLst>
                  <a:path extrusionOk="0" h="1417" w="987">
                    <a:moveTo>
                      <a:pt x="63" y="1"/>
                    </a:moveTo>
                    <a:lnTo>
                      <a:pt x="1" y="1416"/>
                    </a:lnTo>
                    <a:lnTo>
                      <a:pt x="986" y="1416"/>
                    </a:lnTo>
                    <a:lnTo>
                      <a:pt x="934" y="22"/>
                    </a:lnTo>
                    <a:cubicBezTo>
                      <a:pt x="630" y="1"/>
                      <a:pt x="347" y="1"/>
                      <a:pt x="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8" name="Google Shape;3808;p63"/>
              <p:cNvSpPr/>
              <p:nvPr/>
            </p:nvSpPr>
            <p:spPr>
              <a:xfrm>
                <a:off x="1505156" y="1069315"/>
                <a:ext cx="148127" cy="173087"/>
              </a:xfrm>
              <a:custGeom>
                <a:rect b="b" l="l" r="r" t="t"/>
                <a:pathLst>
                  <a:path extrusionOk="0" h="1165" w="997">
                    <a:moveTo>
                      <a:pt x="1" y="0"/>
                    </a:moveTo>
                    <a:lnTo>
                      <a:pt x="11" y="1164"/>
                    </a:lnTo>
                    <a:lnTo>
                      <a:pt x="997" y="1164"/>
                    </a:lnTo>
                    <a:lnTo>
                      <a:pt x="955" y="263"/>
                    </a:lnTo>
                    <a:cubicBezTo>
                      <a:pt x="640" y="158"/>
                      <a:pt x="326" y="63"/>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9" name="Google Shape;3809;p63"/>
              <p:cNvSpPr/>
              <p:nvPr/>
            </p:nvSpPr>
            <p:spPr>
              <a:xfrm>
                <a:off x="995696" y="1203329"/>
                <a:ext cx="90481" cy="23474"/>
              </a:xfrm>
              <a:custGeom>
                <a:rect b="b" l="l" r="r" t="t"/>
                <a:pathLst>
                  <a:path extrusionOk="0" h="158" w="609">
                    <a:moveTo>
                      <a:pt x="11" y="0"/>
                    </a:moveTo>
                    <a:lnTo>
                      <a:pt x="1" y="158"/>
                    </a:lnTo>
                    <a:lnTo>
                      <a:pt x="609" y="158"/>
                    </a:lnTo>
                    <a:lnTo>
                      <a:pt x="609"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0" name="Google Shape;3810;p63"/>
              <p:cNvSpPr/>
              <p:nvPr/>
            </p:nvSpPr>
            <p:spPr>
              <a:xfrm>
                <a:off x="997330" y="1165888"/>
                <a:ext cx="90481" cy="21989"/>
              </a:xfrm>
              <a:custGeom>
                <a:rect b="b" l="l" r="r" t="t"/>
                <a:pathLst>
                  <a:path extrusionOk="0" h="148" w="609">
                    <a:moveTo>
                      <a:pt x="0" y="1"/>
                    </a:moveTo>
                    <a:lnTo>
                      <a:pt x="0" y="147"/>
                    </a:lnTo>
                    <a:lnTo>
                      <a:pt x="598" y="147"/>
                    </a:lnTo>
                    <a:lnTo>
                      <a:pt x="60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1" name="Google Shape;3811;p63"/>
              <p:cNvSpPr/>
              <p:nvPr/>
            </p:nvSpPr>
            <p:spPr>
              <a:xfrm>
                <a:off x="1156155" y="1193969"/>
                <a:ext cx="85875" cy="29715"/>
              </a:xfrm>
              <a:custGeom>
                <a:rect b="b" l="l" r="r" t="t"/>
                <a:pathLst>
                  <a:path extrusionOk="0" h="200" w="578">
                    <a:moveTo>
                      <a:pt x="1" y="0"/>
                    </a:moveTo>
                    <a:lnTo>
                      <a:pt x="1" y="200"/>
                    </a:lnTo>
                    <a:lnTo>
                      <a:pt x="578" y="200"/>
                    </a:lnTo>
                    <a:lnTo>
                      <a:pt x="578"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2" name="Google Shape;3812;p63"/>
              <p:cNvSpPr/>
              <p:nvPr/>
            </p:nvSpPr>
            <p:spPr>
              <a:xfrm>
                <a:off x="989455" y="910341"/>
                <a:ext cx="99841" cy="20503"/>
              </a:xfrm>
              <a:custGeom>
                <a:rect b="b" l="l" r="r" t="t"/>
                <a:pathLst>
                  <a:path extrusionOk="0" h="138" w="672">
                    <a:moveTo>
                      <a:pt x="1" y="1"/>
                    </a:moveTo>
                    <a:lnTo>
                      <a:pt x="1" y="137"/>
                    </a:lnTo>
                    <a:lnTo>
                      <a:pt x="672" y="137"/>
                    </a:lnTo>
                    <a:lnTo>
                      <a:pt x="67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3" name="Google Shape;3813;p63"/>
              <p:cNvSpPr/>
              <p:nvPr/>
            </p:nvSpPr>
            <p:spPr>
              <a:xfrm>
                <a:off x="1318695" y="916582"/>
                <a:ext cx="18423" cy="17383"/>
              </a:xfrm>
              <a:custGeom>
                <a:rect b="b" l="l" r="r" t="t"/>
                <a:pathLst>
                  <a:path extrusionOk="0" h="117" w="124">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4" name="Google Shape;3814;p63"/>
              <p:cNvSpPr/>
              <p:nvPr/>
            </p:nvSpPr>
            <p:spPr>
              <a:xfrm>
                <a:off x="1196122" y="1158163"/>
                <a:ext cx="16343" cy="11292"/>
              </a:xfrm>
              <a:custGeom>
                <a:rect b="b" l="l" r="r" t="t"/>
                <a:pathLst>
                  <a:path extrusionOk="0" h="76" w="11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5" name="Google Shape;3815;p63"/>
              <p:cNvSpPr/>
              <p:nvPr/>
            </p:nvSpPr>
            <p:spPr>
              <a:xfrm>
                <a:off x="1405462" y="1207935"/>
                <a:ext cx="67155" cy="18869"/>
              </a:xfrm>
              <a:custGeom>
                <a:rect b="b" l="l" r="r" t="t"/>
                <a:pathLst>
                  <a:path extrusionOk="0" h="127" w="452">
                    <a:moveTo>
                      <a:pt x="11" y="1"/>
                    </a:moveTo>
                    <a:lnTo>
                      <a:pt x="1" y="127"/>
                    </a:lnTo>
                    <a:lnTo>
                      <a:pt x="452" y="127"/>
                    </a:lnTo>
                    <a:lnTo>
                      <a:pt x="45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6" name="Google Shape;3816;p63"/>
              <p:cNvSpPr/>
              <p:nvPr/>
            </p:nvSpPr>
            <p:spPr>
              <a:xfrm>
                <a:off x="1304284" y="1187729"/>
                <a:ext cx="54675" cy="43829"/>
              </a:xfrm>
              <a:custGeom>
                <a:rect b="b" l="l" r="r" t="t"/>
                <a:pathLst>
                  <a:path extrusionOk="0" h="295" w="368">
                    <a:moveTo>
                      <a:pt x="367" y="0"/>
                    </a:moveTo>
                    <a:lnTo>
                      <a:pt x="0" y="11"/>
                    </a:lnTo>
                    <a:lnTo>
                      <a:pt x="0" y="294"/>
                    </a:lnTo>
                    <a:lnTo>
                      <a:pt x="357" y="273"/>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7" name="Google Shape;3817;p63"/>
              <p:cNvSpPr/>
              <p:nvPr/>
            </p:nvSpPr>
            <p:spPr>
              <a:xfrm>
                <a:off x="1534722" y="943176"/>
                <a:ext cx="78149" cy="34320"/>
              </a:xfrm>
              <a:custGeom>
                <a:rect b="b" l="l" r="r" t="t"/>
                <a:pathLst>
                  <a:path extrusionOk="0" h="231" w="526">
                    <a:moveTo>
                      <a:pt x="11" y="0"/>
                    </a:moveTo>
                    <a:lnTo>
                      <a:pt x="1" y="231"/>
                    </a:lnTo>
                    <a:lnTo>
                      <a:pt x="525" y="231"/>
                    </a:lnTo>
                    <a:lnTo>
                      <a:pt x="525"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8" name="Google Shape;3818;p63"/>
              <p:cNvSpPr/>
              <p:nvPr/>
            </p:nvSpPr>
            <p:spPr>
              <a:xfrm>
                <a:off x="1673490" y="913462"/>
                <a:ext cx="62400" cy="39075"/>
              </a:xfrm>
              <a:custGeom>
                <a:rect b="b" l="l" r="r" t="t"/>
                <a:pathLst>
                  <a:path extrusionOk="0" h="263" w="420">
                    <a:moveTo>
                      <a:pt x="11" y="1"/>
                    </a:moveTo>
                    <a:lnTo>
                      <a:pt x="0" y="242"/>
                    </a:lnTo>
                    <a:lnTo>
                      <a:pt x="420" y="263"/>
                    </a:lnTo>
                    <a:lnTo>
                      <a:pt x="420" y="22"/>
                    </a:lnTo>
                    <a:lnTo>
                      <a:pt x="11"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9" name="Google Shape;3819;p63"/>
              <p:cNvSpPr/>
              <p:nvPr/>
            </p:nvSpPr>
            <p:spPr>
              <a:xfrm>
                <a:off x="1523876" y="1200209"/>
                <a:ext cx="104595" cy="28229"/>
              </a:xfrm>
              <a:custGeom>
                <a:rect b="b" l="l" r="r" t="t"/>
                <a:pathLst>
                  <a:path extrusionOk="0" h="190" w="704">
                    <a:moveTo>
                      <a:pt x="1" y="0"/>
                    </a:moveTo>
                    <a:lnTo>
                      <a:pt x="11" y="189"/>
                    </a:lnTo>
                    <a:lnTo>
                      <a:pt x="703" y="189"/>
                    </a:lnTo>
                    <a:lnTo>
                      <a:pt x="69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0" name="Google Shape;3820;p63"/>
              <p:cNvSpPr/>
              <p:nvPr/>
            </p:nvSpPr>
            <p:spPr>
              <a:xfrm>
                <a:off x="1679730" y="1161283"/>
                <a:ext cx="78001" cy="71761"/>
              </a:xfrm>
              <a:custGeom>
                <a:rect b="b" l="l" r="r" t="t"/>
                <a:pathLst>
                  <a:path extrusionOk="0" h="483" w="525">
                    <a:moveTo>
                      <a:pt x="0" y="0"/>
                    </a:moveTo>
                    <a:lnTo>
                      <a:pt x="11" y="483"/>
                    </a:lnTo>
                    <a:lnTo>
                      <a:pt x="525" y="483"/>
                    </a:lnTo>
                    <a:lnTo>
                      <a:pt x="514"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1" name="Google Shape;3821;p63"/>
              <p:cNvSpPr/>
              <p:nvPr/>
            </p:nvSpPr>
            <p:spPr>
              <a:xfrm>
                <a:off x="1327610" y="1144048"/>
                <a:ext cx="7874" cy="32983"/>
              </a:xfrm>
              <a:custGeom>
                <a:rect b="b" l="l" r="r" t="t"/>
                <a:pathLst>
                  <a:path extrusionOk="0" h="222" w="53">
                    <a:moveTo>
                      <a:pt x="53" y="1"/>
                    </a:moveTo>
                    <a:lnTo>
                      <a:pt x="0" y="11"/>
                    </a:lnTo>
                    <a:lnTo>
                      <a:pt x="0" y="221"/>
                    </a:lnTo>
                    <a:lnTo>
                      <a:pt x="53" y="221"/>
                    </a:lnTo>
                    <a:lnTo>
                      <a:pt x="5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2" name="Google Shape;3822;p63"/>
              <p:cNvSpPr/>
              <p:nvPr/>
            </p:nvSpPr>
            <p:spPr>
              <a:xfrm>
                <a:off x="1424183" y="1008252"/>
                <a:ext cx="26297" cy="21394"/>
              </a:xfrm>
              <a:custGeom>
                <a:rect b="b" l="l" r="r" t="t"/>
                <a:pathLst>
                  <a:path extrusionOk="0" h="144" w="177">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3" name="Google Shape;3823;p63"/>
              <p:cNvSpPr/>
              <p:nvPr/>
            </p:nvSpPr>
            <p:spPr>
              <a:xfrm>
                <a:off x="2778137" y="863689"/>
                <a:ext cx="74881" cy="378711"/>
              </a:xfrm>
              <a:custGeom>
                <a:rect b="b" l="l" r="r" t="t"/>
                <a:pathLst>
                  <a:path extrusionOk="0" h="2549" w="504">
                    <a:moveTo>
                      <a:pt x="0" y="0"/>
                    </a:moveTo>
                    <a:lnTo>
                      <a:pt x="21" y="2548"/>
                    </a:lnTo>
                    <a:lnTo>
                      <a:pt x="503" y="2548"/>
                    </a:lnTo>
                    <a:lnTo>
                      <a:pt x="3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4" name="Google Shape;3824;p63"/>
              <p:cNvSpPr/>
              <p:nvPr/>
            </p:nvSpPr>
            <p:spPr>
              <a:xfrm>
                <a:off x="3683250" y="925942"/>
                <a:ext cx="113955" cy="316459"/>
              </a:xfrm>
              <a:custGeom>
                <a:rect b="b" l="l" r="r" t="t"/>
                <a:pathLst>
                  <a:path extrusionOk="0" h="2130" w="767">
                    <a:moveTo>
                      <a:pt x="1" y="1"/>
                    </a:moveTo>
                    <a:lnTo>
                      <a:pt x="32" y="2129"/>
                    </a:lnTo>
                    <a:lnTo>
                      <a:pt x="766" y="2129"/>
                    </a:lnTo>
                    <a:lnTo>
                      <a:pt x="6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5" name="Google Shape;3825;p63"/>
              <p:cNvSpPr/>
              <p:nvPr/>
            </p:nvSpPr>
            <p:spPr>
              <a:xfrm>
                <a:off x="3801663" y="925942"/>
                <a:ext cx="98355" cy="316459"/>
              </a:xfrm>
              <a:custGeom>
                <a:rect b="b" l="l" r="r" t="t"/>
                <a:pathLst>
                  <a:path extrusionOk="0" h="2130" w="662">
                    <a:moveTo>
                      <a:pt x="22" y="1"/>
                    </a:moveTo>
                    <a:lnTo>
                      <a:pt x="1" y="2129"/>
                    </a:lnTo>
                    <a:lnTo>
                      <a:pt x="598" y="2129"/>
                    </a:lnTo>
                    <a:lnTo>
                      <a:pt x="6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6" name="Google Shape;3826;p63"/>
              <p:cNvSpPr/>
              <p:nvPr/>
            </p:nvSpPr>
            <p:spPr>
              <a:xfrm>
                <a:off x="3683250" y="925942"/>
                <a:ext cx="106081" cy="223007"/>
              </a:xfrm>
              <a:custGeom>
                <a:rect b="b" l="l" r="r" t="t"/>
                <a:pathLst>
                  <a:path extrusionOk="0" h="1501" w="714">
                    <a:moveTo>
                      <a:pt x="1" y="1"/>
                    </a:moveTo>
                    <a:lnTo>
                      <a:pt x="22" y="1500"/>
                    </a:lnTo>
                    <a:lnTo>
                      <a:pt x="74" y="1500"/>
                    </a:lnTo>
                    <a:cubicBezTo>
                      <a:pt x="294" y="1500"/>
                      <a:pt x="504" y="1490"/>
                      <a:pt x="714" y="1479"/>
                    </a:cubicBezTo>
                    <a:lnTo>
                      <a:pt x="6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7" name="Google Shape;3827;p63"/>
              <p:cNvSpPr/>
              <p:nvPr/>
            </p:nvSpPr>
            <p:spPr>
              <a:xfrm>
                <a:off x="3801663" y="925942"/>
                <a:ext cx="98355" cy="218253"/>
              </a:xfrm>
              <a:custGeom>
                <a:rect b="b" l="l" r="r" t="t"/>
                <a:pathLst>
                  <a:path extrusionOk="0" h="1469" w="662">
                    <a:moveTo>
                      <a:pt x="22" y="1"/>
                    </a:moveTo>
                    <a:lnTo>
                      <a:pt x="1" y="1469"/>
                    </a:lnTo>
                    <a:cubicBezTo>
                      <a:pt x="221" y="1448"/>
                      <a:pt x="431" y="1416"/>
                      <a:pt x="619" y="1385"/>
                    </a:cubicBezTo>
                    <a:lnTo>
                      <a:pt x="6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8" name="Google Shape;3828;p63"/>
              <p:cNvSpPr/>
              <p:nvPr/>
            </p:nvSpPr>
            <p:spPr>
              <a:xfrm>
                <a:off x="3692610" y="940056"/>
                <a:ext cx="67155" cy="24960"/>
              </a:xfrm>
              <a:custGeom>
                <a:rect b="b" l="l" r="r" t="t"/>
                <a:pathLst>
                  <a:path extrusionOk="0" h="168" w="452">
                    <a:moveTo>
                      <a:pt x="1" y="0"/>
                    </a:moveTo>
                    <a:lnTo>
                      <a:pt x="11" y="168"/>
                    </a:lnTo>
                    <a:lnTo>
                      <a:pt x="451" y="168"/>
                    </a:lnTo>
                    <a:lnTo>
                      <a:pt x="441"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9" name="Google Shape;3829;p63"/>
              <p:cNvSpPr/>
              <p:nvPr/>
            </p:nvSpPr>
            <p:spPr>
              <a:xfrm>
                <a:off x="3817263" y="1189214"/>
                <a:ext cx="57795" cy="36103"/>
              </a:xfrm>
              <a:custGeom>
                <a:rect b="b" l="l" r="r" t="t"/>
                <a:pathLst>
                  <a:path extrusionOk="0" h="243" w="389">
                    <a:moveTo>
                      <a:pt x="0" y="1"/>
                    </a:moveTo>
                    <a:lnTo>
                      <a:pt x="11" y="242"/>
                    </a:lnTo>
                    <a:lnTo>
                      <a:pt x="388" y="242"/>
                    </a:lnTo>
                    <a:lnTo>
                      <a:pt x="38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0" name="Google Shape;3830;p63"/>
              <p:cNvSpPr/>
              <p:nvPr/>
            </p:nvSpPr>
            <p:spPr>
              <a:xfrm>
                <a:off x="3821869" y="941542"/>
                <a:ext cx="70275" cy="21989"/>
              </a:xfrm>
              <a:custGeom>
                <a:rect b="b" l="l" r="r" t="t"/>
                <a:pathLst>
                  <a:path extrusionOk="0" h="148" w="473">
                    <a:moveTo>
                      <a:pt x="1" y="1"/>
                    </a:moveTo>
                    <a:lnTo>
                      <a:pt x="11" y="147"/>
                    </a:lnTo>
                    <a:lnTo>
                      <a:pt x="473" y="147"/>
                    </a:lnTo>
                    <a:lnTo>
                      <a:pt x="47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1" name="Google Shape;3831;p63"/>
              <p:cNvSpPr/>
              <p:nvPr/>
            </p:nvSpPr>
            <p:spPr>
              <a:xfrm>
                <a:off x="3734656" y="1203329"/>
                <a:ext cx="11143" cy="14114"/>
              </a:xfrm>
              <a:custGeom>
                <a:rect b="b" l="l" r="r" t="t"/>
                <a:pathLst>
                  <a:path extrusionOk="0" h="95" w="75">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2" name="Google Shape;3832;p63"/>
              <p:cNvSpPr/>
              <p:nvPr/>
            </p:nvSpPr>
            <p:spPr>
              <a:xfrm>
                <a:off x="3723810" y="985223"/>
                <a:ext cx="10994" cy="14114"/>
              </a:xfrm>
              <a:custGeom>
                <a:rect b="b" l="l" r="r" t="t"/>
                <a:pathLst>
                  <a:path extrusionOk="0" h="95" w="74">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3" name="Google Shape;3833;p63"/>
              <p:cNvSpPr/>
              <p:nvPr/>
            </p:nvSpPr>
            <p:spPr>
              <a:xfrm>
                <a:off x="3839104" y="1156528"/>
                <a:ext cx="12629" cy="17383"/>
              </a:xfrm>
              <a:custGeom>
                <a:rect b="b" l="l" r="r" t="t"/>
                <a:pathLst>
                  <a:path extrusionOk="0" h="117" w="85">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4" name="Google Shape;3834;p63"/>
              <p:cNvSpPr/>
              <p:nvPr/>
            </p:nvSpPr>
            <p:spPr>
              <a:xfrm>
                <a:off x="3918591" y="1013155"/>
                <a:ext cx="112321" cy="229247"/>
              </a:xfrm>
              <a:custGeom>
                <a:rect b="b" l="l" r="r" t="t"/>
                <a:pathLst>
                  <a:path extrusionOk="0" h="1543" w="756">
                    <a:moveTo>
                      <a:pt x="0" y="1"/>
                    </a:moveTo>
                    <a:lnTo>
                      <a:pt x="0" y="1542"/>
                    </a:lnTo>
                    <a:lnTo>
                      <a:pt x="713" y="1542"/>
                    </a:lnTo>
                    <a:lnTo>
                      <a:pt x="7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5" name="Google Shape;3835;p63"/>
              <p:cNvSpPr/>
              <p:nvPr/>
            </p:nvSpPr>
            <p:spPr>
              <a:xfrm>
                <a:off x="3918591" y="1013155"/>
                <a:ext cx="112321" cy="117075"/>
              </a:xfrm>
              <a:custGeom>
                <a:rect b="b" l="l" r="r" t="t"/>
                <a:pathLst>
                  <a:path extrusionOk="0" h="788" w="756">
                    <a:moveTo>
                      <a:pt x="0" y="1"/>
                    </a:moveTo>
                    <a:lnTo>
                      <a:pt x="0" y="662"/>
                    </a:lnTo>
                    <a:cubicBezTo>
                      <a:pt x="220" y="704"/>
                      <a:pt x="472" y="745"/>
                      <a:pt x="734" y="787"/>
                    </a:cubicBezTo>
                    <a:lnTo>
                      <a:pt x="7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6" name="Google Shape;3836;p63"/>
              <p:cNvSpPr/>
              <p:nvPr/>
            </p:nvSpPr>
            <p:spPr>
              <a:xfrm>
                <a:off x="3929437" y="1025635"/>
                <a:ext cx="76515" cy="32983"/>
              </a:xfrm>
              <a:custGeom>
                <a:rect b="b" l="l" r="r" t="t"/>
                <a:pathLst>
                  <a:path extrusionOk="0" h="222" w="515">
                    <a:moveTo>
                      <a:pt x="514" y="1"/>
                    </a:moveTo>
                    <a:lnTo>
                      <a:pt x="11" y="22"/>
                    </a:lnTo>
                    <a:lnTo>
                      <a:pt x="0" y="221"/>
                    </a:lnTo>
                    <a:lnTo>
                      <a:pt x="504" y="200"/>
                    </a:lnTo>
                    <a:lnTo>
                      <a:pt x="51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7" name="Google Shape;3837;p63"/>
              <p:cNvSpPr/>
              <p:nvPr/>
            </p:nvSpPr>
            <p:spPr>
              <a:xfrm>
                <a:off x="3930922" y="1203329"/>
                <a:ext cx="71909" cy="32835"/>
              </a:xfrm>
              <a:custGeom>
                <a:rect b="b" l="l" r="r" t="t"/>
                <a:pathLst>
                  <a:path extrusionOk="0" h="221" w="484">
                    <a:moveTo>
                      <a:pt x="483" y="0"/>
                    </a:moveTo>
                    <a:lnTo>
                      <a:pt x="11" y="21"/>
                    </a:lnTo>
                    <a:lnTo>
                      <a:pt x="1" y="220"/>
                    </a:lnTo>
                    <a:lnTo>
                      <a:pt x="473" y="200"/>
                    </a:lnTo>
                    <a:lnTo>
                      <a:pt x="48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8" name="Google Shape;3838;p63"/>
              <p:cNvSpPr/>
              <p:nvPr/>
            </p:nvSpPr>
            <p:spPr>
              <a:xfrm>
                <a:off x="4049336" y="863689"/>
                <a:ext cx="101475" cy="378711"/>
              </a:xfrm>
              <a:custGeom>
                <a:rect b="b" l="l" r="r" t="t"/>
                <a:pathLst>
                  <a:path extrusionOk="0" h="2549" w="683">
                    <a:moveTo>
                      <a:pt x="1" y="0"/>
                    </a:moveTo>
                    <a:lnTo>
                      <a:pt x="32" y="2548"/>
                    </a:lnTo>
                    <a:lnTo>
                      <a:pt x="683" y="2548"/>
                    </a:lnTo>
                    <a:lnTo>
                      <a:pt x="5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9" name="Google Shape;3839;p63"/>
              <p:cNvSpPr/>
              <p:nvPr/>
            </p:nvSpPr>
            <p:spPr>
              <a:xfrm>
                <a:off x="4155269" y="863689"/>
                <a:ext cx="88995" cy="378711"/>
              </a:xfrm>
              <a:custGeom>
                <a:rect b="b" l="l" r="r" t="t"/>
                <a:pathLst>
                  <a:path extrusionOk="0" h="2549" w="599">
                    <a:moveTo>
                      <a:pt x="22" y="0"/>
                    </a:moveTo>
                    <a:lnTo>
                      <a:pt x="1" y="2548"/>
                    </a:lnTo>
                    <a:lnTo>
                      <a:pt x="536" y="2548"/>
                    </a:lnTo>
                    <a:lnTo>
                      <a:pt x="5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0" name="Google Shape;3840;p63"/>
              <p:cNvSpPr/>
              <p:nvPr/>
            </p:nvSpPr>
            <p:spPr>
              <a:xfrm>
                <a:off x="4049336" y="863689"/>
                <a:ext cx="95235" cy="268025"/>
              </a:xfrm>
              <a:custGeom>
                <a:rect b="b" l="l" r="r" t="t"/>
                <a:pathLst>
                  <a:path extrusionOk="0" h="1804" w="641">
                    <a:moveTo>
                      <a:pt x="1" y="0"/>
                    </a:moveTo>
                    <a:lnTo>
                      <a:pt x="22" y="1804"/>
                    </a:lnTo>
                    <a:lnTo>
                      <a:pt x="64" y="1804"/>
                    </a:lnTo>
                    <a:cubicBezTo>
                      <a:pt x="263" y="1793"/>
                      <a:pt x="452" y="1783"/>
                      <a:pt x="641" y="1772"/>
                    </a:cubicBezTo>
                    <a:lnTo>
                      <a:pt x="5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1" name="Google Shape;3841;p63"/>
              <p:cNvSpPr/>
              <p:nvPr/>
            </p:nvSpPr>
            <p:spPr>
              <a:xfrm>
                <a:off x="4156903" y="863689"/>
                <a:ext cx="87361" cy="261785"/>
              </a:xfrm>
              <a:custGeom>
                <a:rect b="b" l="l" r="r" t="t"/>
                <a:pathLst>
                  <a:path extrusionOk="0" h="1762" w="588">
                    <a:moveTo>
                      <a:pt x="21" y="0"/>
                    </a:moveTo>
                    <a:lnTo>
                      <a:pt x="0" y="1762"/>
                    </a:lnTo>
                    <a:cubicBezTo>
                      <a:pt x="189" y="1730"/>
                      <a:pt x="368" y="1699"/>
                      <a:pt x="556" y="1657"/>
                    </a:cubicBezTo>
                    <a:lnTo>
                      <a:pt x="5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2" name="Google Shape;3842;p63"/>
              <p:cNvSpPr/>
              <p:nvPr/>
            </p:nvSpPr>
            <p:spPr>
              <a:xfrm>
                <a:off x="4169384" y="1179854"/>
                <a:ext cx="53040" cy="42343"/>
              </a:xfrm>
              <a:custGeom>
                <a:rect b="b" l="l" r="r" t="t"/>
                <a:pathLst>
                  <a:path extrusionOk="0" h="285" w="357">
                    <a:moveTo>
                      <a:pt x="0" y="1"/>
                    </a:moveTo>
                    <a:lnTo>
                      <a:pt x="11" y="284"/>
                    </a:lnTo>
                    <a:lnTo>
                      <a:pt x="357" y="284"/>
                    </a:lnTo>
                    <a:lnTo>
                      <a:pt x="346"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3" name="Google Shape;3843;p63"/>
              <p:cNvSpPr/>
              <p:nvPr/>
            </p:nvSpPr>
            <p:spPr>
              <a:xfrm>
                <a:off x="4096137" y="1195455"/>
                <a:ext cx="9509" cy="17383"/>
              </a:xfrm>
              <a:custGeom>
                <a:rect b="b" l="l" r="r" t="t"/>
                <a:pathLst>
                  <a:path extrusionOk="0" h="117" w="64">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4" name="Google Shape;3844;p63"/>
              <p:cNvSpPr/>
              <p:nvPr/>
            </p:nvSpPr>
            <p:spPr>
              <a:xfrm>
                <a:off x="4086777" y="935302"/>
                <a:ext cx="9509" cy="15749"/>
              </a:xfrm>
              <a:custGeom>
                <a:rect b="b" l="l" r="r" t="t"/>
                <a:pathLst>
                  <a:path extrusionOk="0" h="106" w="64">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5" name="Google Shape;3845;p63"/>
              <p:cNvSpPr/>
              <p:nvPr/>
            </p:nvSpPr>
            <p:spPr>
              <a:xfrm>
                <a:off x="4189590" y="1140928"/>
                <a:ext cx="11143" cy="18869"/>
              </a:xfrm>
              <a:custGeom>
                <a:rect b="b" l="l" r="r" t="t"/>
                <a:pathLst>
                  <a:path extrusionOk="0" h="127" w="75">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6" name="Google Shape;3846;p63"/>
              <p:cNvSpPr/>
              <p:nvPr/>
            </p:nvSpPr>
            <p:spPr>
              <a:xfrm>
                <a:off x="2860596" y="863689"/>
                <a:ext cx="112321" cy="378711"/>
              </a:xfrm>
              <a:custGeom>
                <a:rect b="b" l="l" r="r" t="t"/>
                <a:pathLst>
                  <a:path extrusionOk="0" h="2549" w="756">
                    <a:moveTo>
                      <a:pt x="1" y="0"/>
                    </a:moveTo>
                    <a:lnTo>
                      <a:pt x="22" y="2548"/>
                    </a:lnTo>
                    <a:lnTo>
                      <a:pt x="756" y="2548"/>
                    </a:lnTo>
                    <a:lnTo>
                      <a:pt x="5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7" name="Google Shape;3847;p63"/>
              <p:cNvSpPr/>
              <p:nvPr/>
            </p:nvSpPr>
            <p:spPr>
              <a:xfrm>
                <a:off x="2977523" y="863689"/>
                <a:ext cx="98206" cy="378711"/>
              </a:xfrm>
              <a:custGeom>
                <a:rect b="b" l="l" r="r" t="t"/>
                <a:pathLst>
                  <a:path extrusionOk="0" h="2549" w="661">
                    <a:moveTo>
                      <a:pt x="21" y="0"/>
                    </a:moveTo>
                    <a:lnTo>
                      <a:pt x="0" y="2548"/>
                    </a:lnTo>
                    <a:lnTo>
                      <a:pt x="598" y="2548"/>
                    </a:lnTo>
                    <a:lnTo>
                      <a:pt x="66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8" name="Google Shape;3848;p63"/>
              <p:cNvSpPr/>
              <p:nvPr/>
            </p:nvSpPr>
            <p:spPr>
              <a:xfrm>
                <a:off x="2673690" y="894741"/>
                <a:ext cx="96721" cy="347660"/>
              </a:xfrm>
              <a:custGeom>
                <a:rect b="b" l="l" r="r" t="t"/>
                <a:pathLst>
                  <a:path extrusionOk="0" h="2340" w="651">
                    <a:moveTo>
                      <a:pt x="1" y="1"/>
                    </a:moveTo>
                    <a:lnTo>
                      <a:pt x="11" y="2339"/>
                    </a:lnTo>
                    <a:lnTo>
                      <a:pt x="651" y="2339"/>
                    </a:lnTo>
                    <a:lnTo>
                      <a:pt x="588" y="3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9" name="Google Shape;3849;p63"/>
              <p:cNvSpPr/>
              <p:nvPr/>
            </p:nvSpPr>
            <p:spPr>
              <a:xfrm>
                <a:off x="2778137" y="863689"/>
                <a:ext cx="70126" cy="266539"/>
              </a:xfrm>
              <a:custGeom>
                <a:rect b="b" l="l" r="r" t="t"/>
                <a:pathLst>
                  <a:path extrusionOk="0" h="1794" w="472">
                    <a:moveTo>
                      <a:pt x="0" y="0"/>
                    </a:moveTo>
                    <a:lnTo>
                      <a:pt x="11" y="1772"/>
                    </a:lnTo>
                    <a:cubicBezTo>
                      <a:pt x="157" y="1783"/>
                      <a:pt x="315" y="1793"/>
                      <a:pt x="472" y="1793"/>
                    </a:cubicBezTo>
                    <a:lnTo>
                      <a:pt x="3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0" name="Google Shape;3850;p63"/>
              <p:cNvSpPr/>
              <p:nvPr/>
            </p:nvSpPr>
            <p:spPr>
              <a:xfrm>
                <a:off x="2860596" y="863689"/>
                <a:ext cx="104595" cy="268025"/>
              </a:xfrm>
              <a:custGeom>
                <a:rect b="b" l="l" r="r" t="t"/>
                <a:pathLst>
                  <a:path extrusionOk="0" h="1804" w="704">
                    <a:moveTo>
                      <a:pt x="1" y="0"/>
                    </a:moveTo>
                    <a:lnTo>
                      <a:pt x="22" y="1804"/>
                    </a:lnTo>
                    <a:lnTo>
                      <a:pt x="64" y="1804"/>
                    </a:lnTo>
                    <a:cubicBezTo>
                      <a:pt x="284" y="1804"/>
                      <a:pt x="504" y="1783"/>
                      <a:pt x="703" y="1772"/>
                    </a:cubicBezTo>
                    <a:lnTo>
                      <a:pt x="5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1" name="Google Shape;3851;p63"/>
              <p:cNvSpPr/>
              <p:nvPr/>
            </p:nvSpPr>
            <p:spPr>
              <a:xfrm>
                <a:off x="2979009" y="863689"/>
                <a:ext cx="96721" cy="261785"/>
              </a:xfrm>
              <a:custGeom>
                <a:rect b="b" l="l" r="r" t="t"/>
                <a:pathLst>
                  <a:path extrusionOk="0" h="1762" w="651">
                    <a:moveTo>
                      <a:pt x="11" y="0"/>
                    </a:moveTo>
                    <a:lnTo>
                      <a:pt x="1" y="1762"/>
                    </a:lnTo>
                    <a:cubicBezTo>
                      <a:pt x="211" y="1730"/>
                      <a:pt x="410" y="1699"/>
                      <a:pt x="609" y="1657"/>
                    </a:cubicBezTo>
                    <a:lnTo>
                      <a:pt x="6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2" name="Google Shape;3852;p63"/>
              <p:cNvSpPr/>
              <p:nvPr/>
            </p:nvSpPr>
            <p:spPr>
              <a:xfrm>
                <a:off x="2673690" y="894741"/>
                <a:ext cx="93601" cy="230733"/>
              </a:xfrm>
              <a:custGeom>
                <a:rect b="b" l="l" r="r" t="t"/>
                <a:pathLst>
                  <a:path extrusionOk="0" h="1553" w="630">
                    <a:moveTo>
                      <a:pt x="1" y="1"/>
                    </a:moveTo>
                    <a:lnTo>
                      <a:pt x="11" y="1448"/>
                    </a:lnTo>
                    <a:cubicBezTo>
                      <a:pt x="210" y="1501"/>
                      <a:pt x="420" y="1532"/>
                      <a:pt x="630" y="1553"/>
                    </a:cubicBezTo>
                    <a:lnTo>
                      <a:pt x="588" y="3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3" name="Google Shape;3853;p63"/>
              <p:cNvSpPr/>
              <p:nvPr/>
            </p:nvSpPr>
            <p:spPr>
              <a:xfrm>
                <a:off x="2686170" y="913462"/>
                <a:ext cx="64035" cy="23623"/>
              </a:xfrm>
              <a:custGeom>
                <a:rect b="b" l="l" r="r" t="t"/>
                <a:pathLst>
                  <a:path extrusionOk="0" h="159" w="431">
                    <a:moveTo>
                      <a:pt x="0" y="1"/>
                    </a:moveTo>
                    <a:lnTo>
                      <a:pt x="0" y="158"/>
                    </a:lnTo>
                    <a:lnTo>
                      <a:pt x="430" y="158"/>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4" name="Google Shape;3854;p63"/>
              <p:cNvSpPr/>
              <p:nvPr/>
            </p:nvSpPr>
            <p:spPr>
              <a:xfrm>
                <a:off x="2687656" y="952388"/>
                <a:ext cx="62549" cy="23623"/>
              </a:xfrm>
              <a:custGeom>
                <a:rect b="b" l="l" r="r" t="t"/>
                <a:pathLst>
                  <a:path extrusionOk="0" h="159" w="421">
                    <a:moveTo>
                      <a:pt x="1" y="1"/>
                    </a:moveTo>
                    <a:lnTo>
                      <a:pt x="1" y="158"/>
                    </a:lnTo>
                    <a:lnTo>
                      <a:pt x="420" y="158"/>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5" name="Google Shape;3855;p63"/>
              <p:cNvSpPr/>
              <p:nvPr/>
            </p:nvSpPr>
            <p:spPr>
              <a:xfrm>
                <a:off x="2684536" y="1201695"/>
                <a:ext cx="70275" cy="20503"/>
              </a:xfrm>
              <a:custGeom>
                <a:rect b="b" l="l" r="r" t="t"/>
                <a:pathLst>
                  <a:path extrusionOk="0" h="138" w="473">
                    <a:moveTo>
                      <a:pt x="1" y="1"/>
                    </a:moveTo>
                    <a:lnTo>
                      <a:pt x="1" y="137"/>
                    </a:lnTo>
                    <a:lnTo>
                      <a:pt x="473" y="137"/>
                    </a:lnTo>
                    <a:lnTo>
                      <a:pt x="47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6" name="Google Shape;3856;p63"/>
              <p:cNvSpPr/>
              <p:nvPr/>
            </p:nvSpPr>
            <p:spPr>
              <a:xfrm>
                <a:off x="2807703" y="1198575"/>
                <a:ext cx="10994" cy="17383"/>
              </a:xfrm>
              <a:custGeom>
                <a:rect b="b" l="l" r="r" t="t"/>
                <a:pathLst>
                  <a:path extrusionOk="0" h="117" w="74">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7" name="Google Shape;3857;p63"/>
              <p:cNvSpPr/>
              <p:nvPr/>
            </p:nvSpPr>
            <p:spPr>
              <a:xfrm>
                <a:off x="2993124" y="1179854"/>
                <a:ext cx="59280" cy="42343"/>
              </a:xfrm>
              <a:custGeom>
                <a:rect b="b" l="l" r="r" t="t"/>
                <a:pathLst>
                  <a:path extrusionOk="0" h="285" w="399">
                    <a:moveTo>
                      <a:pt x="0" y="1"/>
                    </a:moveTo>
                    <a:lnTo>
                      <a:pt x="11" y="284"/>
                    </a:lnTo>
                    <a:lnTo>
                      <a:pt x="399" y="284"/>
                    </a:lnTo>
                    <a:lnTo>
                      <a:pt x="38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8" name="Google Shape;3858;p63"/>
              <p:cNvSpPr/>
              <p:nvPr/>
            </p:nvSpPr>
            <p:spPr>
              <a:xfrm>
                <a:off x="2910517" y="1195455"/>
                <a:ext cx="10994" cy="17383"/>
              </a:xfrm>
              <a:custGeom>
                <a:rect b="b" l="l" r="r" t="t"/>
                <a:pathLst>
                  <a:path extrusionOk="0" h="117" w="74">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9" name="Google Shape;3859;p63"/>
              <p:cNvSpPr/>
              <p:nvPr/>
            </p:nvSpPr>
            <p:spPr>
              <a:xfrm>
                <a:off x="2901156" y="935302"/>
                <a:ext cx="12629" cy="15749"/>
              </a:xfrm>
              <a:custGeom>
                <a:rect b="b" l="l" r="r" t="t"/>
                <a:pathLst>
                  <a:path extrusionOk="0" h="106" w="85">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0" name="Google Shape;3860;p63"/>
              <p:cNvSpPr/>
              <p:nvPr/>
            </p:nvSpPr>
            <p:spPr>
              <a:xfrm>
                <a:off x="3014964" y="1140928"/>
                <a:ext cx="14114" cy="18869"/>
              </a:xfrm>
              <a:custGeom>
                <a:rect b="b" l="l" r="r" t="t"/>
                <a:pathLst>
                  <a:path extrusionOk="0" h="127" w="95">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1" name="Google Shape;3861;p63"/>
              <p:cNvSpPr/>
              <p:nvPr/>
            </p:nvSpPr>
            <p:spPr>
              <a:xfrm>
                <a:off x="3376296" y="863689"/>
                <a:ext cx="106081" cy="378711"/>
              </a:xfrm>
              <a:custGeom>
                <a:rect b="b" l="l" r="r" t="t"/>
                <a:pathLst>
                  <a:path extrusionOk="0" h="2549" w="714">
                    <a:moveTo>
                      <a:pt x="85" y="0"/>
                    </a:moveTo>
                    <a:lnTo>
                      <a:pt x="1" y="2548"/>
                    </a:lnTo>
                    <a:lnTo>
                      <a:pt x="714" y="2548"/>
                    </a:lnTo>
                    <a:lnTo>
                      <a:pt x="6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2" name="Google Shape;3862;p63"/>
              <p:cNvSpPr/>
              <p:nvPr/>
            </p:nvSpPr>
            <p:spPr>
              <a:xfrm>
                <a:off x="3094303" y="967988"/>
                <a:ext cx="112321" cy="274413"/>
              </a:xfrm>
              <a:custGeom>
                <a:rect b="b" l="l" r="r" t="t"/>
                <a:pathLst>
                  <a:path extrusionOk="0" h="1847" w="756">
                    <a:moveTo>
                      <a:pt x="1" y="1"/>
                    </a:moveTo>
                    <a:lnTo>
                      <a:pt x="1" y="1846"/>
                    </a:lnTo>
                    <a:lnTo>
                      <a:pt x="714" y="1846"/>
                    </a:lnTo>
                    <a:lnTo>
                      <a:pt x="7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3" name="Google Shape;3863;p63"/>
              <p:cNvSpPr/>
              <p:nvPr/>
            </p:nvSpPr>
            <p:spPr>
              <a:xfrm>
                <a:off x="3500949" y="863689"/>
                <a:ext cx="160607" cy="378711"/>
              </a:xfrm>
              <a:custGeom>
                <a:rect b="b" l="l" r="r" t="t"/>
                <a:pathLst>
                  <a:path extrusionOk="0" h="2549" w="1081">
                    <a:moveTo>
                      <a:pt x="64" y="0"/>
                    </a:moveTo>
                    <a:lnTo>
                      <a:pt x="1" y="2548"/>
                    </a:lnTo>
                    <a:lnTo>
                      <a:pt x="1081" y="2548"/>
                    </a:lnTo>
                    <a:lnTo>
                      <a:pt x="9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4" name="Google Shape;3864;p63"/>
              <p:cNvSpPr/>
              <p:nvPr/>
            </p:nvSpPr>
            <p:spPr>
              <a:xfrm>
                <a:off x="3220590" y="894741"/>
                <a:ext cx="141887" cy="347660"/>
              </a:xfrm>
              <a:custGeom>
                <a:rect b="b" l="l" r="r" t="t"/>
                <a:pathLst>
                  <a:path extrusionOk="0" h="2340" w="955">
                    <a:moveTo>
                      <a:pt x="74" y="1"/>
                    </a:moveTo>
                    <a:lnTo>
                      <a:pt x="0" y="2339"/>
                    </a:lnTo>
                    <a:lnTo>
                      <a:pt x="954" y="2339"/>
                    </a:lnTo>
                    <a:lnTo>
                      <a:pt x="944" y="32"/>
                    </a:lnTo>
                    <a:lnTo>
                      <a:pt x="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5" name="Google Shape;3865;p63"/>
              <p:cNvSpPr/>
              <p:nvPr/>
            </p:nvSpPr>
            <p:spPr>
              <a:xfrm>
                <a:off x="3381050" y="863689"/>
                <a:ext cx="99841" cy="266539"/>
              </a:xfrm>
              <a:custGeom>
                <a:rect b="b" l="l" r="r" t="t"/>
                <a:pathLst>
                  <a:path extrusionOk="0" h="1794" w="672">
                    <a:moveTo>
                      <a:pt x="53" y="0"/>
                    </a:moveTo>
                    <a:lnTo>
                      <a:pt x="0" y="1772"/>
                    </a:lnTo>
                    <a:cubicBezTo>
                      <a:pt x="210" y="1783"/>
                      <a:pt x="441" y="1793"/>
                      <a:pt x="671" y="1793"/>
                    </a:cubicBezTo>
                    <a:lnTo>
                      <a:pt x="6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6" name="Google Shape;3866;p63"/>
              <p:cNvSpPr/>
              <p:nvPr/>
            </p:nvSpPr>
            <p:spPr>
              <a:xfrm>
                <a:off x="3094303" y="967988"/>
                <a:ext cx="112321" cy="140401"/>
              </a:xfrm>
              <a:custGeom>
                <a:rect b="b" l="l" r="r" t="t"/>
                <a:pathLst>
                  <a:path extrusionOk="0" h="945" w="756">
                    <a:moveTo>
                      <a:pt x="1" y="1"/>
                    </a:moveTo>
                    <a:lnTo>
                      <a:pt x="1" y="787"/>
                    </a:lnTo>
                    <a:cubicBezTo>
                      <a:pt x="232" y="850"/>
                      <a:pt x="473" y="903"/>
                      <a:pt x="735" y="945"/>
                    </a:cubicBezTo>
                    <a:lnTo>
                      <a:pt x="7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7" name="Google Shape;3867;p63"/>
              <p:cNvSpPr/>
              <p:nvPr/>
            </p:nvSpPr>
            <p:spPr>
              <a:xfrm>
                <a:off x="3504070" y="863689"/>
                <a:ext cx="151247" cy="268025"/>
              </a:xfrm>
              <a:custGeom>
                <a:rect b="b" l="l" r="r" t="t"/>
                <a:pathLst>
                  <a:path extrusionOk="0" h="1804" w="1018">
                    <a:moveTo>
                      <a:pt x="43" y="0"/>
                    </a:moveTo>
                    <a:lnTo>
                      <a:pt x="1" y="1804"/>
                    </a:lnTo>
                    <a:lnTo>
                      <a:pt x="74" y="1804"/>
                    </a:lnTo>
                    <a:cubicBezTo>
                      <a:pt x="399" y="1804"/>
                      <a:pt x="714" y="1783"/>
                      <a:pt x="1018" y="1772"/>
                    </a:cubicBezTo>
                    <a:lnTo>
                      <a:pt x="9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8" name="Google Shape;3868;p63"/>
              <p:cNvSpPr/>
              <p:nvPr/>
            </p:nvSpPr>
            <p:spPr>
              <a:xfrm>
                <a:off x="3225196" y="894741"/>
                <a:ext cx="135647" cy="230733"/>
              </a:xfrm>
              <a:custGeom>
                <a:rect b="b" l="l" r="r" t="t"/>
                <a:pathLst>
                  <a:path extrusionOk="0" h="1553" w="913">
                    <a:moveTo>
                      <a:pt x="43" y="1"/>
                    </a:moveTo>
                    <a:lnTo>
                      <a:pt x="1" y="1448"/>
                    </a:lnTo>
                    <a:cubicBezTo>
                      <a:pt x="284" y="1501"/>
                      <a:pt x="588" y="1532"/>
                      <a:pt x="913" y="1553"/>
                    </a:cubicBezTo>
                    <a:lnTo>
                      <a:pt x="913" y="32"/>
                    </a:lnTo>
                    <a:lnTo>
                      <a:pt x="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9" name="Google Shape;3869;p63"/>
              <p:cNvSpPr/>
              <p:nvPr/>
            </p:nvSpPr>
            <p:spPr>
              <a:xfrm>
                <a:off x="3250157" y="913462"/>
                <a:ext cx="93601" cy="23623"/>
              </a:xfrm>
              <a:custGeom>
                <a:rect b="b" l="l" r="r" t="t"/>
                <a:pathLst>
                  <a:path extrusionOk="0" h="159" w="630">
                    <a:moveTo>
                      <a:pt x="0" y="1"/>
                    </a:moveTo>
                    <a:lnTo>
                      <a:pt x="0" y="158"/>
                    </a:lnTo>
                    <a:lnTo>
                      <a:pt x="630" y="158"/>
                    </a:lnTo>
                    <a:lnTo>
                      <a:pt x="63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0" name="Google Shape;3870;p63"/>
              <p:cNvSpPr/>
              <p:nvPr/>
            </p:nvSpPr>
            <p:spPr>
              <a:xfrm>
                <a:off x="3250157" y="952388"/>
                <a:ext cx="93601" cy="23623"/>
              </a:xfrm>
              <a:custGeom>
                <a:rect b="b" l="l" r="r" t="t"/>
                <a:pathLst>
                  <a:path extrusionOk="0" h="159" w="630">
                    <a:moveTo>
                      <a:pt x="0" y="1"/>
                    </a:moveTo>
                    <a:lnTo>
                      <a:pt x="0" y="158"/>
                    </a:lnTo>
                    <a:lnTo>
                      <a:pt x="619" y="158"/>
                    </a:lnTo>
                    <a:lnTo>
                      <a:pt x="63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1" name="Google Shape;3871;p63"/>
              <p:cNvSpPr/>
              <p:nvPr/>
            </p:nvSpPr>
            <p:spPr>
              <a:xfrm>
                <a:off x="3234556" y="1201695"/>
                <a:ext cx="106081" cy="20503"/>
              </a:xfrm>
              <a:custGeom>
                <a:rect b="b" l="l" r="r" t="t"/>
                <a:pathLst>
                  <a:path extrusionOk="0" h="138" w="714">
                    <a:moveTo>
                      <a:pt x="1" y="1"/>
                    </a:moveTo>
                    <a:lnTo>
                      <a:pt x="1" y="137"/>
                    </a:lnTo>
                    <a:lnTo>
                      <a:pt x="703" y="137"/>
                    </a:lnTo>
                    <a:lnTo>
                      <a:pt x="71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2" name="Google Shape;3872;p63"/>
              <p:cNvSpPr/>
              <p:nvPr/>
            </p:nvSpPr>
            <p:spPr>
              <a:xfrm>
                <a:off x="3416857" y="1198575"/>
                <a:ext cx="17234" cy="17383"/>
              </a:xfrm>
              <a:custGeom>
                <a:rect b="b" l="l" r="r" t="t"/>
                <a:pathLst>
                  <a:path extrusionOk="0" h="117" w="116">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3" name="Google Shape;3873;p63"/>
              <p:cNvSpPr/>
              <p:nvPr/>
            </p:nvSpPr>
            <p:spPr>
              <a:xfrm>
                <a:off x="3105297" y="982103"/>
                <a:ext cx="76515" cy="39075"/>
              </a:xfrm>
              <a:custGeom>
                <a:rect b="b" l="l" r="r" t="t"/>
                <a:pathLst>
                  <a:path extrusionOk="0" h="263" w="515">
                    <a:moveTo>
                      <a:pt x="514" y="0"/>
                    </a:moveTo>
                    <a:lnTo>
                      <a:pt x="11" y="21"/>
                    </a:lnTo>
                    <a:lnTo>
                      <a:pt x="0" y="262"/>
                    </a:lnTo>
                    <a:lnTo>
                      <a:pt x="514" y="241"/>
                    </a:lnTo>
                    <a:lnTo>
                      <a:pt x="514"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4" name="Google Shape;3874;p63"/>
              <p:cNvSpPr/>
              <p:nvPr/>
            </p:nvSpPr>
            <p:spPr>
              <a:xfrm>
                <a:off x="3106783" y="1195455"/>
                <a:ext cx="71909" cy="39223"/>
              </a:xfrm>
              <a:custGeom>
                <a:rect b="b" l="l" r="r" t="t"/>
                <a:pathLst>
                  <a:path extrusionOk="0" h="264" w="484">
                    <a:moveTo>
                      <a:pt x="483" y="1"/>
                    </a:moveTo>
                    <a:lnTo>
                      <a:pt x="11" y="22"/>
                    </a:lnTo>
                    <a:lnTo>
                      <a:pt x="1" y="263"/>
                    </a:lnTo>
                    <a:lnTo>
                      <a:pt x="483" y="242"/>
                    </a:lnTo>
                    <a:lnTo>
                      <a:pt x="48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5" name="Google Shape;3875;p63"/>
              <p:cNvSpPr/>
              <p:nvPr/>
            </p:nvSpPr>
            <p:spPr>
              <a:xfrm>
                <a:off x="3571076" y="1195455"/>
                <a:ext cx="17234" cy="17383"/>
              </a:xfrm>
              <a:custGeom>
                <a:rect b="b" l="l" r="r" t="t"/>
                <a:pathLst>
                  <a:path extrusionOk="0" h="117" w="116">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6" name="Google Shape;3876;p63"/>
              <p:cNvSpPr/>
              <p:nvPr/>
            </p:nvSpPr>
            <p:spPr>
              <a:xfrm>
                <a:off x="3566471" y="935302"/>
                <a:ext cx="17234" cy="15749"/>
              </a:xfrm>
              <a:custGeom>
                <a:rect b="b" l="l" r="r" t="t"/>
                <a:pathLst>
                  <a:path extrusionOk="0" h="106" w="116">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7" name="Google Shape;3877;p63"/>
              <p:cNvSpPr/>
              <p:nvPr/>
            </p:nvSpPr>
            <p:spPr>
              <a:xfrm>
                <a:off x="2080137" y="863689"/>
                <a:ext cx="110687" cy="378711"/>
              </a:xfrm>
              <a:custGeom>
                <a:rect b="b" l="l" r="r" t="t"/>
                <a:pathLst>
                  <a:path extrusionOk="0" h="2549" w="745">
                    <a:moveTo>
                      <a:pt x="0" y="0"/>
                    </a:moveTo>
                    <a:lnTo>
                      <a:pt x="32" y="2548"/>
                    </a:lnTo>
                    <a:lnTo>
                      <a:pt x="745" y="2548"/>
                    </a:lnTo>
                    <a:lnTo>
                      <a:pt x="5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8" name="Google Shape;3878;p63"/>
              <p:cNvSpPr/>
              <p:nvPr/>
            </p:nvSpPr>
            <p:spPr>
              <a:xfrm>
                <a:off x="1790269" y="967988"/>
                <a:ext cx="118561" cy="274413"/>
              </a:xfrm>
              <a:custGeom>
                <a:rect b="b" l="l" r="r" t="t"/>
                <a:pathLst>
                  <a:path extrusionOk="0" h="1847" w="798">
                    <a:moveTo>
                      <a:pt x="1" y="1"/>
                    </a:moveTo>
                    <a:lnTo>
                      <a:pt x="85" y="1846"/>
                    </a:lnTo>
                    <a:lnTo>
                      <a:pt x="798" y="1846"/>
                    </a:lnTo>
                    <a:lnTo>
                      <a:pt x="7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9" name="Google Shape;3879;p63"/>
              <p:cNvSpPr/>
              <p:nvPr/>
            </p:nvSpPr>
            <p:spPr>
              <a:xfrm>
                <a:off x="2203156" y="863689"/>
                <a:ext cx="166847" cy="378711"/>
              </a:xfrm>
              <a:custGeom>
                <a:rect b="b" l="l" r="r" t="t"/>
                <a:pathLst>
                  <a:path extrusionOk="0" h="2549" w="1123">
                    <a:moveTo>
                      <a:pt x="1" y="0"/>
                    </a:moveTo>
                    <a:lnTo>
                      <a:pt x="43" y="2548"/>
                    </a:lnTo>
                    <a:lnTo>
                      <a:pt x="1123" y="2548"/>
                    </a:lnTo>
                    <a:lnTo>
                      <a:pt x="8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0" name="Google Shape;3880;p63"/>
              <p:cNvSpPr/>
              <p:nvPr/>
            </p:nvSpPr>
            <p:spPr>
              <a:xfrm>
                <a:off x="2377730" y="863689"/>
                <a:ext cx="145007" cy="378711"/>
              </a:xfrm>
              <a:custGeom>
                <a:rect b="b" l="l" r="r" t="t"/>
                <a:pathLst>
                  <a:path extrusionOk="0" h="2549" w="976">
                    <a:moveTo>
                      <a:pt x="32" y="0"/>
                    </a:moveTo>
                    <a:lnTo>
                      <a:pt x="0" y="2548"/>
                    </a:lnTo>
                    <a:lnTo>
                      <a:pt x="891" y="2548"/>
                    </a:lnTo>
                    <a:lnTo>
                      <a:pt x="97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1" name="Google Shape;3881;p63"/>
              <p:cNvSpPr/>
              <p:nvPr/>
            </p:nvSpPr>
            <p:spPr>
              <a:xfrm>
                <a:off x="1924283" y="894741"/>
                <a:ext cx="146641" cy="347660"/>
              </a:xfrm>
              <a:custGeom>
                <a:rect b="b" l="l" r="r" t="t"/>
                <a:pathLst>
                  <a:path extrusionOk="0" h="2340" w="987">
                    <a:moveTo>
                      <a:pt x="1" y="1"/>
                    </a:moveTo>
                    <a:lnTo>
                      <a:pt x="32" y="2339"/>
                    </a:lnTo>
                    <a:lnTo>
                      <a:pt x="986" y="2339"/>
                    </a:lnTo>
                    <a:lnTo>
                      <a:pt x="881" y="32"/>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2" name="Google Shape;3882;p63"/>
              <p:cNvSpPr/>
              <p:nvPr/>
            </p:nvSpPr>
            <p:spPr>
              <a:xfrm>
                <a:off x="2080137" y="863689"/>
                <a:ext cx="104446" cy="266539"/>
              </a:xfrm>
              <a:custGeom>
                <a:rect b="b" l="l" r="r" t="t"/>
                <a:pathLst>
                  <a:path extrusionOk="0" h="1794" w="703">
                    <a:moveTo>
                      <a:pt x="0" y="0"/>
                    </a:moveTo>
                    <a:lnTo>
                      <a:pt x="21" y="1772"/>
                    </a:lnTo>
                    <a:cubicBezTo>
                      <a:pt x="241" y="1783"/>
                      <a:pt x="472" y="1793"/>
                      <a:pt x="703" y="1793"/>
                    </a:cubicBezTo>
                    <a:lnTo>
                      <a:pt x="5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3" name="Google Shape;3883;p63"/>
              <p:cNvSpPr/>
              <p:nvPr/>
            </p:nvSpPr>
            <p:spPr>
              <a:xfrm>
                <a:off x="1790269" y="967988"/>
                <a:ext cx="115441" cy="140401"/>
              </a:xfrm>
              <a:custGeom>
                <a:rect b="b" l="l" r="r" t="t"/>
                <a:pathLst>
                  <a:path extrusionOk="0" h="945" w="777">
                    <a:moveTo>
                      <a:pt x="1" y="1"/>
                    </a:moveTo>
                    <a:lnTo>
                      <a:pt x="43" y="787"/>
                    </a:lnTo>
                    <a:cubicBezTo>
                      <a:pt x="263" y="850"/>
                      <a:pt x="515" y="903"/>
                      <a:pt x="777" y="945"/>
                    </a:cubicBezTo>
                    <a:lnTo>
                      <a:pt x="7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4" name="Google Shape;3884;p63"/>
              <p:cNvSpPr/>
              <p:nvPr/>
            </p:nvSpPr>
            <p:spPr>
              <a:xfrm>
                <a:off x="2203156" y="863689"/>
                <a:ext cx="156001" cy="268025"/>
              </a:xfrm>
              <a:custGeom>
                <a:rect b="b" l="l" r="r" t="t"/>
                <a:pathLst>
                  <a:path extrusionOk="0" h="1804" w="1050">
                    <a:moveTo>
                      <a:pt x="1" y="0"/>
                    </a:moveTo>
                    <a:lnTo>
                      <a:pt x="32" y="1804"/>
                    </a:lnTo>
                    <a:lnTo>
                      <a:pt x="105" y="1804"/>
                    </a:lnTo>
                    <a:cubicBezTo>
                      <a:pt x="431" y="1804"/>
                      <a:pt x="745" y="1783"/>
                      <a:pt x="1049" y="1772"/>
                    </a:cubicBezTo>
                    <a:lnTo>
                      <a:pt x="8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5" name="Google Shape;3885;p63"/>
              <p:cNvSpPr/>
              <p:nvPr/>
            </p:nvSpPr>
            <p:spPr>
              <a:xfrm>
                <a:off x="2379216" y="863689"/>
                <a:ext cx="145007" cy="261785"/>
              </a:xfrm>
              <a:custGeom>
                <a:rect b="b" l="l" r="r" t="t"/>
                <a:pathLst>
                  <a:path extrusionOk="0" h="1762" w="976">
                    <a:moveTo>
                      <a:pt x="22" y="0"/>
                    </a:moveTo>
                    <a:lnTo>
                      <a:pt x="1" y="1762"/>
                    </a:lnTo>
                    <a:cubicBezTo>
                      <a:pt x="315" y="1730"/>
                      <a:pt x="619" y="1699"/>
                      <a:pt x="913" y="1657"/>
                    </a:cubicBezTo>
                    <a:lnTo>
                      <a:pt x="9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6" name="Google Shape;3886;p63"/>
              <p:cNvSpPr/>
              <p:nvPr/>
            </p:nvSpPr>
            <p:spPr>
              <a:xfrm>
                <a:off x="1924283" y="894741"/>
                <a:ext cx="140401" cy="230733"/>
              </a:xfrm>
              <a:custGeom>
                <a:rect b="b" l="l" r="r" t="t"/>
                <a:pathLst>
                  <a:path extrusionOk="0" h="1553" w="945">
                    <a:moveTo>
                      <a:pt x="1" y="1"/>
                    </a:moveTo>
                    <a:lnTo>
                      <a:pt x="22" y="1448"/>
                    </a:lnTo>
                    <a:cubicBezTo>
                      <a:pt x="315" y="1501"/>
                      <a:pt x="619" y="1532"/>
                      <a:pt x="944" y="1553"/>
                    </a:cubicBezTo>
                    <a:lnTo>
                      <a:pt x="881" y="32"/>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7" name="Google Shape;3887;p63"/>
              <p:cNvSpPr/>
              <p:nvPr/>
            </p:nvSpPr>
            <p:spPr>
              <a:xfrm>
                <a:off x="1944489" y="913462"/>
                <a:ext cx="93749" cy="23623"/>
              </a:xfrm>
              <a:custGeom>
                <a:rect b="b" l="l" r="r" t="t"/>
                <a:pathLst>
                  <a:path extrusionOk="0" h="159" w="631">
                    <a:moveTo>
                      <a:pt x="1" y="1"/>
                    </a:moveTo>
                    <a:lnTo>
                      <a:pt x="1" y="158"/>
                    </a:lnTo>
                    <a:lnTo>
                      <a:pt x="630" y="158"/>
                    </a:lnTo>
                    <a:lnTo>
                      <a:pt x="6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8" name="Google Shape;3888;p63"/>
              <p:cNvSpPr/>
              <p:nvPr/>
            </p:nvSpPr>
            <p:spPr>
              <a:xfrm>
                <a:off x="1946123" y="952388"/>
                <a:ext cx="93601" cy="23623"/>
              </a:xfrm>
              <a:custGeom>
                <a:rect b="b" l="l" r="r" t="t"/>
                <a:pathLst>
                  <a:path extrusionOk="0" h="159" w="630">
                    <a:moveTo>
                      <a:pt x="0" y="1"/>
                    </a:moveTo>
                    <a:lnTo>
                      <a:pt x="0" y="158"/>
                    </a:lnTo>
                    <a:lnTo>
                      <a:pt x="630" y="158"/>
                    </a:lnTo>
                    <a:lnTo>
                      <a:pt x="619"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9" name="Google Shape;3889;p63"/>
              <p:cNvSpPr/>
              <p:nvPr/>
            </p:nvSpPr>
            <p:spPr>
              <a:xfrm>
                <a:off x="1941369" y="1201695"/>
                <a:ext cx="104595" cy="20503"/>
              </a:xfrm>
              <a:custGeom>
                <a:rect b="b" l="l" r="r" t="t"/>
                <a:pathLst>
                  <a:path extrusionOk="0" h="138" w="704">
                    <a:moveTo>
                      <a:pt x="1" y="1"/>
                    </a:moveTo>
                    <a:lnTo>
                      <a:pt x="1" y="137"/>
                    </a:lnTo>
                    <a:lnTo>
                      <a:pt x="704" y="137"/>
                    </a:lnTo>
                    <a:lnTo>
                      <a:pt x="70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0" name="Google Shape;3890;p63"/>
              <p:cNvSpPr/>
              <p:nvPr/>
            </p:nvSpPr>
            <p:spPr>
              <a:xfrm>
                <a:off x="2122480" y="1201695"/>
                <a:ext cx="18572" cy="14263"/>
              </a:xfrm>
              <a:custGeom>
                <a:rect b="b" l="l" r="r" t="t"/>
                <a:pathLst>
                  <a:path extrusionOk="0" h="96" w="125">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1" name="Google Shape;3891;p63"/>
              <p:cNvSpPr/>
              <p:nvPr/>
            </p:nvSpPr>
            <p:spPr>
              <a:xfrm>
                <a:off x="2401057" y="1179854"/>
                <a:ext cx="85875" cy="42343"/>
              </a:xfrm>
              <a:custGeom>
                <a:rect b="b" l="l" r="r" t="t"/>
                <a:pathLst>
                  <a:path extrusionOk="0" h="285" w="578">
                    <a:moveTo>
                      <a:pt x="0" y="1"/>
                    </a:moveTo>
                    <a:lnTo>
                      <a:pt x="11" y="284"/>
                    </a:lnTo>
                    <a:lnTo>
                      <a:pt x="577" y="284"/>
                    </a:lnTo>
                    <a:lnTo>
                      <a:pt x="577"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2" name="Google Shape;3892;p63"/>
              <p:cNvSpPr/>
              <p:nvPr/>
            </p:nvSpPr>
            <p:spPr>
              <a:xfrm>
                <a:off x="1804384" y="982103"/>
                <a:ext cx="74881" cy="39075"/>
              </a:xfrm>
              <a:custGeom>
                <a:rect b="b" l="l" r="r" t="t"/>
                <a:pathLst>
                  <a:path extrusionOk="0" h="263" w="504">
                    <a:moveTo>
                      <a:pt x="503" y="0"/>
                    </a:moveTo>
                    <a:lnTo>
                      <a:pt x="0" y="21"/>
                    </a:lnTo>
                    <a:lnTo>
                      <a:pt x="0" y="262"/>
                    </a:lnTo>
                    <a:lnTo>
                      <a:pt x="503" y="241"/>
                    </a:lnTo>
                    <a:lnTo>
                      <a:pt x="50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3" name="Google Shape;3893;p63"/>
              <p:cNvSpPr/>
              <p:nvPr/>
            </p:nvSpPr>
            <p:spPr>
              <a:xfrm>
                <a:off x="1815229" y="1195455"/>
                <a:ext cx="70275" cy="39223"/>
              </a:xfrm>
              <a:custGeom>
                <a:rect b="b" l="l" r="r" t="t"/>
                <a:pathLst>
                  <a:path extrusionOk="0" h="264" w="473">
                    <a:moveTo>
                      <a:pt x="472" y="1"/>
                    </a:moveTo>
                    <a:lnTo>
                      <a:pt x="1" y="22"/>
                    </a:lnTo>
                    <a:lnTo>
                      <a:pt x="1" y="263"/>
                    </a:lnTo>
                    <a:lnTo>
                      <a:pt x="472" y="242"/>
                    </a:lnTo>
                    <a:lnTo>
                      <a:pt x="47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4" name="Google Shape;3894;p63"/>
              <p:cNvSpPr/>
              <p:nvPr/>
            </p:nvSpPr>
            <p:spPr>
              <a:xfrm>
                <a:off x="2276403" y="1195455"/>
                <a:ext cx="18869" cy="17383"/>
              </a:xfrm>
              <a:custGeom>
                <a:rect b="b" l="l" r="r" t="t"/>
                <a:pathLst>
                  <a:path extrusionOk="0" h="117" w="127">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5" name="Google Shape;3895;p63"/>
              <p:cNvSpPr/>
              <p:nvPr/>
            </p:nvSpPr>
            <p:spPr>
              <a:xfrm>
                <a:off x="2261100" y="938422"/>
                <a:ext cx="18572" cy="12629"/>
              </a:xfrm>
              <a:custGeom>
                <a:rect b="b" l="l" r="r" t="t"/>
                <a:pathLst>
                  <a:path extrusionOk="0" h="85" w="125">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6" name="Google Shape;3896;p63"/>
              <p:cNvSpPr/>
              <p:nvPr/>
            </p:nvSpPr>
            <p:spPr>
              <a:xfrm>
                <a:off x="2433743" y="1140928"/>
                <a:ext cx="18869" cy="18869"/>
              </a:xfrm>
              <a:custGeom>
                <a:rect b="b" l="l" r="r" t="t"/>
                <a:pathLst>
                  <a:path extrusionOk="0" h="127" w="127">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7" name="Google Shape;3897;p63"/>
              <p:cNvSpPr/>
              <p:nvPr/>
            </p:nvSpPr>
            <p:spPr>
              <a:xfrm>
                <a:off x="2446966" y="939759"/>
                <a:ext cx="23177" cy="15897"/>
              </a:xfrm>
              <a:custGeom>
                <a:rect b="b" l="l" r="r" t="t"/>
                <a:pathLst>
                  <a:path extrusionOk="0" h="107" w="156">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898" name="Google Shape;3898;p63"/>
          <p:cNvGrpSpPr/>
          <p:nvPr/>
        </p:nvGrpSpPr>
        <p:grpSpPr>
          <a:xfrm>
            <a:off x="5153416" y="859708"/>
            <a:ext cx="3268775" cy="380199"/>
            <a:chOff x="5161963" y="859708"/>
            <a:chExt cx="3268775" cy="380199"/>
          </a:xfrm>
        </p:grpSpPr>
        <p:sp>
          <p:nvSpPr>
            <p:cNvPr id="3899" name="Google Shape;3899;p63"/>
            <p:cNvSpPr/>
            <p:nvPr/>
          </p:nvSpPr>
          <p:spPr>
            <a:xfrm flipH="1">
              <a:off x="5288102" y="876794"/>
              <a:ext cx="59429" cy="28229"/>
            </a:xfrm>
            <a:custGeom>
              <a:rect b="b" l="l" r="r" t="t"/>
              <a:pathLst>
                <a:path extrusionOk="0" h="190" w="400">
                  <a:moveTo>
                    <a:pt x="1" y="1"/>
                  </a:moveTo>
                  <a:lnTo>
                    <a:pt x="1" y="189"/>
                  </a:lnTo>
                  <a:lnTo>
                    <a:pt x="399" y="189"/>
                  </a:lnTo>
                  <a:lnTo>
                    <a:pt x="389"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0" name="Google Shape;3900;p63"/>
            <p:cNvSpPr/>
            <p:nvPr/>
          </p:nvSpPr>
          <p:spPr>
            <a:xfrm flipH="1">
              <a:off x="5169688" y="876794"/>
              <a:ext cx="62549" cy="28229"/>
            </a:xfrm>
            <a:custGeom>
              <a:rect b="b" l="l" r="r" t="t"/>
              <a:pathLst>
                <a:path extrusionOk="0" h="190" w="421">
                  <a:moveTo>
                    <a:pt x="1" y="1"/>
                  </a:moveTo>
                  <a:lnTo>
                    <a:pt x="11" y="189"/>
                  </a:lnTo>
                  <a:lnTo>
                    <a:pt x="420" y="189"/>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1" name="Google Shape;3901;p63"/>
            <p:cNvSpPr/>
            <p:nvPr/>
          </p:nvSpPr>
          <p:spPr>
            <a:xfrm flipH="1">
              <a:off x="6581289" y="878428"/>
              <a:ext cx="37440" cy="18720"/>
            </a:xfrm>
            <a:custGeom>
              <a:rect b="b" l="l" r="r" t="t"/>
              <a:pathLst>
                <a:path extrusionOk="0" h="126" w="252">
                  <a:moveTo>
                    <a:pt x="0" y="0"/>
                  </a:moveTo>
                  <a:lnTo>
                    <a:pt x="10" y="126"/>
                  </a:lnTo>
                  <a:lnTo>
                    <a:pt x="252" y="126"/>
                  </a:lnTo>
                  <a:lnTo>
                    <a:pt x="252"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2" name="Google Shape;3902;p63"/>
            <p:cNvSpPr/>
            <p:nvPr/>
          </p:nvSpPr>
          <p:spPr>
            <a:xfrm flipH="1">
              <a:off x="6470602" y="876794"/>
              <a:ext cx="65669" cy="28229"/>
            </a:xfrm>
            <a:custGeom>
              <a:rect b="b" l="l" r="r" t="t"/>
              <a:pathLst>
                <a:path extrusionOk="0" h="190" w="442">
                  <a:moveTo>
                    <a:pt x="1" y="1"/>
                  </a:moveTo>
                  <a:lnTo>
                    <a:pt x="1" y="189"/>
                  </a:lnTo>
                  <a:lnTo>
                    <a:pt x="441" y="189"/>
                  </a:lnTo>
                  <a:lnTo>
                    <a:pt x="431"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3" name="Google Shape;3903;p63"/>
            <p:cNvSpPr/>
            <p:nvPr/>
          </p:nvSpPr>
          <p:spPr>
            <a:xfrm flipH="1">
              <a:off x="6338222" y="876794"/>
              <a:ext cx="68640" cy="28229"/>
            </a:xfrm>
            <a:custGeom>
              <a:rect b="b" l="l" r="r" t="t"/>
              <a:pathLst>
                <a:path extrusionOk="0" h="190" w="462">
                  <a:moveTo>
                    <a:pt x="0" y="1"/>
                  </a:moveTo>
                  <a:lnTo>
                    <a:pt x="0" y="189"/>
                  </a:lnTo>
                  <a:lnTo>
                    <a:pt x="462" y="189"/>
                  </a:lnTo>
                  <a:lnTo>
                    <a:pt x="46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4" name="Google Shape;3904;p63"/>
            <p:cNvSpPr/>
            <p:nvPr/>
          </p:nvSpPr>
          <p:spPr>
            <a:xfrm flipH="1">
              <a:off x="5948661" y="878428"/>
              <a:ext cx="54675" cy="18720"/>
            </a:xfrm>
            <a:custGeom>
              <a:rect b="b" l="l" r="r" t="t"/>
              <a:pathLst>
                <a:path extrusionOk="0" h="126" w="368">
                  <a:moveTo>
                    <a:pt x="0" y="0"/>
                  </a:moveTo>
                  <a:lnTo>
                    <a:pt x="0" y="126"/>
                  </a:lnTo>
                  <a:lnTo>
                    <a:pt x="367" y="126"/>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5" name="Google Shape;3905;p63"/>
            <p:cNvSpPr/>
            <p:nvPr/>
          </p:nvSpPr>
          <p:spPr>
            <a:xfrm flipH="1">
              <a:off x="5785082" y="876794"/>
              <a:ext cx="96721" cy="28229"/>
            </a:xfrm>
            <a:custGeom>
              <a:rect b="b" l="l" r="r" t="t"/>
              <a:pathLst>
                <a:path extrusionOk="0" h="190" w="651">
                  <a:moveTo>
                    <a:pt x="0" y="1"/>
                  </a:moveTo>
                  <a:lnTo>
                    <a:pt x="0" y="189"/>
                  </a:lnTo>
                  <a:lnTo>
                    <a:pt x="640" y="189"/>
                  </a:lnTo>
                  <a:lnTo>
                    <a:pt x="65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6" name="Google Shape;3906;p63"/>
            <p:cNvSpPr/>
            <p:nvPr/>
          </p:nvSpPr>
          <p:spPr>
            <a:xfrm flipH="1">
              <a:off x="7255815" y="878428"/>
              <a:ext cx="54675" cy="18720"/>
            </a:xfrm>
            <a:custGeom>
              <a:rect b="b" l="l" r="r" t="t"/>
              <a:pathLst>
                <a:path extrusionOk="0" h="126" w="368">
                  <a:moveTo>
                    <a:pt x="0" y="0"/>
                  </a:moveTo>
                  <a:lnTo>
                    <a:pt x="0" y="126"/>
                  </a:lnTo>
                  <a:lnTo>
                    <a:pt x="367" y="126"/>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7" name="Google Shape;3907;p63"/>
            <p:cNvSpPr/>
            <p:nvPr/>
          </p:nvSpPr>
          <p:spPr>
            <a:xfrm flipH="1">
              <a:off x="7092236" y="876794"/>
              <a:ext cx="96721" cy="28229"/>
            </a:xfrm>
            <a:custGeom>
              <a:rect b="b" l="l" r="r" t="t"/>
              <a:pathLst>
                <a:path extrusionOk="0" h="190" w="651">
                  <a:moveTo>
                    <a:pt x="0" y="1"/>
                  </a:moveTo>
                  <a:lnTo>
                    <a:pt x="0" y="189"/>
                  </a:lnTo>
                  <a:lnTo>
                    <a:pt x="650" y="189"/>
                  </a:lnTo>
                  <a:lnTo>
                    <a:pt x="65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8" name="Google Shape;3908;p63"/>
            <p:cNvSpPr/>
            <p:nvPr/>
          </p:nvSpPr>
          <p:spPr>
            <a:xfrm flipH="1">
              <a:off x="6894484" y="876794"/>
              <a:ext cx="102961" cy="28229"/>
            </a:xfrm>
            <a:custGeom>
              <a:rect b="b" l="l" r="r" t="t"/>
              <a:pathLst>
                <a:path extrusionOk="0" h="190" w="693">
                  <a:moveTo>
                    <a:pt x="1" y="1"/>
                  </a:moveTo>
                  <a:lnTo>
                    <a:pt x="11" y="189"/>
                  </a:lnTo>
                  <a:lnTo>
                    <a:pt x="693" y="189"/>
                  </a:lnTo>
                  <a:lnTo>
                    <a:pt x="69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09" name="Google Shape;3909;p63"/>
            <p:cNvGrpSpPr/>
            <p:nvPr/>
          </p:nvGrpSpPr>
          <p:grpSpPr>
            <a:xfrm flipH="1">
              <a:off x="5161963" y="859708"/>
              <a:ext cx="3268775" cy="380199"/>
              <a:chOff x="975489" y="863689"/>
              <a:chExt cx="3268775" cy="380199"/>
            </a:xfrm>
          </p:grpSpPr>
          <p:sp>
            <p:nvSpPr>
              <p:cNvPr id="3910" name="Google Shape;3910;p63"/>
              <p:cNvSpPr/>
              <p:nvPr/>
            </p:nvSpPr>
            <p:spPr>
              <a:xfrm>
                <a:off x="2505355" y="905736"/>
                <a:ext cx="166847" cy="338151"/>
              </a:xfrm>
              <a:custGeom>
                <a:rect b="b" l="l" r="r" t="t"/>
                <a:pathLst>
                  <a:path extrusionOk="0" h="2276" w="1123">
                    <a:moveTo>
                      <a:pt x="588" y="0"/>
                    </a:moveTo>
                    <a:lnTo>
                      <a:pt x="1" y="2171"/>
                    </a:lnTo>
                    <a:lnTo>
                      <a:pt x="546" y="2276"/>
                    </a:lnTo>
                    <a:lnTo>
                      <a:pt x="1123" y="74"/>
                    </a:lnTo>
                    <a:lnTo>
                      <a:pt x="58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1" name="Google Shape;3911;p63"/>
              <p:cNvSpPr/>
              <p:nvPr/>
            </p:nvSpPr>
            <p:spPr>
              <a:xfrm>
                <a:off x="2536556" y="905736"/>
                <a:ext cx="135647" cy="207407"/>
              </a:xfrm>
              <a:custGeom>
                <a:rect b="b" l="l" r="r" t="t"/>
                <a:pathLst>
                  <a:path extrusionOk="0" h="1396" w="913">
                    <a:moveTo>
                      <a:pt x="378" y="0"/>
                    </a:moveTo>
                    <a:lnTo>
                      <a:pt x="1" y="1395"/>
                    </a:lnTo>
                    <a:cubicBezTo>
                      <a:pt x="200" y="1374"/>
                      <a:pt x="399" y="1332"/>
                      <a:pt x="598" y="1280"/>
                    </a:cubicBezTo>
                    <a:lnTo>
                      <a:pt x="913" y="74"/>
                    </a:lnTo>
                    <a:lnTo>
                      <a:pt x="37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2" name="Google Shape;3912;p63"/>
              <p:cNvSpPr/>
              <p:nvPr/>
            </p:nvSpPr>
            <p:spPr>
              <a:xfrm>
                <a:off x="2592717" y="930696"/>
                <a:ext cx="54675" cy="45315"/>
              </a:xfrm>
              <a:custGeom>
                <a:rect b="b" l="l" r="r" t="t"/>
                <a:pathLst>
                  <a:path extrusionOk="0" h="305" w="368">
                    <a:moveTo>
                      <a:pt x="74" y="0"/>
                    </a:moveTo>
                    <a:lnTo>
                      <a:pt x="0" y="294"/>
                    </a:lnTo>
                    <a:lnTo>
                      <a:pt x="283" y="304"/>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3" name="Google Shape;3913;p63"/>
              <p:cNvSpPr/>
              <p:nvPr/>
            </p:nvSpPr>
            <p:spPr>
              <a:xfrm>
                <a:off x="2525710" y="1186094"/>
                <a:ext cx="51555" cy="45463"/>
              </a:xfrm>
              <a:custGeom>
                <a:rect b="b" l="l" r="r" t="t"/>
                <a:pathLst>
                  <a:path extrusionOk="0" h="306" w="347">
                    <a:moveTo>
                      <a:pt x="63" y="1"/>
                    </a:moveTo>
                    <a:lnTo>
                      <a:pt x="0" y="232"/>
                    </a:lnTo>
                    <a:lnTo>
                      <a:pt x="283" y="305"/>
                    </a:lnTo>
                    <a:lnTo>
                      <a:pt x="346" y="64"/>
                    </a:lnTo>
                    <a:lnTo>
                      <a:pt x="6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4" name="Google Shape;3914;p63"/>
              <p:cNvSpPr/>
              <p:nvPr/>
            </p:nvSpPr>
            <p:spPr>
              <a:xfrm>
                <a:off x="2598957" y="986708"/>
                <a:ext cx="14114" cy="32835"/>
              </a:xfrm>
              <a:custGeom>
                <a:rect b="b" l="l" r="r" t="t"/>
                <a:pathLst>
                  <a:path extrusionOk="0" h="221" w="95">
                    <a:moveTo>
                      <a:pt x="53" y="1"/>
                    </a:moveTo>
                    <a:lnTo>
                      <a:pt x="0" y="221"/>
                    </a:lnTo>
                    <a:lnTo>
                      <a:pt x="42" y="221"/>
                    </a:lnTo>
                    <a:lnTo>
                      <a:pt x="95"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5" name="Google Shape;3915;p63"/>
              <p:cNvSpPr/>
              <p:nvPr/>
            </p:nvSpPr>
            <p:spPr>
              <a:xfrm>
                <a:off x="1664130" y="896376"/>
                <a:ext cx="115441" cy="346025"/>
              </a:xfrm>
              <a:custGeom>
                <a:rect b="b" l="l" r="r" t="t"/>
                <a:pathLst>
                  <a:path extrusionOk="0" h="2329" w="777">
                    <a:moveTo>
                      <a:pt x="0" y="0"/>
                    </a:moveTo>
                    <a:lnTo>
                      <a:pt x="32" y="2328"/>
                    </a:lnTo>
                    <a:lnTo>
                      <a:pt x="776" y="2328"/>
                    </a:lnTo>
                    <a:lnTo>
                      <a:pt x="60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6" name="Google Shape;3916;p63"/>
              <p:cNvSpPr/>
              <p:nvPr/>
            </p:nvSpPr>
            <p:spPr>
              <a:xfrm>
                <a:off x="975489" y="896376"/>
                <a:ext cx="151247" cy="346025"/>
              </a:xfrm>
              <a:custGeom>
                <a:rect b="b" l="l" r="r" t="t"/>
                <a:pathLst>
                  <a:path extrusionOk="0" h="2329" w="1018">
                    <a:moveTo>
                      <a:pt x="32" y="0"/>
                    </a:moveTo>
                    <a:lnTo>
                      <a:pt x="0" y="2328"/>
                    </a:lnTo>
                    <a:lnTo>
                      <a:pt x="923" y="2328"/>
                    </a:lnTo>
                    <a:lnTo>
                      <a:pt x="10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7" name="Google Shape;3917;p63"/>
              <p:cNvSpPr/>
              <p:nvPr/>
            </p:nvSpPr>
            <p:spPr>
              <a:xfrm>
                <a:off x="1385256" y="991463"/>
                <a:ext cx="109201" cy="250939"/>
              </a:xfrm>
              <a:custGeom>
                <a:rect b="b" l="l" r="r" t="t"/>
                <a:pathLst>
                  <a:path extrusionOk="0" h="1689" w="735">
                    <a:moveTo>
                      <a:pt x="42" y="0"/>
                    </a:moveTo>
                    <a:lnTo>
                      <a:pt x="0" y="1688"/>
                    </a:lnTo>
                    <a:lnTo>
                      <a:pt x="734" y="1688"/>
                    </a:lnTo>
                    <a:lnTo>
                      <a:pt x="6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8" name="Google Shape;3918;p63"/>
              <p:cNvSpPr/>
              <p:nvPr/>
            </p:nvSpPr>
            <p:spPr>
              <a:xfrm>
                <a:off x="1280809" y="896376"/>
                <a:ext cx="88995" cy="346025"/>
              </a:xfrm>
              <a:custGeom>
                <a:rect b="b" l="l" r="r" t="t"/>
                <a:pathLst>
                  <a:path extrusionOk="0" h="2329" w="599">
                    <a:moveTo>
                      <a:pt x="1" y="0"/>
                    </a:moveTo>
                    <a:lnTo>
                      <a:pt x="64" y="2328"/>
                    </a:lnTo>
                    <a:lnTo>
                      <a:pt x="598" y="2328"/>
                    </a:lnTo>
                    <a:lnTo>
                      <a:pt x="5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9" name="Google Shape;3919;p63"/>
              <p:cNvSpPr/>
              <p:nvPr/>
            </p:nvSpPr>
            <p:spPr>
              <a:xfrm>
                <a:off x="1126589" y="929062"/>
                <a:ext cx="146641" cy="313339"/>
              </a:xfrm>
              <a:custGeom>
                <a:rect b="b" l="l" r="r" t="t"/>
                <a:pathLst>
                  <a:path extrusionOk="0" h="2109" w="987">
                    <a:moveTo>
                      <a:pt x="84" y="1"/>
                    </a:moveTo>
                    <a:lnTo>
                      <a:pt x="1" y="2108"/>
                    </a:lnTo>
                    <a:lnTo>
                      <a:pt x="986" y="2108"/>
                    </a:lnTo>
                    <a:lnTo>
                      <a:pt x="902" y="64"/>
                    </a:lnTo>
                    <a:lnTo>
                      <a:pt x="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0" name="Google Shape;3920;p63"/>
              <p:cNvSpPr/>
              <p:nvPr/>
            </p:nvSpPr>
            <p:spPr>
              <a:xfrm>
                <a:off x="1502036" y="924456"/>
                <a:ext cx="151247" cy="317945"/>
              </a:xfrm>
              <a:custGeom>
                <a:rect b="b" l="l" r="r" t="t"/>
                <a:pathLst>
                  <a:path extrusionOk="0" h="2140" w="1018">
                    <a:moveTo>
                      <a:pt x="1" y="0"/>
                    </a:moveTo>
                    <a:lnTo>
                      <a:pt x="32" y="2139"/>
                    </a:lnTo>
                    <a:lnTo>
                      <a:pt x="1018" y="2139"/>
                    </a:lnTo>
                    <a:lnTo>
                      <a:pt x="913" y="32"/>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1" name="Google Shape;3921;p63"/>
              <p:cNvSpPr/>
              <p:nvPr/>
            </p:nvSpPr>
            <p:spPr>
              <a:xfrm>
                <a:off x="1667250" y="1116116"/>
                <a:ext cx="112321" cy="126287"/>
              </a:xfrm>
              <a:custGeom>
                <a:rect b="b" l="l" r="r" t="t"/>
                <a:pathLst>
                  <a:path extrusionOk="0" h="850" w="756">
                    <a:moveTo>
                      <a:pt x="0" y="0"/>
                    </a:moveTo>
                    <a:lnTo>
                      <a:pt x="11" y="839"/>
                    </a:lnTo>
                    <a:lnTo>
                      <a:pt x="755" y="849"/>
                    </a:lnTo>
                    <a:lnTo>
                      <a:pt x="713" y="315"/>
                    </a:lnTo>
                    <a:cubicBezTo>
                      <a:pt x="483" y="189"/>
                      <a:pt x="242" y="94"/>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2" name="Google Shape;3922;p63"/>
              <p:cNvSpPr/>
              <p:nvPr/>
            </p:nvSpPr>
            <p:spPr>
              <a:xfrm>
                <a:off x="975489" y="1031875"/>
                <a:ext cx="146641" cy="210527"/>
              </a:xfrm>
              <a:custGeom>
                <a:rect b="b" l="l" r="r" t="t"/>
                <a:pathLst>
                  <a:path extrusionOk="0" h="1417" w="987">
                    <a:moveTo>
                      <a:pt x="986" y="1"/>
                    </a:moveTo>
                    <a:lnTo>
                      <a:pt x="986" y="1"/>
                    </a:lnTo>
                    <a:cubicBezTo>
                      <a:pt x="651" y="11"/>
                      <a:pt x="325" y="43"/>
                      <a:pt x="21" y="74"/>
                    </a:cubicBezTo>
                    <a:lnTo>
                      <a:pt x="0" y="1416"/>
                    </a:lnTo>
                    <a:lnTo>
                      <a:pt x="923" y="1416"/>
                    </a:lnTo>
                    <a:lnTo>
                      <a:pt x="9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3" name="Google Shape;3923;p63"/>
              <p:cNvSpPr/>
              <p:nvPr/>
            </p:nvSpPr>
            <p:spPr>
              <a:xfrm>
                <a:off x="1385256" y="1049109"/>
                <a:ext cx="109201" cy="194779"/>
              </a:xfrm>
              <a:custGeom>
                <a:rect b="b" l="l" r="r" t="t"/>
                <a:pathLst>
                  <a:path extrusionOk="0" h="1311" w="735">
                    <a:moveTo>
                      <a:pt x="32" y="0"/>
                    </a:moveTo>
                    <a:lnTo>
                      <a:pt x="0" y="1311"/>
                    </a:lnTo>
                    <a:lnTo>
                      <a:pt x="734" y="1300"/>
                    </a:lnTo>
                    <a:lnTo>
                      <a:pt x="703" y="115"/>
                    </a:lnTo>
                    <a:cubicBezTo>
                      <a:pt x="483" y="74"/>
                      <a:pt x="262" y="32"/>
                      <a:pt x="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4" name="Google Shape;3924;p63"/>
              <p:cNvSpPr/>
              <p:nvPr/>
            </p:nvSpPr>
            <p:spPr>
              <a:xfrm>
                <a:off x="1283929" y="1036629"/>
                <a:ext cx="85875" cy="205773"/>
              </a:xfrm>
              <a:custGeom>
                <a:rect b="b" l="l" r="r" t="t"/>
                <a:pathLst>
                  <a:path extrusionOk="0" h="1385" w="578">
                    <a:moveTo>
                      <a:pt x="1" y="0"/>
                    </a:moveTo>
                    <a:lnTo>
                      <a:pt x="43" y="1384"/>
                    </a:lnTo>
                    <a:lnTo>
                      <a:pt x="577" y="1384"/>
                    </a:lnTo>
                    <a:lnTo>
                      <a:pt x="556" y="53"/>
                    </a:lnTo>
                    <a:cubicBezTo>
                      <a:pt x="378" y="32"/>
                      <a:pt x="189" y="11"/>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5" name="Google Shape;3925;p63"/>
              <p:cNvSpPr/>
              <p:nvPr/>
            </p:nvSpPr>
            <p:spPr>
              <a:xfrm>
                <a:off x="1126589" y="1031875"/>
                <a:ext cx="146641" cy="210527"/>
              </a:xfrm>
              <a:custGeom>
                <a:rect b="b" l="l" r="r" t="t"/>
                <a:pathLst>
                  <a:path extrusionOk="0" h="1417" w="987">
                    <a:moveTo>
                      <a:pt x="63" y="1"/>
                    </a:moveTo>
                    <a:lnTo>
                      <a:pt x="1" y="1416"/>
                    </a:lnTo>
                    <a:lnTo>
                      <a:pt x="986" y="1416"/>
                    </a:lnTo>
                    <a:lnTo>
                      <a:pt x="934" y="22"/>
                    </a:lnTo>
                    <a:cubicBezTo>
                      <a:pt x="630" y="1"/>
                      <a:pt x="347" y="1"/>
                      <a:pt x="6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6" name="Google Shape;3926;p63"/>
              <p:cNvSpPr/>
              <p:nvPr/>
            </p:nvSpPr>
            <p:spPr>
              <a:xfrm>
                <a:off x="1505156" y="1069315"/>
                <a:ext cx="148127" cy="173087"/>
              </a:xfrm>
              <a:custGeom>
                <a:rect b="b" l="l" r="r" t="t"/>
                <a:pathLst>
                  <a:path extrusionOk="0" h="1165" w="997">
                    <a:moveTo>
                      <a:pt x="1" y="0"/>
                    </a:moveTo>
                    <a:lnTo>
                      <a:pt x="11" y="1164"/>
                    </a:lnTo>
                    <a:lnTo>
                      <a:pt x="997" y="1164"/>
                    </a:lnTo>
                    <a:lnTo>
                      <a:pt x="955" y="263"/>
                    </a:lnTo>
                    <a:cubicBezTo>
                      <a:pt x="640" y="158"/>
                      <a:pt x="326" y="63"/>
                      <a:pt x="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7" name="Google Shape;3927;p63"/>
              <p:cNvSpPr/>
              <p:nvPr/>
            </p:nvSpPr>
            <p:spPr>
              <a:xfrm>
                <a:off x="995696" y="1203329"/>
                <a:ext cx="90481" cy="23474"/>
              </a:xfrm>
              <a:custGeom>
                <a:rect b="b" l="l" r="r" t="t"/>
                <a:pathLst>
                  <a:path extrusionOk="0" h="158" w="609">
                    <a:moveTo>
                      <a:pt x="11" y="0"/>
                    </a:moveTo>
                    <a:lnTo>
                      <a:pt x="1" y="158"/>
                    </a:lnTo>
                    <a:lnTo>
                      <a:pt x="609" y="158"/>
                    </a:lnTo>
                    <a:lnTo>
                      <a:pt x="609"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8" name="Google Shape;3928;p63"/>
              <p:cNvSpPr/>
              <p:nvPr/>
            </p:nvSpPr>
            <p:spPr>
              <a:xfrm>
                <a:off x="997330" y="1165888"/>
                <a:ext cx="90481" cy="21989"/>
              </a:xfrm>
              <a:custGeom>
                <a:rect b="b" l="l" r="r" t="t"/>
                <a:pathLst>
                  <a:path extrusionOk="0" h="148" w="609">
                    <a:moveTo>
                      <a:pt x="0" y="1"/>
                    </a:moveTo>
                    <a:lnTo>
                      <a:pt x="0" y="147"/>
                    </a:lnTo>
                    <a:lnTo>
                      <a:pt x="598" y="147"/>
                    </a:lnTo>
                    <a:lnTo>
                      <a:pt x="60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9" name="Google Shape;3929;p63"/>
              <p:cNvSpPr/>
              <p:nvPr/>
            </p:nvSpPr>
            <p:spPr>
              <a:xfrm>
                <a:off x="1156155" y="1193969"/>
                <a:ext cx="85875" cy="29715"/>
              </a:xfrm>
              <a:custGeom>
                <a:rect b="b" l="l" r="r" t="t"/>
                <a:pathLst>
                  <a:path extrusionOk="0" h="200" w="578">
                    <a:moveTo>
                      <a:pt x="1" y="0"/>
                    </a:moveTo>
                    <a:lnTo>
                      <a:pt x="1" y="200"/>
                    </a:lnTo>
                    <a:lnTo>
                      <a:pt x="578" y="200"/>
                    </a:lnTo>
                    <a:lnTo>
                      <a:pt x="578"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0" name="Google Shape;3930;p63"/>
              <p:cNvSpPr/>
              <p:nvPr/>
            </p:nvSpPr>
            <p:spPr>
              <a:xfrm>
                <a:off x="989455" y="910341"/>
                <a:ext cx="99841" cy="20503"/>
              </a:xfrm>
              <a:custGeom>
                <a:rect b="b" l="l" r="r" t="t"/>
                <a:pathLst>
                  <a:path extrusionOk="0" h="138" w="672">
                    <a:moveTo>
                      <a:pt x="1" y="1"/>
                    </a:moveTo>
                    <a:lnTo>
                      <a:pt x="1" y="137"/>
                    </a:lnTo>
                    <a:lnTo>
                      <a:pt x="672" y="137"/>
                    </a:lnTo>
                    <a:lnTo>
                      <a:pt x="67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1" name="Google Shape;3931;p63"/>
              <p:cNvSpPr/>
              <p:nvPr/>
            </p:nvSpPr>
            <p:spPr>
              <a:xfrm>
                <a:off x="1318695" y="916582"/>
                <a:ext cx="18423" cy="17383"/>
              </a:xfrm>
              <a:custGeom>
                <a:rect b="b" l="l" r="r" t="t"/>
                <a:pathLst>
                  <a:path extrusionOk="0" h="117" w="124">
                    <a:moveTo>
                      <a:pt x="63" y="0"/>
                    </a:moveTo>
                    <a:cubicBezTo>
                      <a:pt x="0" y="0"/>
                      <a:pt x="0" y="117"/>
                      <a:pt x="63" y="117"/>
                    </a:cubicBezTo>
                    <a:cubicBezTo>
                      <a:pt x="65" y="117"/>
                      <a:pt x="68" y="117"/>
                      <a:pt x="71" y="116"/>
                    </a:cubicBezTo>
                    <a:cubicBezTo>
                      <a:pt x="92" y="116"/>
                      <a:pt x="123" y="95"/>
                      <a:pt x="123" y="64"/>
                    </a:cubicBezTo>
                    <a:cubicBezTo>
                      <a:pt x="123" y="32"/>
                      <a:pt x="92" y="1"/>
                      <a:pt x="71" y="1"/>
                    </a:cubicBezTo>
                    <a:cubicBezTo>
                      <a:pt x="68" y="0"/>
                      <a:pt x="65" y="0"/>
                      <a:pt x="63"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2" name="Google Shape;3932;p63"/>
              <p:cNvSpPr/>
              <p:nvPr/>
            </p:nvSpPr>
            <p:spPr>
              <a:xfrm>
                <a:off x="1196122" y="1158163"/>
                <a:ext cx="16343" cy="11292"/>
              </a:xfrm>
              <a:custGeom>
                <a:rect b="b" l="l" r="r" t="t"/>
                <a:pathLst>
                  <a:path extrusionOk="0" h="76" w="110">
                    <a:moveTo>
                      <a:pt x="57" y="0"/>
                    </a:moveTo>
                    <a:cubicBezTo>
                      <a:pt x="0" y="0"/>
                      <a:pt x="56" y="76"/>
                      <a:pt x="90" y="76"/>
                    </a:cubicBezTo>
                    <a:cubicBezTo>
                      <a:pt x="99" y="76"/>
                      <a:pt x="107" y="69"/>
                      <a:pt x="109" y="53"/>
                    </a:cubicBezTo>
                    <a:cubicBezTo>
                      <a:pt x="109" y="21"/>
                      <a:pt x="88" y="0"/>
                      <a:pt x="57"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3" name="Google Shape;3933;p63"/>
              <p:cNvSpPr/>
              <p:nvPr/>
            </p:nvSpPr>
            <p:spPr>
              <a:xfrm>
                <a:off x="1405462" y="1207935"/>
                <a:ext cx="67155" cy="18869"/>
              </a:xfrm>
              <a:custGeom>
                <a:rect b="b" l="l" r="r" t="t"/>
                <a:pathLst>
                  <a:path extrusionOk="0" h="127" w="452">
                    <a:moveTo>
                      <a:pt x="11" y="1"/>
                    </a:moveTo>
                    <a:lnTo>
                      <a:pt x="1" y="127"/>
                    </a:lnTo>
                    <a:lnTo>
                      <a:pt x="452" y="127"/>
                    </a:lnTo>
                    <a:lnTo>
                      <a:pt x="45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4" name="Google Shape;3934;p63"/>
              <p:cNvSpPr/>
              <p:nvPr/>
            </p:nvSpPr>
            <p:spPr>
              <a:xfrm>
                <a:off x="1304284" y="1187729"/>
                <a:ext cx="54675" cy="43829"/>
              </a:xfrm>
              <a:custGeom>
                <a:rect b="b" l="l" r="r" t="t"/>
                <a:pathLst>
                  <a:path extrusionOk="0" h="295" w="368">
                    <a:moveTo>
                      <a:pt x="367" y="0"/>
                    </a:moveTo>
                    <a:lnTo>
                      <a:pt x="0" y="11"/>
                    </a:lnTo>
                    <a:lnTo>
                      <a:pt x="0" y="294"/>
                    </a:lnTo>
                    <a:lnTo>
                      <a:pt x="357" y="273"/>
                    </a:lnTo>
                    <a:lnTo>
                      <a:pt x="367"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5" name="Google Shape;3935;p63"/>
              <p:cNvSpPr/>
              <p:nvPr/>
            </p:nvSpPr>
            <p:spPr>
              <a:xfrm>
                <a:off x="1534722" y="943176"/>
                <a:ext cx="78149" cy="34320"/>
              </a:xfrm>
              <a:custGeom>
                <a:rect b="b" l="l" r="r" t="t"/>
                <a:pathLst>
                  <a:path extrusionOk="0" h="231" w="526">
                    <a:moveTo>
                      <a:pt x="11" y="0"/>
                    </a:moveTo>
                    <a:lnTo>
                      <a:pt x="1" y="231"/>
                    </a:lnTo>
                    <a:lnTo>
                      <a:pt x="525" y="231"/>
                    </a:lnTo>
                    <a:lnTo>
                      <a:pt x="525"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6" name="Google Shape;3936;p63"/>
              <p:cNvSpPr/>
              <p:nvPr/>
            </p:nvSpPr>
            <p:spPr>
              <a:xfrm>
                <a:off x="1673490" y="913462"/>
                <a:ext cx="62400" cy="39075"/>
              </a:xfrm>
              <a:custGeom>
                <a:rect b="b" l="l" r="r" t="t"/>
                <a:pathLst>
                  <a:path extrusionOk="0" h="263" w="420">
                    <a:moveTo>
                      <a:pt x="11" y="1"/>
                    </a:moveTo>
                    <a:lnTo>
                      <a:pt x="0" y="242"/>
                    </a:lnTo>
                    <a:lnTo>
                      <a:pt x="420" y="263"/>
                    </a:lnTo>
                    <a:lnTo>
                      <a:pt x="420" y="22"/>
                    </a:lnTo>
                    <a:lnTo>
                      <a:pt x="11"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7" name="Google Shape;3937;p63"/>
              <p:cNvSpPr/>
              <p:nvPr/>
            </p:nvSpPr>
            <p:spPr>
              <a:xfrm>
                <a:off x="1523876" y="1200209"/>
                <a:ext cx="104595" cy="28229"/>
              </a:xfrm>
              <a:custGeom>
                <a:rect b="b" l="l" r="r" t="t"/>
                <a:pathLst>
                  <a:path extrusionOk="0" h="190" w="704">
                    <a:moveTo>
                      <a:pt x="1" y="0"/>
                    </a:moveTo>
                    <a:lnTo>
                      <a:pt x="11" y="189"/>
                    </a:lnTo>
                    <a:lnTo>
                      <a:pt x="703" y="189"/>
                    </a:lnTo>
                    <a:lnTo>
                      <a:pt x="69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8" name="Google Shape;3938;p63"/>
              <p:cNvSpPr/>
              <p:nvPr/>
            </p:nvSpPr>
            <p:spPr>
              <a:xfrm>
                <a:off x="1679730" y="1161283"/>
                <a:ext cx="78001" cy="71761"/>
              </a:xfrm>
              <a:custGeom>
                <a:rect b="b" l="l" r="r" t="t"/>
                <a:pathLst>
                  <a:path extrusionOk="0" h="483" w="525">
                    <a:moveTo>
                      <a:pt x="0" y="0"/>
                    </a:moveTo>
                    <a:lnTo>
                      <a:pt x="11" y="483"/>
                    </a:lnTo>
                    <a:lnTo>
                      <a:pt x="525" y="483"/>
                    </a:lnTo>
                    <a:lnTo>
                      <a:pt x="514"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9" name="Google Shape;3939;p63"/>
              <p:cNvSpPr/>
              <p:nvPr/>
            </p:nvSpPr>
            <p:spPr>
              <a:xfrm>
                <a:off x="1327610" y="1144048"/>
                <a:ext cx="7874" cy="32983"/>
              </a:xfrm>
              <a:custGeom>
                <a:rect b="b" l="l" r="r" t="t"/>
                <a:pathLst>
                  <a:path extrusionOk="0" h="222" w="53">
                    <a:moveTo>
                      <a:pt x="53" y="1"/>
                    </a:moveTo>
                    <a:lnTo>
                      <a:pt x="0" y="11"/>
                    </a:lnTo>
                    <a:lnTo>
                      <a:pt x="0" y="221"/>
                    </a:lnTo>
                    <a:lnTo>
                      <a:pt x="53" y="221"/>
                    </a:lnTo>
                    <a:lnTo>
                      <a:pt x="5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0" name="Google Shape;3940;p63"/>
              <p:cNvSpPr/>
              <p:nvPr/>
            </p:nvSpPr>
            <p:spPr>
              <a:xfrm>
                <a:off x="1424183" y="1008252"/>
                <a:ext cx="26297" cy="21394"/>
              </a:xfrm>
              <a:custGeom>
                <a:rect b="b" l="l" r="r" t="t"/>
                <a:pathLst>
                  <a:path extrusionOk="0" h="144" w="177">
                    <a:moveTo>
                      <a:pt x="107" y="0"/>
                    </a:moveTo>
                    <a:cubicBezTo>
                      <a:pt x="103" y="0"/>
                      <a:pt x="99" y="1"/>
                      <a:pt x="95" y="2"/>
                    </a:cubicBezTo>
                    <a:cubicBezTo>
                      <a:pt x="32" y="2"/>
                      <a:pt x="0" y="86"/>
                      <a:pt x="53" y="128"/>
                    </a:cubicBezTo>
                    <a:cubicBezTo>
                      <a:pt x="66" y="139"/>
                      <a:pt x="80" y="143"/>
                      <a:pt x="95" y="143"/>
                    </a:cubicBezTo>
                    <a:cubicBezTo>
                      <a:pt x="137" y="143"/>
                      <a:pt x="176" y="102"/>
                      <a:pt x="168" y="55"/>
                    </a:cubicBezTo>
                    <a:cubicBezTo>
                      <a:pt x="159" y="28"/>
                      <a:pt x="134" y="0"/>
                      <a:pt x="107"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1" name="Google Shape;3941;p63"/>
              <p:cNvSpPr/>
              <p:nvPr/>
            </p:nvSpPr>
            <p:spPr>
              <a:xfrm>
                <a:off x="2778137" y="863689"/>
                <a:ext cx="74881" cy="378711"/>
              </a:xfrm>
              <a:custGeom>
                <a:rect b="b" l="l" r="r" t="t"/>
                <a:pathLst>
                  <a:path extrusionOk="0" h="2549" w="504">
                    <a:moveTo>
                      <a:pt x="0" y="0"/>
                    </a:moveTo>
                    <a:lnTo>
                      <a:pt x="21" y="2548"/>
                    </a:lnTo>
                    <a:lnTo>
                      <a:pt x="503" y="2548"/>
                    </a:lnTo>
                    <a:lnTo>
                      <a:pt x="3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2" name="Google Shape;3942;p63"/>
              <p:cNvSpPr/>
              <p:nvPr/>
            </p:nvSpPr>
            <p:spPr>
              <a:xfrm>
                <a:off x="3683250" y="925942"/>
                <a:ext cx="113955" cy="316459"/>
              </a:xfrm>
              <a:custGeom>
                <a:rect b="b" l="l" r="r" t="t"/>
                <a:pathLst>
                  <a:path extrusionOk="0" h="2130" w="767">
                    <a:moveTo>
                      <a:pt x="1" y="1"/>
                    </a:moveTo>
                    <a:lnTo>
                      <a:pt x="32" y="2129"/>
                    </a:lnTo>
                    <a:lnTo>
                      <a:pt x="766" y="2129"/>
                    </a:lnTo>
                    <a:lnTo>
                      <a:pt x="6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3" name="Google Shape;3943;p63"/>
              <p:cNvSpPr/>
              <p:nvPr/>
            </p:nvSpPr>
            <p:spPr>
              <a:xfrm>
                <a:off x="3801663" y="925942"/>
                <a:ext cx="98355" cy="316459"/>
              </a:xfrm>
              <a:custGeom>
                <a:rect b="b" l="l" r="r" t="t"/>
                <a:pathLst>
                  <a:path extrusionOk="0" h="2130" w="662">
                    <a:moveTo>
                      <a:pt x="22" y="1"/>
                    </a:moveTo>
                    <a:lnTo>
                      <a:pt x="1" y="2129"/>
                    </a:lnTo>
                    <a:lnTo>
                      <a:pt x="598" y="2129"/>
                    </a:lnTo>
                    <a:lnTo>
                      <a:pt x="6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4" name="Google Shape;3944;p63"/>
              <p:cNvSpPr/>
              <p:nvPr/>
            </p:nvSpPr>
            <p:spPr>
              <a:xfrm>
                <a:off x="3683250" y="925942"/>
                <a:ext cx="106081" cy="223007"/>
              </a:xfrm>
              <a:custGeom>
                <a:rect b="b" l="l" r="r" t="t"/>
                <a:pathLst>
                  <a:path extrusionOk="0" h="1501" w="714">
                    <a:moveTo>
                      <a:pt x="1" y="1"/>
                    </a:moveTo>
                    <a:lnTo>
                      <a:pt x="22" y="1500"/>
                    </a:lnTo>
                    <a:lnTo>
                      <a:pt x="74" y="1500"/>
                    </a:lnTo>
                    <a:cubicBezTo>
                      <a:pt x="294" y="1500"/>
                      <a:pt x="504" y="1490"/>
                      <a:pt x="714" y="1479"/>
                    </a:cubicBezTo>
                    <a:lnTo>
                      <a:pt x="60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5" name="Google Shape;3945;p63"/>
              <p:cNvSpPr/>
              <p:nvPr/>
            </p:nvSpPr>
            <p:spPr>
              <a:xfrm>
                <a:off x="3801663" y="925942"/>
                <a:ext cx="98355" cy="218253"/>
              </a:xfrm>
              <a:custGeom>
                <a:rect b="b" l="l" r="r" t="t"/>
                <a:pathLst>
                  <a:path extrusionOk="0" h="1469" w="662">
                    <a:moveTo>
                      <a:pt x="22" y="1"/>
                    </a:moveTo>
                    <a:lnTo>
                      <a:pt x="1" y="1469"/>
                    </a:lnTo>
                    <a:cubicBezTo>
                      <a:pt x="221" y="1448"/>
                      <a:pt x="431" y="1416"/>
                      <a:pt x="619" y="1385"/>
                    </a:cubicBezTo>
                    <a:lnTo>
                      <a:pt x="6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6" name="Google Shape;3946;p63"/>
              <p:cNvSpPr/>
              <p:nvPr/>
            </p:nvSpPr>
            <p:spPr>
              <a:xfrm>
                <a:off x="3692610" y="940056"/>
                <a:ext cx="67155" cy="24960"/>
              </a:xfrm>
              <a:custGeom>
                <a:rect b="b" l="l" r="r" t="t"/>
                <a:pathLst>
                  <a:path extrusionOk="0" h="168" w="452">
                    <a:moveTo>
                      <a:pt x="1" y="0"/>
                    </a:moveTo>
                    <a:lnTo>
                      <a:pt x="11" y="168"/>
                    </a:lnTo>
                    <a:lnTo>
                      <a:pt x="451" y="168"/>
                    </a:lnTo>
                    <a:lnTo>
                      <a:pt x="441"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7" name="Google Shape;3947;p63"/>
              <p:cNvSpPr/>
              <p:nvPr/>
            </p:nvSpPr>
            <p:spPr>
              <a:xfrm>
                <a:off x="3817263" y="1189214"/>
                <a:ext cx="57795" cy="36103"/>
              </a:xfrm>
              <a:custGeom>
                <a:rect b="b" l="l" r="r" t="t"/>
                <a:pathLst>
                  <a:path extrusionOk="0" h="243" w="389">
                    <a:moveTo>
                      <a:pt x="0" y="1"/>
                    </a:moveTo>
                    <a:lnTo>
                      <a:pt x="11" y="242"/>
                    </a:lnTo>
                    <a:lnTo>
                      <a:pt x="388" y="242"/>
                    </a:lnTo>
                    <a:lnTo>
                      <a:pt x="38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8" name="Google Shape;3948;p63"/>
              <p:cNvSpPr/>
              <p:nvPr/>
            </p:nvSpPr>
            <p:spPr>
              <a:xfrm>
                <a:off x="3821869" y="941542"/>
                <a:ext cx="70275" cy="21989"/>
              </a:xfrm>
              <a:custGeom>
                <a:rect b="b" l="l" r="r" t="t"/>
                <a:pathLst>
                  <a:path extrusionOk="0" h="148" w="473">
                    <a:moveTo>
                      <a:pt x="1" y="1"/>
                    </a:moveTo>
                    <a:lnTo>
                      <a:pt x="11" y="147"/>
                    </a:lnTo>
                    <a:lnTo>
                      <a:pt x="473" y="147"/>
                    </a:lnTo>
                    <a:lnTo>
                      <a:pt x="47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9" name="Google Shape;3949;p63"/>
              <p:cNvSpPr/>
              <p:nvPr/>
            </p:nvSpPr>
            <p:spPr>
              <a:xfrm>
                <a:off x="3734656" y="1203329"/>
                <a:ext cx="11143" cy="14114"/>
              </a:xfrm>
              <a:custGeom>
                <a:rect b="b" l="l" r="r" t="t"/>
                <a:pathLst>
                  <a:path extrusionOk="0" h="95" w="75">
                    <a:moveTo>
                      <a:pt x="32" y="0"/>
                    </a:moveTo>
                    <a:cubicBezTo>
                      <a:pt x="11" y="0"/>
                      <a:pt x="1" y="21"/>
                      <a:pt x="1" y="42"/>
                    </a:cubicBezTo>
                    <a:cubicBezTo>
                      <a:pt x="1" y="74"/>
                      <a:pt x="11" y="95"/>
                      <a:pt x="32" y="95"/>
                    </a:cubicBezTo>
                    <a:cubicBezTo>
                      <a:pt x="64" y="95"/>
                      <a:pt x="74" y="74"/>
                      <a:pt x="74" y="42"/>
                    </a:cubicBezTo>
                    <a:cubicBezTo>
                      <a:pt x="74" y="21"/>
                      <a:pt x="64" y="0"/>
                      <a:pt x="32"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0" name="Google Shape;3950;p63"/>
              <p:cNvSpPr/>
              <p:nvPr/>
            </p:nvSpPr>
            <p:spPr>
              <a:xfrm>
                <a:off x="3723810" y="985223"/>
                <a:ext cx="10994" cy="14114"/>
              </a:xfrm>
              <a:custGeom>
                <a:rect b="b" l="l" r="r" t="t"/>
                <a:pathLst>
                  <a:path extrusionOk="0" h="95" w="74">
                    <a:moveTo>
                      <a:pt x="42" y="0"/>
                    </a:moveTo>
                    <a:cubicBezTo>
                      <a:pt x="21" y="0"/>
                      <a:pt x="0" y="21"/>
                      <a:pt x="0" y="42"/>
                    </a:cubicBezTo>
                    <a:cubicBezTo>
                      <a:pt x="0" y="74"/>
                      <a:pt x="21" y="95"/>
                      <a:pt x="42" y="95"/>
                    </a:cubicBezTo>
                    <a:cubicBezTo>
                      <a:pt x="63" y="95"/>
                      <a:pt x="74" y="74"/>
                      <a:pt x="74" y="42"/>
                    </a:cubicBezTo>
                    <a:cubicBezTo>
                      <a:pt x="74" y="21"/>
                      <a:pt x="63" y="0"/>
                      <a:pt x="42"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1" name="Google Shape;3951;p63"/>
              <p:cNvSpPr/>
              <p:nvPr/>
            </p:nvSpPr>
            <p:spPr>
              <a:xfrm>
                <a:off x="3839104" y="1156528"/>
                <a:ext cx="12629" cy="17383"/>
              </a:xfrm>
              <a:custGeom>
                <a:rect b="b" l="l" r="r" t="t"/>
                <a:pathLst>
                  <a:path extrusionOk="0" h="117" w="85">
                    <a:moveTo>
                      <a:pt x="42" y="1"/>
                    </a:moveTo>
                    <a:cubicBezTo>
                      <a:pt x="21" y="1"/>
                      <a:pt x="0" y="32"/>
                      <a:pt x="0" y="64"/>
                    </a:cubicBezTo>
                    <a:cubicBezTo>
                      <a:pt x="0" y="85"/>
                      <a:pt x="21" y="116"/>
                      <a:pt x="42" y="116"/>
                    </a:cubicBezTo>
                    <a:cubicBezTo>
                      <a:pt x="63" y="116"/>
                      <a:pt x="84" y="85"/>
                      <a:pt x="84" y="64"/>
                    </a:cubicBezTo>
                    <a:cubicBezTo>
                      <a:pt x="84" y="3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2" name="Google Shape;3952;p63"/>
              <p:cNvSpPr/>
              <p:nvPr/>
            </p:nvSpPr>
            <p:spPr>
              <a:xfrm>
                <a:off x="3918591" y="1013155"/>
                <a:ext cx="112321" cy="229247"/>
              </a:xfrm>
              <a:custGeom>
                <a:rect b="b" l="l" r="r" t="t"/>
                <a:pathLst>
                  <a:path extrusionOk="0" h="1543" w="756">
                    <a:moveTo>
                      <a:pt x="0" y="1"/>
                    </a:moveTo>
                    <a:lnTo>
                      <a:pt x="0" y="1542"/>
                    </a:lnTo>
                    <a:lnTo>
                      <a:pt x="713" y="1542"/>
                    </a:lnTo>
                    <a:lnTo>
                      <a:pt x="7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3" name="Google Shape;3953;p63"/>
              <p:cNvSpPr/>
              <p:nvPr/>
            </p:nvSpPr>
            <p:spPr>
              <a:xfrm>
                <a:off x="3918591" y="1013155"/>
                <a:ext cx="112321" cy="117075"/>
              </a:xfrm>
              <a:custGeom>
                <a:rect b="b" l="l" r="r" t="t"/>
                <a:pathLst>
                  <a:path extrusionOk="0" h="788" w="756">
                    <a:moveTo>
                      <a:pt x="0" y="1"/>
                    </a:moveTo>
                    <a:lnTo>
                      <a:pt x="0" y="662"/>
                    </a:lnTo>
                    <a:cubicBezTo>
                      <a:pt x="220" y="704"/>
                      <a:pt x="472" y="745"/>
                      <a:pt x="734" y="787"/>
                    </a:cubicBezTo>
                    <a:lnTo>
                      <a:pt x="7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4" name="Google Shape;3954;p63"/>
              <p:cNvSpPr/>
              <p:nvPr/>
            </p:nvSpPr>
            <p:spPr>
              <a:xfrm>
                <a:off x="3929437" y="1025635"/>
                <a:ext cx="76515" cy="32983"/>
              </a:xfrm>
              <a:custGeom>
                <a:rect b="b" l="l" r="r" t="t"/>
                <a:pathLst>
                  <a:path extrusionOk="0" h="222" w="515">
                    <a:moveTo>
                      <a:pt x="514" y="1"/>
                    </a:moveTo>
                    <a:lnTo>
                      <a:pt x="11" y="22"/>
                    </a:lnTo>
                    <a:lnTo>
                      <a:pt x="0" y="221"/>
                    </a:lnTo>
                    <a:lnTo>
                      <a:pt x="504" y="200"/>
                    </a:lnTo>
                    <a:lnTo>
                      <a:pt x="51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5" name="Google Shape;3955;p63"/>
              <p:cNvSpPr/>
              <p:nvPr/>
            </p:nvSpPr>
            <p:spPr>
              <a:xfrm>
                <a:off x="3930922" y="1203329"/>
                <a:ext cx="71909" cy="32835"/>
              </a:xfrm>
              <a:custGeom>
                <a:rect b="b" l="l" r="r" t="t"/>
                <a:pathLst>
                  <a:path extrusionOk="0" h="221" w="484">
                    <a:moveTo>
                      <a:pt x="483" y="0"/>
                    </a:moveTo>
                    <a:lnTo>
                      <a:pt x="11" y="21"/>
                    </a:lnTo>
                    <a:lnTo>
                      <a:pt x="1" y="220"/>
                    </a:lnTo>
                    <a:lnTo>
                      <a:pt x="473" y="200"/>
                    </a:lnTo>
                    <a:lnTo>
                      <a:pt x="48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6" name="Google Shape;3956;p63"/>
              <p:cNvSpPr/>
              <p:nvPr/>
            </p:nvSpPr>
            <p:spPr>
              <a:xfrm>
                <a:off x="4049336" y="863689"/>
                <a:ext cx="101475" cy="378711"/>
              </a:xfrm>
              <a:custGeom>
                <a:rect b="b" l="l" r="r" t="t"/>
                <a:pathLst>
                  <a:path extrusionOk="0" h="2549" w="683">
                    <a:moveTo>
                      <a:pt x="1" y="0"/>
                    </a:moveTo>
                    <a:lnTo>
                      <a:pt x="32" y="2548"/>
                    </a:lnTo>
                    <a:lnTo>
                      <a:pt x="683" y="2548"/>
                    </a:lnTo>
                    <a:lnTo>
                      <a:pt x="5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7" name="Google Shape;3957;p63"/>
              <p:cNvSpPr/>
              <p:nvPr/>
            </p:nvSpPr>
            <p:spPr>
              <a:xfrm>
                <a:off x="4155269" y="863689"/>
                <a:ext cx="88995" cy="378711"/>
              </a:xfrm>
              <a:custGeom>
                <a:rect b="b" l="l" r="r" t="t"/>
                <a:pathLst>
                  <a:path extrusionOk="0" h="2549" w="599">
                    <a:moveTo>
                      <a:pt x="22" y="0"/>
                    </a:moveTo>
                    <a:lnTo>
                      <a:pt x="1" y="2548"/>
                    </a:lnTo>
                    <a:lnTo>
                      <a:pt x="536" y="2548"/>
                    </a:lnTo>
                    <a:lnTo>
                      <a:pt x="59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8" name="Google Shape;3958;p63"/>
              <p:cNvSpPr/>
              <p:nvPr/>
            </p:nvSpPr>
            <p:spPr>
              <a:xfrm>
                <a:off x="4049336" y="863689"/>
                <a:ext cx="95235" cy="268025"/>
              </a:xfrm>
              <a:custGeom>
                <a:rect b="b" l="l" r="r" t="t"/>
                <a:pathLst>
                  <a:path extrusionOk="0" h="1804" w="641">
                    <a:moveTo>
                      <a:pt x="1" y="0"/>
                    </a:moveTo>
                    <a:lnTo>
                      <a:pt x="22" y="1804"/>
                    </a:lnTo>
                    <a:lnTo>
                      <a:pt x="64" y="1804"/>
                    </a:lnTo>
                    <a:cubicBezTo>
                      <a:pt x="263" y="1793"/>
                      <a:pt x="452" y="1783"/>
                      <a:pt x="641" y="1772"/>
                    </a:cubicBezTo>
                    <a:lnTo>
                      <a:pt x="5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9" name="Google Shape;3959;p63"/>
              <p:cNvSpPr/>
              <p:nvPr/>
            </p:nvSpPr>
            <p:spPr>
              <a:xfrm>
                <a:off x="4156903" y="863689"/>
                <a:ext cx="87361" cy="261785"/>
              </a:xfrm>
              <a:custGeom>
                <a:rect b="b" l="l" r="r" t="t"/>
                <a:pathLst>
                  <a:path extrusionOk="0" h="1762" w="588">
                    <a:moveTo>
                      <a:pt x="21" y="0"/>
                    </a:moveTo>
                    <a:lnTo>
                      <a:pt x="0" y="1762"/>
                    </a:lnTo>
                    <a:cubicBezTo>
                      <a:pt x="189" y="1730"/>
                      <a:pt x="368" y="1699"/>
                      <a:pt x="556" y="1657"/>
                    </a:cubicBezTo>
                    <a:lnTo>
                      <a:pt x="58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0" name="Google Shape;3960;p63"/>
              <p:cNvSpPr/>
              <p:nvPr/>
            </p:nvSpPr>
            <p:spPr>
              <a:xfrm>
                <a:off x="4169384" y="1179854"/>
                <a:ext cx="53040" cy="42343"/>
              </a:xfrm>
              <a:custGeom>
                <a:rect b="b" l="l" r="r" t="t"/>
                <a:pathLst>
                  <a:path extrusionOk="0" h="285" w="357">
                    <a:moveTo>
                      <a:pt x="0" y="1"/>
                    </a:moveTo>
                    <a:lnTo>
                      <a:pt x="11" y="284"/>
                    </a:lnTo>
                    <a:lnTo>
                      <a:pt x="357" y="284"/>
                    </a:lnTo>
                    <a:lnTo>
                      <a:pt x="346"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1" name="Google Shape;3961;p63"/>
              <p:cNvSpPr/>
              <p:nvPr/>
            </p:nvSpPr>
            <p:spPr>
              <a:xfrm>
                <a:off x="4096137" y="1195455"/>
                <a:ext cx="9509" cy="17383"/>
              </a:xfrm>
              <a:custGeom>
                <a:rect b="b" l="l" r="r" t="t"/>
                <a:pathLst>
                  <a:path extrusionOk="0" h="117" w="64">
                    <a:moveTo>
                      <a:pt x="32" y="1"/>
                    </a:moveTo>
                    <a:cubicBezTo>
                      <a:pt x="11" y="1"/>
                      <a:pt x="1" y="22"/>
                      <a:pt x="1" y="53"/>
                    </a:cubicBezTo>
                    <a:cubicBezTo>
                      <a:pt x="1" y="85"/>
                      <a:pt x="11" y="116"/>
                      <a:pt x="32" y="116"/>
                    </a:cubicBezTo>
                    <a:cubicBezTo>
                      <a:pt x="42" y="116"/>
                      <a:pt x="63" y="85"/>
                      <a:pt x="63" y="53"/>
                    </a:cubicBezTo>
                    <a:cubicBezTo>
                      <a:pt x="63"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2" name="Google Shape;3962;p63"/>
              <p:cNvSpPr/>
              <p:nvPr/>
            </p:nvSpPr>
            <p:spPr>
              <a:xfrm>
                <a:off x="4086777" y="935302"/>
                <a:ext cx="9509" cy="15749"/>
              </a:xfrm>
              <a:custGeom>
                <a:rect b="b" l="l" r="r" t="t"/>
                <a:pathLst>
                  <a:path extrusionOk="0" h="106" w="64">
                    <a:moveTo>
                      <a:pt x="32" y="1"/>
                    </a:moveTo>
                    <a:cubicBezTo>
                      <a:pt x="11" y="1"/>
                      <a:pt x="1" y="22"/>
                      <a:pt x="1" y="53"/>
                    </a:cubicBezTo>
                    <a:cubicBezTo>
                      <a:pt x="1" y="85"/>
                      <a:pt x="11" y="105"/>
                      <a:pt x="32" y="105"/>
                    </a:cubicBezTo>
                    <a:cubicBezTo>
                      <a:pt x="53" y="105"/>
                      <a:pt x="64" y="85"/>
                      <a:pt x="64" y="53"/>
                    </a:cubicBezTo>
                    <a:cubicBezTo>
                      <a:pt x="64"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3" name="Google Shape;3963;p63"/>
              <p:cNvSpPr/>
              <p:nvPr/>
            </p:nvSpPr>
            <p:spPr>
              <a:xfrm>
                <a:off x="4189590" y="1140928"/>
                <a:ext cx="11143" cy="18869"/>
              </a:xfrm>
              <a:custGeom>
                <a:rect b="b" l="l" r="r" t="t"/>
                <a:pathLst>
                  <a:path extrusionOk="0" h="127" w="75">
                    <a:moveTo>
                      <a:pt x="32" y="1"/>
                    </a:moveTo>
                    <a:cubicBezTo>
                      <a:pt x="11" y="1"/>
                      <a:pt x="1" y="22"/>
                      <a:pt x="1" y="64"/>
                    </a:cubicBezTo>
                    <a:cubicBezTo>
                      <a:pt x="1" y="95"/>
                      <a:pt x="11" y="127"/>
                      <a:pt x="32" y="127"/>
                    </a:cubicBezTo>
                    <a:cubicBezTo>
                      <a:pt x="53" y="127"/>
                      <a:pt x="74" y="95"/>
                      <a:pt x="74" y="64"/>
                    </a:cubicBezTo>
                    <a:cubicBezTo>
                      <a:pt x="74" y="22"/>
                      <a:pt x="64"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4" name="Google Shape;3964;p63"/>
              <p:cNvSpPr/>
              <p:nvPr/>
            </p:nvSpPr>
            <p:spPr>
              <a:xfrm>
                <a:off x="2860596" y="863689"/>
                <a:ext cx="112321" cy="378711"/>
              </a:xfrm>
              <a:custGeom>
                <a:rect b="b" l="l" r="r" t="t"/>
                <a:pathLst>
                  <a:path extrusionOk="0" h="2549" w="756">
                    <a:moveTo>
                      <a:pt x="1" y="0"/>
                    </a:moveTo>
                    <a:lnTo>
                      <a:pt x="22" y="2548"/>
                    </a:lnTo>
                    <a:lnTo>
                      <a:pt x="756" y="2548"/>
                    </a:lnTo>
                    <a:lnTo>
                      <a:pt x="5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5" name="Google Shape;3965;p63"/>
              <p:cNvSpPr/>
              <p:nvPr/>
            </p:nvSpPr>
            <p:spPr>
              <a:xfrm>
                <a:off x="2977523" y="863689"/>
                <a:ext cx="98206" cy="378711"/>
              </a:xfrm>
              <a:custGeom>
                <a:rect b="b" l="l" r="r" t="t"/>
                <a:pathLst>
                  <a:path extrusionOk="0" h="2549" w="661">
                    <a:moveTo>
                      <a:pt x="21" y="0"/>
                    </a:moveTo>
                    <a:lnTo>
                      <a:pt x="0" y="2548"/>
                    </a:lnTo>
                    <a:lnTo>
                      <a:pt x="598" y="2548"/>
                    </a:lnTo>
                    <a:lnTo>
                      <a:pt x="66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6" name="Google Shape;3966;p63"/>
              <p:cNvSpPr/>
              <p:nvPr/>
            </p:nvSpPr>
            <p:spPr>
              <a:xfrm>
                <a:off x="2673690" y="894741"/>
                <a:ext cx="96721" cy="347660"/>
              </a:xfrm>
              <a:custGeom>
                <a:rect b="b" l="l" r="r" t="t"/>
                <a:pathLst>
                  <a:path extrusionOk="0" h="2340" w="651">
                    <a:moveTo>
                      <a:pt x="1" y="1"/>
                    </a:moveTo>
                    <a:lnTo>
                      <a:pt x="11" y="2339"/>
                    </a:lnTo>
                    <a:lnTo>
                      <a:pt x="651" y="2339"/>
                    </a:lnTo>
                    <a:lnTo>
                      <a:pt x="588" y="3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7" name="Google Shape;3967;p63"/>
              <p:cNvSpPr/>
              <p:nvPr/>
            </p:nvSpPr>
            <p:spPr>
              <a:xfrm>
                <a:off x="2778137" y="863689"/>
                <a:ext cx="70126" cy="266539"/>
              </a:xfrm>
              <a:custGeom>
                <a:rect b="b" l="l" r="r" t="t"/>
                <a:pathLst>
                  <a:path extrusionOk="0" h="1794" w="472">
                    <a:moveTo>
                      <a:pt x="0" y="0"/>
                    </a:moveTo>
                    <a:lnTo>
                      <a:pt x="11" y="1772"/>
                    </a:lnTo>
                    <a:cubicBezTo>
                      <a:pt x="157" y="1783"/>
                      <a:pt x="315" y="1793"/>
                      <a:pt x="472" y="1793"/>
                    </a:cubicBezTo>
                    <a:lnTo>
                      <a:pt x="3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8" name="Google Shape;3968;p63"/>
              <p:cNvSpPr/>
              <p:nvPr/>
            </p:nvSpPr>
            <p:spPr>
              <a:xfrm>
                <a:off x="2860596" y="863689"/>
                <a:ext cx="104595" cy="268025"/>
              </a:xfrm>
              <a:custGeom>
                <a:rect b="b" l="l" r="r" t="t"/>
                <a:pathLst>
                  <a:path extrusionOk="0" h="1804" w="704">
                    <a:moveTo>
                      <a:pt x="1" y="0"/>
                    </a:moveTo>
                    <a:lnTo>
                      <a:pt x="22" y="1804"/>
                    </a:lnTo>
                    <a:lnTo>
                      <a:pt x="64" y="1804"/>
                    </a:lnTo>
                    <a:cubicBezTo>
                      <a:pt x="284" y="1804"/>
                      <a:pt x="504" y="1783"/>
                      <a:pt x="703" y="1772"/>
                    </a:cubicBezTo>
                    <a:lnTo>
                      <a:pt x="59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9" name="Google Shape;3969;p63"/>
              <p:cNvSpPr/>
              <p:nvPr/>
            </p:nvSpPr>
            <p:spPr>
              <a:xfrm>
                <a:off x="2979009" y="863689"/>
                <a:ext cx="96721" cy="261785"/>
              </a:xfrm>
              <a:custGeom>
                <a:rect b="b" l="l" r="r" t="t"/>
                <a:pathLst>
                  <a:path extrusionOk="0" h="1762" w="651">
                    <a:moveTo>
                      <a:pt x="11" y="0"/>
                    </a:moveTo>
                    <a:lnTo>
                      <a:pt x="1" y="1762"/>
                    </a:lnTo>
                    <a:cubicBezTo>
                      <a:pt x="211" y="1730"/>
                      <a:pt x="410" y="1699"/>
                      <a:pt x="609" y="1657"/>
                    </a:cubicBezTo>
                    <a:lnTo>
                      <a:pt x="65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0" name="Google Shape;3970;p63"/>
              <p:cNvSpPr/>
              <p:nvPr/>
            </p:nvSpPr>
            <p:spPr>
              <a:xfrm>
                <a:off x="2673690" y="894741"/>
                <a:ext cx="93601" cy="230733"/>
              </a:xfrm>
              <a:custGeom>
                <a:rect b="b" l="l" r="r" t="t"/>
                <a:pathLst>
                  <a:path extrusionOk="0" h="1553" w="630">
                    <a:moveTo>
                      <a:pt x="1" y="1"/>
                    </a:moveTo>
                    <a:lnTo>
                      <a:pt x="11" y="1448"/>
                    </a:lnTo>
                    <a:cubicBezTo>
                      <a:pt x="210" y="1501"/>
                      <a:pt x="420" y="1532"/>
                      <a:pt x="630" y="1553"/>
                    </a:cubicBezTo>
                    <a:lnTo>
                      <a:pt x="588" y="3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1" name="Google Shape;3971;p63"/>
              <p:cNvSpPr/>
              <p:nvPr/>
            </p:nvSpPr>
            <p:spPr>
              <a:xfrm>
                <a:off x="2686170" y="913462"/>
                <a:ext cx="64035" cy="23623"/>
              </a:xfrm>
              <a:custGeom>
                <a:rect b="b" l="l" r="r" t="t"/>
                <a:pathLst>
                  <a:path extrusionOk="0" h="159" w="431">
                    <a:moveTo>
                      <a:pt x="0" y="1"/>
                    </a:moveTo>
                    <a:lnTo>
                      <a:pt x="0" y="158"/>
                    </a:lnTo>
                    <a:lnTo>
                      <a:pt x="430" y="158"/>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2" name="Google Shape;3972;p63"/>
              <p:cNvSpPr/>
              <p:nvPr/>
            </p:nvSpPr>
            <p:spPr>
              <a:xfrm>
                <a:off x="2687656" y="952388"/>
                <a:ext cx="62549" cy="23623"/>
              </a:xfrm>
              <a:custGeom>
                <a:rect b="b" l="l" r="r" t="t"/>
                <a:pathLst>
                  <a:path extrusionOk="0" h="159" w="421">
                    <a:moveTo>
                      <a:pt x="1" y="1"/>
                    </a:moveTo>
                    <a:lnTo>
                      <a:pt x="1" y="158"/>
                    </a:lnTo>
                    <a:lnTo>
                      <a:pt x="420" y="158"/>
                    </a:lnTo>
                    <a:lnTo>
                      <a:pt x="4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3" name="Google Shape;3973;p63"/>
              <p:cNvSpPr/>
              <p:nvPr/>
            </p:nvSpPr>
            <p:spPr>
              <a:xfrm>
                <a:off x="2684536" y="1201695"/>
                <a:ext cx="70275" cy="20503"/>
              </a:xfrm>
              <a:custGeom>
                <a:rect b="b" l="l" r="r" t="t"/>
                <a:pathLst>
                  <a:path extrusionOk="0" h="138" w="473">
                    <a:moveTo>
                      <a:pt x="1" y="1"/>
                    </a:moveTo>
                    <a:lnTo>
                      <a:pt x="1" y="137"/>
                    </a:lnTo>
                    <a:lnTo>
                      <a:pt x="473" y="137"/>
                    </a:lnTo>
                    <a:lnTo>
                      <a:pt x="47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4" name="Google Shape;3974;p63"/>
              <p:cNvSpPr/>
              <p:nvPr/>
            </p:nvSpPr>
            <p:spPr>
              <a:xfrm>
                <a:off x="2807703" y="1198575"/>
                <a:ext cx="10994" cy="17383"/>
              </a:xfrm>
              <a:custGeom>
                <a:rect b="b" l="l" r="r" t="t"/>
                <a:pathLst>
                  <a:path extrusionOk="0" h="117" w="74">
                    <a:moveTo>
                      <a:pt x="32" y="1"/>
                    </a:moveTo>
                    <a:cubicBezTo>
                      <a:pt x="11" y="1"/>
                      <a:pt x="0" y="22"/>
                      <a:pt x="0" y="53"/>
                    </a:cubicBezTo>
                    <a:cubicBezTo>
                      <a:pt x="0" y="85"/>
                      <a:pt x="11" y="116"/>
                      <a:pt x="32" y="116"/>
                    </a:cubicBezTo>
                    <a:cubicBezTo>
                      <a:pt x="53" y="116"/>
                      <a:pt x="74" y="85"/>
                      <a:pt x="74" y="53"/>
                    </a:cubicBezTo>
                    <a:cubicBezTo>
                      <a:pt x="74" y="22"/>
                      <a:pt x="53" y="1"/>
                      <a:pt x="3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5" name="Google Shape;3975;p63"/>
              <p:cNvSpPr/>
              <p:nvPr/>
            </p:nvSpPr>
            <p:spPr>
              <a:xfrm>
                <a:off x="2993124" y="1179854"/>
                <a:ext cx="59280" cy="42343"/>
              </a:xfrm>
              <a:custGeom>
                <a:rect b="b" l="l" r="r" t="t"/>
                <a:pathLst>
                  <a:path extrusionOk="0" h="285" w="399">
                    <a:moveTo>
                      <a:pt x="0" y="1"/>
                    </a:moveTo>
                    <a:lnTo>
                      <a:pt x="11" y="284"/>
                    </a:lnTo>
                    <a:lnTo>
                      <a:pt x="399" y="284"/>
                    </a:lnTo>
                    <a:lnTo>
                      <a:pt x="388"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6" name="Google Shape;3976;p63"/>
              <p:cNvSpPr/>
              <p:nvPr/>
            </p:nvSpPr>
            <p:spPr>
              <a:xfrm>
                <a:off x="2910517" y="1195455"/>
                <a:ext cx="10994" cy="17383"/>
              </a:xfrm>
              <a:custGeom>
                <a:rect b="b" l="l" r="r" t="t"/>
                <a:pathLst>
                  <a:path extrusionOk="0" h="117" w="74">
                    <a:moveTo>
                      <a:pt x="42" y="1"/>
                    </a:moveTo>
                    <a:cubicBezTo>
                      <a:pt x="21" y="1"/>
                      <a:pt x="0" y="22"/>
                      <a:pt x="0" y="53"/>
                    </a:cubicBezTo>
                    <a:cubicBezTo>
                      <a:pt x="0" y="85"/>
                      <a:pt x="21" y="116"/>
                      <a:pt x="42" y="116"/>
                    </a:cubicBezTo>
                    <a:cubicBezTo>
                      <a:pt x="63" y="116"/>
                      <a:pt x="74" y="85"/>
                      <a:pt x="74" y="53"/>
                    </a:cubicBezTo>
                    <a:cubicBezTo>
                      <a:pt x="74" y="2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7" name="Google Shape;3977;p63"/>
              <p:cNvSpPr/>
              <p:nvPr/>
            </p:nvSpPr>
            <p:spPr>
              <a:xfrm>
                <a:off x="2901156" y="935302"/>
                <a:ext cx="12629" cy="15749"/>
              </a:xfrm>
              <a:custGeom>
                <a:rect b="b" l="l" r="r" t="t"/>
                <a:pathLst>
                  <a:path extrusionOk="0" h="106" w="85">
                    <a:moveTo>
                      <a:pt x="42" y="1"/>
                    </a:moveTo>
                    <a:cubicBezTo>
                      <a:pt x="21" y="1"/>
                      <a:pt x="1" y="22"/>
                      <a:pt x="1" y="53"/>
                    </a:cubicBezTo>
                    <a:cubicBezTo>
                      <a:pt x="1" y="85"/>
                      <a:pt x="21" y="105"/>
                      <a:pt x="42" y="105"/>
                    </a:cubicBezTo>
                    <a:cubicBezTo>
                      <a:pt x="63" y="105"/>
                      <a:pt x="84" y="85"/>
                      <a:pt x="84" y="53"/>
                    </a:cubicBezTo>
                    <a:cubicBezTo>
                      <a:pt x="84" y="22"/>
                      <a:pt x="6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8" name="Google Shape;3978;p63"/>
              <p:cNvSpPr/>
              <p:nvPr/>
            </p:nvSpPr>
            <p:spPr>
              <a:xfrm>
                <a:off x="3014964" y="1140928"/>
                <a:ext cx="14114" cy="18869"/>
              </a:xfrm>
              <a:custGeom>
                <a:rect b="b" l="l" r="r" t="t"/>
                <a:pathLst>
                  <a:path extrusionOk="0" h="127" w="95">
                    <a:moveTo>
                      <a:pt x="42" y="1"/>
                    </a:moveTo>
                    <a:cubicBezTo>
                      <a:pt x="21" y="1"/>
                      <a:pt x="0" y="22"/>
                      <a:pt x="0" y="64"/>
                    </a:cubicBezTo>
                    <a:cubicBezTo>
                      <a:pt x="0" y="95"/>
                      <a:pt x="21" y="127"/>
                      <a:pt x="42" y="127"/>
                    </a:cubicBezTo>
                    <a:cubicBezTo>
                      <a:pt x="73" y="127"/>
                      <a:pt x="94" y="95"/>
                      <a:pt x="94" y="64"/>
                    </a:cubicBezTo>
                    <a:cubicBezTo>
                      <a:pt x="94" y="22"/>
                      <a:pt x="73" y="1"/>
                      <a:pt x="42"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9" name="Google Shape;3979;p63"/>
              <p:cNvSpPr/>
              <p:nvPr/>
            </p:nvSpPr>
            <p:spPr>
              <a:xfrm>
                <a:off x="3376296" y="863689"/>
                <a:ext cx="106081" cy="378711"/>
              </a:xfrm>
              <a:custGeom>
                <a:rect b="b" l="l" r="r" t="t"/>
                <a:pathLst>
                  <a:path extrusionOk="0" h="2549" w="714">
                    <a:moveTo>
                      <a:pt x="85" y="0"/>
                    </a:moveTo>
                    <a:lnTo>
                      <a:pt x="1" y="2548"/>
                    </a:lnTo>
                    <a:lnTo>
                      <a:pt x="714" y="2548"/>
                    </a:lnTo>
                    <a:lnTo>
                      <a:pt x="67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0" name="Google Shape;3980;p63"/>
              <p:cNvSpPr/>
              <p:nvPr/>
            </p:nvSpPr>
            <p:spPr>
              <a:xfrm>
                <a:off x="3094303" y="967988"/>
                <a:ext cx="112321" cy="274413"/>
              </a:xfrm>
              <a:custGeom>
                <a:rect b="b" l="l" r="r" t="t"/>
                <a:pathLst>
                  <a:path extrusionOk="0" h="1847" w="756">
                    <a:moveTo>
                      <a:pt x="1" y="1"/>
                    </a:moveTo>
                    <a:lnTo>
                      <a:pt x="1" y="1846"/>
                    </a:lnTo>
                    <a:lnTo>
                      <a:pt x="714" y="1846"/>
                    </a:lnTo>
                    <a:lnTo>
                      <a:pt x="7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1" name="Google Shape;3981;p63"/>
              <p:cNvSpPr/>
              <p:nvPr/>
            </p:nvSpPr>
            <p:spPr>
              <a:xfrm>
                <a:off x="3500949" y="863689"/>
                <a:ext cx="160607" cy="378711"/>
              </a:xfrm>
              <a:custGeom>
                <a:rect b="b" l="l" r="r" t="t"/>
                <a:pathLst>
                  <a:path extrusionOk="0" h="2549" w="1081">
                    <a:moveTo>
                      <a:pt x="64" y="0"/>
                    </a:moveTo>
                    <a:lnTo>
                      <a:pt x="1" y="2548"/>
                    </a:lnTo>
                    <a:lnTo>
                      <a:pt x="1081" y="2548"/>
                    </a:lnTo>
                    <a:lnTo>
                      <a:pt x="955"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2" name="Google Shape;3982;p63"/>
              <p:cNvSpPr/>
              <p:nvPr/>
            </p:nvSpPr>
            <p:spPr>
              <a:xfrm>
                <a:off x="3220590" y="894741"/>
                <a:ext cx="141887" cy="347660"/>
              </a:xfrm>
              <a:custGeom>
                <a:rect b="b" l="l" r="r" t="t"/>
                <a:pathLst>
                  <a:path extrusionOk="0" h="2340" w="955">
                    <a:moveTo>
                      <a:pt x="74" y="1"/>
                    </a:moveTo>
                    <a:lnTo>
                      <a:pt x="0" y="2339"/>
                    </a:lnTo>
                    <a:lnTo>
                      <a:pt x="954" y="2339"/>
                    </a:lnTo>
                    <a:lnTo>
                      <a:pt x="944" y="32"/>
                    </a:lnTo>
                    <a:lnTo>
                      <a:pt x="7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3" name="Google Shape;3983;p63"/>
              <p:cNvSpPr/>
              <p:nvPr/>
            </p:nvSpPr>
            <p:spPr>
              <a:xfrm>
                <a:off x="3381050" y="863689"/>
                <a:ext cx="99841" cy="266539"/>
              </a:xfrm>
              <a:custGeom>
                <a:rect b="b" l="l" r="r" t="t"/>
                <a:pathLst>
                  <a:path extrusionOk="0" h="1794" w="672">
                    <a:moveTo>
                      <a:pt x="53" y="0"/>
                    </a:moveTo>
                    <a:lnTo>
                      <a:pt x="0" y="1772"/>
                    </a:lnTo>
                    <a:cubicBezTo>
                      <a:pt x="210" y="1783"/>
                      <a:pt x="441" y="1793"/>
                      <a:pt x="671" y="1793"/>
                    </a:cubicBezTo>
                    <a:lnTo>
                      <a:pt x="6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4" name="Google Shape;3984;p63"/>
              <p:cNvSpPr/>
              <p:nvPr/>
            </p:nvSpPr>
            <p:spPr>
              <a:xfrm>
                <a:off x="3094303" y="967988"/>
                <a:ext cx="112321" cy="140401"/>
              </a:xfrm>
              <a:custGeom>
                <a:rect b="b" l="l" r="r" t="t"/>
                <a:pathLst>
                  <a:path extrusionOk="0" h="945" w="756">
                    <a:moveTo>
                      <a:pt x="1" y="1"/>
                    </a:moveTo>
                    <a:lnTo>
                      <a:pt x="1" y="787"/>
                    </a:lnTo>
                    <a:cubicBezTo>
                      <a:pt x="232" y="850"/>
                      <a:pt x="473" y="903"/>
                      <a:pt x="735" y="945"/>
                    </a:cubicBezTo>
                    <a:lnTo>
                      <a:pt x="75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5" name="Google Shape;3985;p63"/>
              <p:cNvSpPr/>
              <p:nvPr/>
            </p:nvSpPr>
            <p:spPr>
              <a:xfrm>
                <a:off x="3504070" y="863689"/>
                <a:ext cx="151247" cy="268025"/>
              </a:xfrm>
              <a:custGeom>
                <a:rect b="b" l="l" r="r" t="t"/>
                <a:pathLst>
                  <a:path extrusionOk="0" h="1804" w="1018">
                    <a:moveTo>
                      <a:pt x="43" y="0"/>
                    </a:moveTo>
                    <a:lnTo>
                      <a:pt x="1" y="1804"/>
                    </a:lnTo>
                    <a:lnTo>
                      <a:pt x="74" y="1804"/>
                    </a:lnTo>
                    <a:cubicBezTo>
                      <a:pt x="399" y="1804"/>
                      <a:pt x="714" y="1783"/>
                      <a:pt x="1018" y="1772"/>
                    </a:cubicBezTo>
                    <a:lnTo>
                      <a:pt x="93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6" name="Google Shape;3986;p63"/>
              <p:cNvSpPr/>
              <p:nvPr/>
            </p:nvSpPr>
            <p:spPr>
              <a:xfrm>
                <a:off x="3225196" y="894741"/>
                <a:ext cx="135647" cy="230733"/>
              </a:xfrm>
              <a:custGeom>
                <a:rect b="b" l="l" r="r" t="t"/>
                <a:pathLst>
                  <a:path extrusionOk="0" h="1553" w="913">
                    <a:moveTo>
                      <a:pt x="43" y="1"/>
                    </a:moveTo>
                    <a:lnTo>
                      <a:pt x="1" y="1448"/>
                    </a:lnTo>
                    <a:cubicBezTo>
                      <a:pt x="284" y="1501"/>
                      <a:pt x="588" y="1532"/>
                      <a:pt x="913" y="1553"/>
                    </a:cubicBezTo>
                    <a:lnTo>
                      <a:pt x="913" y="32"/>
                    </a:lnTo>
                    <a:lnTo>
                      <a:pt x="4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7" name="Google Shape;3987;p63"/>
              <p:cNvSpPr/>
              <p:nvPr/>
            </p:nvSpPr>
            <p:spPr>
              <a:xfrm>
                <a:off x="3250157" y="913462"/>
                <a:ext cx="93601" cy="23623"/>
              </a:xfrm>
              <a:custGeom>
                <a:rect b="b" l="l" r="r" t="t"/>
                <a:pathLst>
                  <a:path extrusionOk="0" h="159" w="630">
                    <a:moveTo>
                      <a:pt x="0" y="1"/>
                    </a:moveTo>
                    <a:lnTo>
                      <a:pt x="0" y="158"/>
                    </a:lnTo>
                    <a:lnTo>
                      <a:pt x="630" y="158"/>
                    </a:lnTo>
                    <a:lnTo>
                      <a:pt x="63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8" name="Google Shape;3988;p63"/>
              <p:cNvSpPr/>
              <p:nvPr/>
            </p:nvSpPr>
            <p:spPr>
              <a:xfrm>
                <a:off x="3250157" y="952388"/>
                <a:ext cx="93601" cy="23623"/>
              </a:xfrm>
              <a:custGeom>
                <a:rect b="b" l="l" r="r" t="t"/>
                <a:pathLst>
                  <a:path extrusionOk="0" h="159" w="630">
                    <a:moveTo>
                      <a:pt x="0" y="1"/>
                    </a:moveTo>
                    <a:lnTo>
                      <a:pt x="0" y="158"/>
                    </a:lnTo>
                    <a:lnTo>
                      <a:pt x="619" y="158"/>
                    </a:lnTo>
                    <a:lnTo>
                      <a:pt x="63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9" name="Google Shape;3989;p63"/>
              <p:cNvSpPr/>
              <p:nvPr/>
            </p:nvSpPr>
            <p:spPr>
              <a:xfrm>
                <a:off x="3234556" y="1201695"/>
                <a:ext cx="106081" cy="20503"/>
              </a:xfrm>
              <a:custGeom>
                <a:rect b="b" l="l" r="r" t="t"/>
                <a:pathLst>
                  <a:path extrusionOk="0" h="138" w="714">
                    <a:moveTo>
                      <a:pt x="1" y="1"/>
                    </a:moveTo>
                    <a:lnTo>
                      <a:pt x="1" y="137"/>
                    </a:lnTo>
                    <a:lnTo>
                      <a:pt x="703" y="137"/>
                    </a:lnTo>
                    <a:lnTo>
                      <a:pt x="71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0" name="Google Shape;3990;p63"/>
              <p:cNvSpPr/>
              <p:nvPr/>
            </p:nvSpPr>
            <p:spPr>
              <a:xfrm>
                <a:off x="3416857" y="1198575"/>
                <a:ext cx="17234" cy="17383"/>
              </a:xfrm>
              <a:custGeom>
                <a:rect b="b" l="l" r="r" t="t"/>
                <a:pathLst>
                  <a:path extrusionOk="0" h="117" w="116">
                    <a:moveTo>
                      <a:pt x="63" y="1"/>
                    </a:moveTo>
                    <a:cubicBezTo>
                      <a:pt x="32" y="1"/>
                      <a:pt x="0" y="22"/>
                      <a:pt x="0" y="53"/>
                    </a:cubicBezTo>
                    <a:cubicBezTo>
                      <a:pt x="0" y="85"/>
                      <a:pt x="21" y="116"/>
                      <a:pt x="53" y="116"/>
                    </a:cubicBezTo>
                    <a:cubicBezTo>
                      <a:pt x="84" y="116"/>
                      <a:pt x="116" y="85"/>
                      <a:pt x="116" y="53"/>
                    </a:cubicBezTo>
                    <a:cubicBezTo>
                      <a:pt x="116" y="22"/>
                      <a:pt x="95" y="1"/>
                      <a:pt x="63"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1" name="Google Shape;3991;p63"/>
              <p:cNvSpPr/>
              <p:nvPr/>
            </p:nvSpPr>
            <p:spPr>
              <a:xfrm>
                <a:off x="3105297" y="982103"/>
                <a:ext cx="76515" cy="39075"/>
              </a:xfrm>
              <a:custGeom>
                <a:rect b="b" l="l" r="r" t="t"/>
                <a:pathLst>
                  <a:path extrusionOk="0" h="263" w="515">
                    <a:moveTo>
                      <a:pt x="514" y="0"/>
                    </a:moveTo>
                    <a:lnTo>
                      <a:pt x="11" y="21"/>
                    </a:lnTo>
                    <a:lnTo>
                      <a:pt x="0" y="262"/>
                    </a:lnTo>
                    <a:lnTo>
                      <a:pt x="514" y="241"/>
                    </a:lnTo>
                    <a:lnTo>
                      <a:pt x="514"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2" name="Google Shape;3992;p63"/>
              <p:cNvSpPr/>
              <p:nvPr/>
            </p:nvSpPr>
            <p:spPr>
              <a:xfrm>
                <a:off x="3106783" y="1195455"/>
                <a:ext cx="71909" cy="39223"/>
              </a:xfrm>
              <a:custGeom>
                <a:rect b="b" l="l" r="r" t="t"/>
                <a:pathLst>
                  <a:path extrusionOk="0" h="264" w="484">
                    <a:moveTo>
                      <a:pt x="483" y="1"/>
                    </a:moveTo>
                    <a:lnTo>
                      <a:pt x="11" y="22"/>
                    </a:lnTo>
                    <a:lnTo>
                      <a:pt x="1" y="263"/>
                    </a:lnTo>
                    <a:lnTo>
                      <a:pt x="483" y="242"/>
                    </a:lnTo>
                    <a:lnTo>
                      <a:pt x="483"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3" name="Google Shape;3993;p63"/>
              <p:cNvSpPr/>
              <p:nvPr/>
            </p:nvSpPr>
            <p:spPr>
              <a:xfrm>
                <a:off x="3571076" y="1195455"/>
                <a:ext cx="17234" cy="17383"/>
              </a:xfrm>
              <a:custGeom>
                <a:rect b="b" l="l" r="r" t="t"/>
                <a:pathLst>
                  <a:path extrusionOk="0" h="117" w="116">
                    <a:moveTo>
                      <a:pt x="64" y="1"/>
                    </a:moveTo>
                    <a:cubicBezTo>
                      <a:pt x="32" y="1"/>
                      <a:pt x="1" y="22"/>
                      <a:pt x="1" y="53"/>
                    </a:cubicBezTo>
                    <a:cubicBezTo>
                      <a:pt x="1" y="85"/>
                      <a:pt x="22" y="116"/>
                      <a:pt x="53" y="116"/>
                    </a:cubicBezTo>
                    <a:cubicBezTo>
                      <a:pt x="85" y="116"/>
                      <a:pt x="116" y="85"/>
                      <a:pt x="116" y="53"/>
                    </a:cubicBezTo>
                    <a:cubicBezTo>
                      <a:pt x="116" y="22"/>
                      <a:pt x="95" y="1"/>
                      <a:pt x="6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4" name="Google Shape;3994;p63"/>
              <p:cNvSpPr/>
              <p:nvPr/>
            </p:nvSpPr>
            <p:spPr>
              <a:xfrm>
                <a:off x="3566471" y="935302"/>
                <a:ext cx="17234" cy="15749"/>
              </a:xfrm>
              <a:custGeom>
                <a:rect b="b" l="l" r="r" t="t"/>
                <a:pathLst>
                  <a:path extrusionOk="0" h="106" w="116">
                    <a:moveTo>
                      <a:pt x="63" y="1"/>
                    </a:moveTo>
                    <a:cubicBezTo>
                      <a:pt x="32" y="1"/>
                      <a:pt x="11" y="22"/>
                      <a:pt x="11" y="53"/>
                    </a:cubicBezTo>
                    <a:cubicBezTo>
                      <a:pt x="0" y="85"/>
                      <a:pt x="32" y="105"/>
                      <a:pt x="63" y="105"/>
                    </a:cubicBezTo>
                    <a:cubicBezTo>
                      <a:pt x="95" y="105"/>
                      <a:pt x="116" y="85"/>
                      <a:pt x="116" y="53"/>
                    </a:cubicBezTo>
                    <a:cubicBezTo>
                      <a:pt x="116" y="22"/>
                      <a:pt x="95" y="1"/>
                      <a:pt x="63"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5" name="Google Shape;3995;p63"/>
              <p:cNvSpPr/>
              <p:nvPr/>
            </p:nvSpPr>
            <p:spPr>
              <a:xfrm>
                <a:off x="2080137" y="863689"/>
                <a:ext cx="110687" cy="378711"/>
              </a:xfrm>
              <a:custGeom>
                <a:rect b="b" l="l" r="r" t="t"/>
                <a:pathLst>
                  <a:path extrusionOk="0" h="2549" w="745">
                    <a:moveTo>
                      <a:pt x="0" y="0"/>
                    </a:moveTo>
                    <a:lnTo>
                      <a:pt x="32" y="2548"/>
                    </a:lnTo>
                    <a:lnTo>
                      <a:pt x="745" y="2548"/>
                    </a:lnTo>
                    <a:lnTo>
                      <a:pt x="5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6" name="Google Shape;3996;p63"/>
              <p:cNvSpPr/>
              <p:nvPr/>
            </p:nvSpPr>
            <p:spPr>
              <a:xfrm>
                <a:off x="1790269" y="967988"/>
                <a:ext cx="118561" cy="274413"/>
              </a:xfrm>
              <a:custGeom>
                <a:rect b="b" l="l" r="r" t="t"/>
                <a:pathLst>
                  <a:path extrusionOk="0" h="1847" w="798">
                    <a:moveTo>
                      <a:pt x="1" y="1"/>
                    </a:moveTo>
                    <a:lnTo>
                      <a:pt x="85" y="1846"/>
                    </a:lnTo>
                    <a:lnTo>
                      <a:pt x="798" y="1846"/>
                    </a:lnTo>
                    <a:lnTo>
                      <a:pt x="7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7" name="Google Shape;3997;p63"/>
              <p:cNvSpPr/>
              <p:nvPr/>
            </p:nvSpPr>
            <p:spPr>
              <a:xfrm>
                <a:off x="2203156" y="863689"/>
                <a:ext cx="166847" cy="378711"/>
              </a:xfrm>
              <a:custGeom>
                <a:rect b="b" l="l" r="r" t="t"/>
                <a:pathLst>
                  <a:path extrusionOk="0" h="2549" w="1123">
                    <a:moveTo>
                      <a:pt x="1" y="0"/>
                    </a:moveTo>
                    <a:lnTo>
                      <a:pt x="43" y="2548"/>
                    </a:lnTo>
                    <a:lnTo>
                      <a:pt x="1123" y="2548"/>
                    </a:lnTo>
                    <a:lnTo>
                      <a:pt x="8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8" name="Google Shape;3998;p63"/>
              <p:cNvSpPr/>
              <p:nvPr/>
            </p:nvSpPr>
            <p:spPr>
              <a:xfrm>
                <a:off x="2377730" y="863689"/>
                <a:ext cx="145007" cy="378711"/>
              </a:xfrm>
              <a:custGeom>
                <a:rect b="b" l="l" r="r" t="t"/>
                <a:pathLst>
                  <a:path extrusionOk="0" h="2549" w="976">
                    <a:moveTo>
                      <a:pt x="32" y="0"/>
                    </a:moveTo>
                    <a:lnTo>
                      <a:pt x="0" y="2548"/>
                    </a:lnTo>
                    <a:lnTo>
                      <a:pt x="891" y="2548"/>
                    </a:lnTo>
                    <a:lnTo>
                      <a:pt x="97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9" name="Google Shape;3999;p63"/>
              <p:cNvSpPr/>
              <p:nvPr/>
            </p:nvSpPr>
            <p:spPr>
              <a:xfrm>
                <a:off x="1924283" y="894741"/>
                <a:ext cx="146641" cy="347660"/>
              </a:xfrm>
              <a:custGeom>
                <a:rect b="b" l="l" r="r" t="t"/>
                <a:pathLst>
                  <a:path extrusionOk="0" h="2340" w="987">
                    <a:moveTo>
                      <a:pt x="1" y="1"/>
                    </a:moveTo>
                    <a:lnTo>
                      <a:pt x="32" y="2339"/>
                    </a:lnTo>
                    <a:lnTo>
                      <a:pt x="986" y="2339"/>
                    </a:lnTo>
                    <a:lnTo>
                      <a:pt x="881" y="32"/>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0" name="Google Shape;4000;p63"/>
              <p:cNvSpPr/>
              <p:nvPr/>
            </p:nvSpPr>
            <p:spPr>
              <a:xfrm>
                <a:off x="2080137" y="863689"/>
                <a:ext cx="104446" cy="266539"/>
              </a:xfrm>
              <a:custGeom>
                <a:rect b="b" l="l" r="r" t="t"/>
                <a:pathLst>
                  <a:path extrusionOk="0" h="1794" w="703">
                    <a:moveTo>
                      <a:pt x="0" y="0"/>
                    </a:moveTo>
                    <a:lnTo>
                      <a:pt x="21" y="1772"/>
                    </a:lnTo>
                    <a:cubicBezTo>
                      <a:pt x="241" y="1783"/>
                      <a:pt x="472" y="1793"/>
                      <a:pt x="703" y="1793"/>
                    </a:cubicBezTo>
                    <a:lnTo>
                      <a:pt x="58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1" name="Google Shape;4001;p63"/>
              <p:cNvSpPr/>
              <p:nvPr/>
            </p:nvSpPr>
            <p:spPr>
              <a:xfrm>
                <a:off x="1790269" y="967988"/>
                <a:ext cx="115441" cy="140401"/>
              </a:xfrm>
              <a:custGeom>
                <a:rect b="b" l="l" r="r" t="t"/>
                <a:pathLst>
                  <a:path extrusionOk="0" h="945" w="777">
                    <a:moveTo>
                      <a:pt x="1" y="1"/>
                    </a:moveTo>
                    <a:lnTo>
                      <a:pt x="43" y="787"/>
                    </a:lnTo>
                    <a:cubicBezTo>
                      <a:pt x="263" y="850"/>
                      <a:pt x="515" y="903"/>
                      <a:pt x="777" y="945"/>
                    </a:cubicBezTo>
                    <a:lnTo>
                      <a:pt x="76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2" name="Google Shape;4002;p63"/>
              <p:cNvSpPr/>
              <p:nvPr/>
            </p:nvSpPr>
            <p:spPr>
              <a:xfrm>
                <a:off x="2203156" y="863689"/>
                <a:ext cx="156001" cy="268025"/>
              </a:xfrm>
              <a:custGeom>
                <a:rect b="b" l="l" r="r" t="t"/>
                <a:pathLst>
                  <a:path extrusionOk="0" h="1804" w="1050">
                    <a:moveTo>
                      <a:pt x="1" y="0"/>
                    </a:moveTo>
                    <a:lnTo>
                      <a:pt x="32" y="1804"/>
                    </a:lnTo>
                    <a:lnTo>
                      <a:pt x="105" y="1804"/>
                    </a:lnTo>
                    <a:cubicBezTo>
                      <a:pt x="431" y="1804"/>
                      <a:pt x="745" y="1783"/>
                      <a:pt x="1049" y="1772"/>
                    </a:cubicBezTo>
                    <a:lnTo>
                      <a:pt x="89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3" name="Google Shape;4003;p63"/>
              <p:cNvSpPr/>
              <p:nvPr/>
            </p:nvSpPr>
            <p:spPr>
              <a:xfrm>
                <a:off x="2379216" y="863689"/>
                <a:ext cx="145007" cy="261785"/>
              </a:xfrm>
              <a:custGeom>
                <a:rect b="b" l="l" r="r" t="t"/>
                <a:pathLst>
                  <a:path extrusionOk="0" h="1762" w="976">
                    <a:moveTo>
                      <a:pt x="22" y="0"/>
                    </a:moveTo>
                    <a:lnTo>
                      <a:pt x="1" y="1762"/>
                    </a:lnTo>
                    <a:cubicBezTo>
                      <a:pt x="315" y="1730"/>
                      <a:pt x="619" y="1699"/>
                      <a:pt x="913" y="1657"/>
                    </a:cubicBezTo>
                    <a:lnTo>
                      <a:pt x="97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4" name="Google Shape;4004;p63"/>
              <p:cNvSpPr/>
              <p:nvPr/>
            </p:nvSpPr>
            <p:spPr>
              <a:xfrm>
                <a:off x="1924283" y="894741"/>
                <a:ext cx="140401" cy="230733"/>
              </a:xfrm>
              <a:custGeom>
                <a:rect b="b" l="l" r="r" t="t"/>
                <a:pathLst>
                  <a:path extrusionOk="0" h="1553" w="945">
                    <a:moveTo>
                      <a:pt x="1" y="1"/>
                    </a:moveTo>
                    <a:lnTo>
                      <a:pt x="22" y="1448"/>
                    </a:lnTo>
                    <a:cubicBezTo>
                      <a:pt x="315" y="1501"/>
                      <a:pt x="619" y="1532"/>
                      <a:pt x="944" y="1553"/>
                    </a:cubicBezTo>
                    <a:lnTo>
                      <a:pt x="881" y="32"/>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5" name="Google Shape;4005;p63"/>
              <p:cNvSpPr/>
              <p:nvPr/>
            </p:nvSpPr>
            <p:spPr>
              <a:xfrm>
                <a:off x="1944489" y="913462"/>
                <a:ext cx="93749" cy="23623"/>
              </a:xfrm>
              <a:custGeom>
                <a:rect b="b" l="l" r="r" t="t"/>
                <a:pathLst>
                  <a:path extrusionOk="0" h="159" w="631">
                    <a:moveTo>
                      <a:pt x="1" y="1"/>
                    </a:moveTo>
                    <a:lnTo>
                      <a:pt x="1" y="158"/>
                    </a:lnTo>
                    <a:lnTo>
                      <a:pt x="630" y="158"/>
                    </a:lnTo>
                    <a:lnTo>
                      <a:pt x="620"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6" name="Google Shape;4006;p63"/>
              <p:cNvSpPr/>
              <p:nvPr/>
            </p:nvSpPr>
            <p:spPr>
              <a:xfrm>
                <a:off x="1946123" y="952388"/>
                <a:ext cx="93601" cy="23623"/>
              </a:xfrm>
              <a:custGeom>
                <a:rect b="b" l="l" r="r" t="t"/>
                <a:pathLst>
                  <a:path extrusionOk="0" h="159" w="630">
                    <a:moveTo>
                      <a:pt x="0" y="1"/>
                    </a:moveTo>
                    <a:lnTo>
                      <a:pt x="0" y="158"/>
                    </a:lnTo>
                    <a:lnTo>
                      <a:pt x="630" y="158"/>
                    </a:lnTo>
                    <a:lnTo>
                      <a:pt x="619"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7" name="Google Shape;4007;p63"/>
              <p:cNvSpPr/>
              <p:nvPr/>
            </p:nvSpPr>
            <p:spPr>
              <a:xfrm>
                <a:off x="1941369" y="1201695"/>
                <a:ext cx="104595" cy="20503"/>
              </a:xfrm>
              <a:custGeom>
                <a:rect b="b" l="l" r="r" t="t"/>
                <a:pathLst>
                  <a:path extrusionOk="0" h="138" w="704">
                    <a:moveTo>
                      <a:pt x="1" y="1"/>
                    </a:moveTo>
                    <a:lnTo>
                      <a:pt x="1" y="137"/>
                    </a:lnTo>
                    <a:lnTo>
                      <a:pt x="704" y="137"/>
                    </a:lnTo>
                    <a:lnTo>
                      <a:pt x="704"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8" name="Google Shape;4008;p63"/>
              <p:cNvSpPr/>
              <p:nvPr/>
            </p:nvSpPr>
            <p:spPr>
              <a:xfrm>
                <a:off x="2122480" y="1201695"/>
                <a:ext cx="18572" cy="14263"/>
              </a:xfrm>
              <a:custGeom>
                <a:rect b="b" l="l" r="r" t="t"/>
                <a:pathLst>
                  <a:path extrusionOk="0" h="96" w="125">
                    <a:moveTo>
                      <a:pt x="104" y="1"/>
                    </a:moveTo>
                    <a:cubicBezTo>
                      <a:pt x="67" y="1"/>
                      <a:pt x="0" y="87"/>
                      <a:pt x="72" y="95"/>
                    </a:cubicBezTo>
                    <a:cubicBezTo>
                      <a:pt x="103" y="95"/>
                      <a:pt x="124" y="64"/>
                      <a:pt x="124" y="32"/>
                    </a:cubicBezTo>
                    <a:cubicBezTo>
                      <a:pt x="124" y="9"/>
                      <a:pt x="116" y="1"/>
                      <a:pt x="10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9" name="Google Shape;4009;p63"/>
              <p:cNvSpPr/>
              <p:nvPr/>
            </p:nvSpPr>
            <p:spPr>
              <a:xfrm>
                <a:off x="2401057" y="1179854"/>
                <a:ext cx="85875" cy="42343"/>
              </a:xfrm>
              <a:custGeom>
                <a:rect b="b" l="l" r="r" t="t"/>
                <a:pathLst>
                  <a:path extrusionOk="0" h="285" w="578">
                    <a:moveTo>
                      <a:pt x="0" y="1"/>
                    </a:moveTo>
                    <a:lnTo>
                      <a:pt x="11" y="284"/>
                    </a:lnTo>
                    <a:lnTo>
                      <a:pt x="577" y="284"/>
                    </a:lnTo>
                    <a:lnTo>
                      <a:pt x="577"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0" name="Google Shape;4010;p63"/>
              <p:cNvSpPr/>
              <p:nvPr/>
            </p:nvSpPr>
            <p:spPr>
              <a:xfrm>
                <a:off x="1804384" y="982103"/>
                <a:ext cx="74881" cy="39075"/>
              </a:xfrm>
              <a:custGeom>
                <a:rect b="b" l="l" r="r" t="t"/>
                <a:pathLst>
                  <a:path extrusionOk="0" h="263" w="504">
                    <a:moveTo>
                      <a:pt x="503" y="0"/>
                    </a:moveTo>
                    <a:lnTo>
                      <a:pt x="0" y="21"/>
                    </a:lnTo>
                    <a:lnTo>
                      <a:pt x="0" y="262"/>
                    </a:lnTo>
                    <a:lnTo>
                      <a:pt x="503" y="241"/>
                    </a:lnTo>
                    <a:lnTo>
                      <a:pt x="503" y="0"/>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1" name="Google Shape;4011;p63"/>
              <p:cNvSpPr/>
              <p:nvPr/>
            </p:nvSpPr>
            <p:spPr>
              <a:xfrm>
                <a:off x="1815229" y="1195455"/>
                <a:ext cx="70275" cy="39223"/>
              </a:xfrm>
              <a:custGeom>
                <a:rect b="b" l="l" r="r" t="t"/>
                <a:pathLst>
                  <a:path extrusionOk="0" h="264" w="473">
                    <a:moveTo>
                      <a:pt x="472" y="1"/>
                    </a:moveTo>
                    <a:lnTo>
                      <a:pt x="1" y="22"/>
                    </a:lnTo>
                    <a:lnTo>
                      <a:pt x="1" y="263"/>
                    </a:lnTo>
                    <a:lnTo>
                      <a:pt x="472" y="242"/>
                    </a:lnTo>
                    <a:lnTo>
                      <a:pt x="472" y="1"/>
                    </a:ln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2" name="Google Shape;4012;p63"/>
              <p:cNvSpPr/>
              <p:nvPr/>
            </p:nvSpPr>
            <p:spPr>
              <a:xfrm>
                <a:off x="2276403" y="1195455"/>
                <a:ext cx="18869" cy="17383"/>
              </a:xfrm>
              <a:custGeom>
                <a:rect b="b" l="l" r="r" t="t"/>
                <a:pathLst>
                  <a:path extrusionOk="0" h="117" w="127">
                    <a:moveTo>
                      <a:pt x="56" y="0"/>
                    </a:moveTo>
                    <a:cubicBezTo>
                      <a:pt x="1" y="0"/>
                      <a:pt x="3" y="116"/>
                      <a:pt x="63" y="116"/>
                    </a:cubicBezTo>
                    <a:cubicBezTo>
                      <a:pt x="95" y="116"/>
                      <a:pt x="126" y="85"/>
                      <a:pt x="126" y="53"/>
                    </a:cubicBezTo>
                    <a:cubicBezTo>
                      <a:pt x="126" y="22"/>
                      <a:pt x="95" y="1"/>
                      <a:pt x="63" y="1"/>
                    </a:cubicBezTo>
                    <a:cubicBezTo>
                      <a:pt x="61" y="0"/>
                      <a:pt x="58" y="0"/>
                      <a:pt x="56"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3" name="Google Shape;4013;p63"/>
              <p:cNvSpPr/>
              <p:nvPr/>
            </p:nvSpPr>
            <p:spPr>
              <a:xfrm>
                <a:off x="2261100" y="938422"/>
                <a:ext cx="18572" cy="12629"/>
              </a:xfrm>
              <a:custGeom>
                <a:rect b="b" l="l" r="r" t="t"/>
                <a:pathLst>
                  <a:path extrusionOk="0" h="85" w="125">
                    <a:moveTo>
                      <a:pt x="104" y="0"/>
                    </a:moveTo>
                    <a:cubicBezTo>
                      <a:pt x="67" y="0"/>
                      <a:pt x="1" y="84"/>
                      <a:pt x="72" y="84"/>
                    </a:cubicBezTo>
                    <a:cubicBezTo>
                      <a:pt x="103" y="84"/>
                      <a:pt x="124" y="64"/>
                      <a:pt x="124" y="32"/>
                    </a:cubicBezTo>
                    <a:cubicBezTo>
                      <a:pt x="124" y="9"/>
                      <a:pt x="116" y="0"/>
                      <a:pt x="104"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4" name="Google Shape;4014;p63"/>
              <p:cNvSpPr/>
              <p:nvPr/>
            </p:nvSpPr>
            <p:spPr>
              <a:xfrm>
                <a:off x="2433743" y="1140928"/>
                <a:ext cx="18869" cy="18869"/>
              </a:xfrm>
              <a:custGeom>
                <a:rect b="b" l="l" r="r" t="t"/>
                <a:pathLst>
                  <a:path extrusionOk="0" h="127" w="127">
                    <a:moveTo>
                      <a:pt x="64" y="1"/>
                    </a:moveTo>
                    <a:cubicBezTo>
                      <a:pt x="22" y="1"/>
                      <a:pt x="1" y="22"/>
                      <a:pt x="1" y="64"/>
                    </a:cubicBezTo>
                    <a:cubicBezTo>
                      <a:pt x="1" y="95"/>
                      <a:pt x="22" y="127"/>
                      <a:pt x="64" y="127"/>
                    </a:cubicBezTo>
                    <a:cubicBezTo>
                      <a:pt x="95" y="127"/>
                      <a:pt x="126" y="95"/>
                      <a:pt x="126" y="64"/>
                    </a:cubicBezTo>
                    <a:cubicBezTo>
                      <a:pt x="126" y="22"/>
                      <a:pt x="95" y="1"/>
                      <a:pt x="64" y="1"/>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5" name="Google Shape;4015;p63"/>
              <p:cNvSpPr/>
              <p:nvPr/>
            </p:nvSpPr>
            <p:spPr>
              <a:xfrm>
                <a:off x="2446966" y="939759"/>
                <a:ext cx="23177" cy="15897"/>
              </a:xfrm>
              <a:custGeom>
                <a:rect b="b" l="l" r="r" t="t"/>
                <a:pathLst>
                  <a:path extrusionOk="0" h="107" w="156">
                    <a:moveTo>
                      <a:pt x="135" y="0"/>
                    </a:moveTo>
                    <a:cubicBezTo>
                      <a:pt x="93" y="0"/>
                      <a:pt x="1" y="107"/>
                      <a:pt x="90" y="107"/>
                    </a:cubicBezTo>
                    <a:cubicBezTo>
                      <a:pt x="121" y="107"/>
                      <a:pt x="153" y="75"/>
                      <a:pt x="153" y="34"/>
                    </a:cubicBezTo>
                    <a:cubicBezTo>
                      <a:pt x="155" y="10"/>
                      <a:pt x="147" y="0"/>
                      <a:pt x="135" y="0"/>
                    </a:cubicBezTo>
                    <a:close/>
                  </a:path>
                </a:pathLst>
              </a:custGeom>
              <a:solidFill>
                <a:srgbClr val="FFF2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016" name="Google Shape;4016;p63"/>
          <p:cNvSpPr/>
          <p:nvPr/>
        </p:nvSpPr>
        <p:spPr>
          <a:xfrm>
            <a:off x="4" y="1229775"/>
            <a:ext cx="9143992" cy="78001"/>
          </a:xfrm>
          <a:custGeom>
            <a:rect b="b" l="l" r="r" t="t"/>
            <a:pathLst>
              <a:path extrusionOk="0" h="525" w="27171">
                <a:moveTo>
                  <a:pt x="1" y="1"/>
                </a:moveTo>
                <a:lnTo>
                  <a:pt x="1" y="525"/>
                </a:lnTo>
                <a:lnTo>
                  <a:pt x="27171" y="525"/>
                </a:lnTo>
                <a:lnTo>
                  <a:pt x="2717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National Library Workers Day XL by Slidesgo">
  <a:themeElements>
    <a:clrScheme name="Simple Light">
      <a:dk1>
        <a:srgbClr val="421B1A"/>
      </a:dk1>
      <a:lt1>
        <a:srgbClr val="FFF0D7"/>
      </a:lt1>
      <a:dk2>
        <a:srgbClr val="C13633"/>
      </a:dk2>
      <a:lt2>
        <a:srgbClr val="893128"/>
      </a:lt2>
      <a:accent1>
        <a:srgbClr val="722420"/>
      </a:accent1>
      <a:accent2>
        <a:srgbClr val="904D9E"/>
      </a:accent2>
      <a:accent3>
        <a:srgbClr val="3D7391"/>
      </a:accent3>
      <a:accent4>
        <a:srgbClr val="D88445"/>
      </a:accent4>
      <a:accent5>
        <a:srgbClr val="827423"/>
      </a:accent5>
      <a:accent6>
        <a:srgbClr val="C13633"/>
      </a:accent6>
      <a:hlink>
        <a:srgbClr val="FFBE3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