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2" r:id="rId3"/>
  </p:sldIdLst>
  <p:sldSz cx="121964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34" y="-108"/>
      </p:cViewPr>
      <p:guideLst>
        <p:guide orient="horz" pos="204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210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05" y="1600200"/>
            <a:ext cx="541337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09600" y="5372100"/>
            <a:ext cx="10978515" cy="63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8" tIns="45714" rIns="91428" bIns="45714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smtClean="0">
                <a:solidFill>
                  <a:schemeClr val="tx2"/>
                </a:solidFill>
              </a:rPr>
              <a:t>总结：</a:t>
            </a:r>
            <a:endParaRPr lang="zh-CN" altLang="en-US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4" y="2174875"/>
            <a:ext cx="5391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  <a:endParaRPr lang="en-US" altLang="zh-CN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  <a:endParaRPr lang="zh-CN" altLang="en-US" sz="53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  <a:endParaRPr lang="zh-CN" altLang="en-US" sz="21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827"/>
    </mc:Choice>
    <mc:Fallback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自定义</PresentationFormat>
  <Paragraphs>10</Paragraphs>
  <Slides>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仿宋_GB2312</vt:lpstr>
      <vt:lpstr>Calibri</vt:lpstr>
      <vt:lpstr>Arial Unicode MS</vt:lpstr>
      <vt:lpstr>仿宋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TomeRaider</cp:lastModifiedBy>
  <cp:revision>16</cp:revision>
  <dcterms:created xsi:type="dcterms:W3CDTF">2018-04-05T05:28:00Z</dcterms:created>
  <dcterms:modified xsi:type="dcterms:W3CDTF">2018-04-09T12:56:20Z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