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whodunnit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Event Log Filtration</a:t>
            </a:r>
          </a:p>
          <a:p>
            <a:r>
              <a:rPr lang="en-US" dirty="0" smtClean="0"/>
              <a:t>Cam Downs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Filtration (cont.)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43" y="1743333"/>
            <a:ext cx="2535026" cy="2062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39" y="1743333"/>
            <a:ext cx="203835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473" y="1743333"/>
            <a:ext cx="2028825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644" y="4225753"/>
            <a:ext cx="2538730" cy="2084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381" y="4225753"/>
            <a:ext cx="2188708" cy="18208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b="7203"/>
          <a:stretch/>
        </p:blipFill>
        <p:spPr>
          <a:xfrm>
            <a:off x="7076173" y="4225753"/>
            <a:ext cx="2143125" cy="18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Log 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674469"/>
            <a:ext cx="45815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3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52" y="1607279"/>
            <a:ext cx="2543175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52" y="3914388"/>
            <a:ext cx="3238500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073" y="1761867"/>
            <a:ext cx="58674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073" y="2295268"/>
            <a:ext cx="5867400" cy="33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Windows Event Viewer is great</a:t>
            </a:r>
          </a:p>
          <a:p>
            <a:r>
              <a:rPr lang="en-US" sz="2800" dirty="0" smtClean="0"/>
              <a:t>Allows sorting + filtering logs</a:t>
            </a:r>
          </a:p>
          <a:p>
            <a:r>
              <a:rPr lang="en-US" sz="2800" dirty="0" smtClean="0"/>
              <a:t>But it’s only a GUI</a:t>
            </a:r>
          </a:p>
          <a:p>
            <a:r>
              <a:rPr lang="en-US" sz="2800" dirty="0" smtClean="0"/>
              <a:t>No CLI alternative</a:t>
            </a:r>
          </a:p>
          <a:p>
            <a:pPr lvl="1"/>
            <a:r>
              <a:rPr lang="en-US" sz="2800" dirty="0" smtClean="0"/>
              <a:t>Except VBScript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828" y="3067564"/>
            <a:ext cx="49815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 a PowerShell alternative </a:t>
            </a:r>
          </a:p>
          <a:p>
            <a:r>
              <a:rPr lang="en-US" sz="2800" dirty="0" smtClean="0"/>
              <a:t>Improve scripting options</a:t>
            </a:r>
          </a:p>
          <a:p>
            <a:r>
              <a:rPr lang="en-US" sz="2800" dirty="0" smtClean="0"/>
              <a:t>Allow for automation</a:t>
            </a:r>
          </a:p>
          <a:p>
            <a:r>
              <a:rPr lang="en-US" sz="2800" dirty="0" smtClean="0"/>
              <a:t>Created for investigators</a:t>
            </a:r>
          </a:p>
          <a:p>
            <a:pPr lvl="1"/>
            <a:r>
              <a:rPr lang="en-US" sz="2800" dirty="0" smtClean="0"/>
              <a:t>Reduce time at scene</a:t>
            </a:r>
          </a:p>
          <a:p>
            <a:pPr lvl="1"/>
            <a:r>
              <a:rPr lang="en-US" sz="2800" dirty="0" smtClean="0"/>
              <a:t>Reduce time at keyboard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024" y="2778338"/>
            <a:ext cx="3683267" cy="27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Functional GUI</a:t>
            </a:r>
          </a:p>
          <a:p>
            <a:r>
              <a:rPr lang="en-US" sz="2800" dirty="0" smtClean="0"/>
              <a:t>Loads logs from local</a:t>
            </a:r>
          </a:p>
          <a:p>
            <a:r>
              <a:rPr lang="en-US" sz="2800" dirty="0" smtClean="0"/>
              <a:t>Edit filter</a:t>
            </a:r>
          </a:p>
          <a:p>
            <a:r>
              <a:rPr lang="en-US" sz="2800" dirty="0" smtClean="0"/>
              <a:t>Export filter and logs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86" y="2286000"/>
            <a:ext cx="3726577" cy="29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Modularity (allow dot sourcing)</a:t>
            </a:r>
          </a:p>
          <a:p>
            <a:pPr lvl="1"/>
            <a:r>
              <a:rPr lang="en-US" sz="2800" dirty="0" smtClean="0"/>
              <a:t>Requires refactoring</a:t>
            </a:r>
            <a:endParaRPr lang="en-US" sz="2600" dirty="0" smtClean="0"/>
          </a:p>
          <a:p>
            <a:r>
              <a:rPr lang="en-US" sz="2800" dirty="0" smtClean="0"/>
              <a:t>Support ranged inputs</a:t>
            </a:r>
          </a:p>
          <a:p>
            <a:r>
              <a:rPr lang="en-US" sz="2800" dirty="0" smtClean="0"/>
              <a:t>Read logs from a forensic image</a:t>
            </a:r>
          </a:p>
          <a:p>
            <a:pPr lvl="1"/>
            <a:r>
              <a:rPr lang="en-US" sz="2800" dirty="0" smtClean="0"/>
              <a:t>Read MFT </a:t>
            </a:r>
          </a:p>
          <a:p>
            <a:pPr lvl="1"/>
            <a:r>
              <a:rPr lang="en-US" sz="2800" dirty="0" smtClean="0"/>
              <a:t>C:\Windows\system32\winevt\logs</a:t>
            </a:r>
          </a:p>
        </p:txBody>
      </p:sp>
    </p:spTree>
    <p:extLst>
      <p:ext uri="{BB962C8B-B14F-4D97-AF65-F5344CB8AC3E}">
        <p14:creationId xmlns:p14="http://schemas.microsoft.com/office/powerpoint/2010/main" val="344777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PowerShell Export-CSV</a:t>
            </a:r>
          </a:p>
          <a:p>
            <a:pPr lvl="1"/>
            <a:r>
              <a:rPr lang="en-US" sz="2800" dirty="0" smtClean="0"/>
              <a:t>Doesn’t work on arrays</a:t>
            </a:r>
          </a:p>
          <a:p>
            <a:r>
              <a:rPr lang="en-US" sz="2800" dirty="0" smtClean="0"/>
              <a:t>PowerShell is incredibly useful</a:t>
            </a:r>
          </a:p>
          <a:p>
            <a:r>
              <a:rPr lang="en-US" sz="2800" dirty="0" smtClean="0"/>
              <a:t>Lots of industry professionals don’t have experience making tools or scripting</a:t>
            </a:r>
          </a:p>
        </p:txBody>
      </p:sp>
    </p:spTree>
    <p:extLst>
      <p:ext uri="{BB962C8B-B14F-4D97-AF65-F5344CB8AC3E}">
        <p14:creationId xmlns:p14="http://schemas.microsoft.com/office/powerpoint/2010/main" val="49957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in logs on my home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Set up a filter which excludes all logs generated by my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Display statistics on matching logs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Export matching logs to a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54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41698"/>
            <a:ext cx="2943225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16" y="1541698"/>
            <a:ext cx="3549650" cy="245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87" y="4203484"/>
            <a:ext cx="8963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55" y="1891999"/>
            <a:ext cx="2876550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93" y="1891998"/>
            <a:ext cx="2841166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706" y="1891999"/>
            <a:ext cx="2736430" cy="244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268" y="4751044"/>
            <a:ext cx="2152650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892" y="4751044"/>
            <a:ext cx="2238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280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591</TotalTime>
  <Words>154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whodunnit</vt:lpstr>
      <vt:lpstr>Background</vt:lpstr>
      <vt:lpstr>Purpose</vt:lpstr>
      <vt:lpstr>Current Status</vt:lpstr>
      <vt:lpstr>Future Outlook</vt:lpstr>
      <vt:lpstr>Lessons Learned</vt:lpstr>
      <vt:lpstr>Demo</vt:lpstr>
      <vt:lpstr>Loading Logs</vt:lpstr>
      <vt:lpstr>Filtration</vt:lpstr>
      <vt:lpstr>Filtration (cont.)</vt:lpstr>
      <vt:lpstr>Display Log Stats</vt:lpstr>
      <vt:lpstr>Export Logs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whodunnit</dc:title>
  <dc:creator>Cam Downs</dc:creator>
  <cp:lastModifiedBy>Cam Downs</cp:lastModifiedBy>
  <cp:revision>16</cp:revision>
  <dcterms:created xsi:type="dcterms:W3CDTF">2018-12-06T22:56:48Z</dcterms:created>
  <dcterms:modified xsi:type="dcterms:W3CDTF">2018-12-07T08:48:26Z</dcterms:modified>
</cp:coreProperties>
</file>