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C9ACFB-2EDE-4499-A1FA-717111F69CD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0726BBE-1A04-44E6-8F50-DEA9C9309177}">
      <dgm:prSet/>
      <dgm:spPr/>
      <dgm:t>
        <a:bodyPr/>
        <a:lstStyle/>
        <a:p>
          <a:pPr>
            <a:defRPr cap="all"/>
          </a:pPr>
          <a:r>
            <a:rPr lang="de-DE"/>
            <a:t>Erhöhte Lesbarkeit und Wartbarkeit</a:t>
          </a:r>
          <a:endParaRPr lang="en-US"/>
        </a:p>
      </dgm:t>
    </dgm:pt>
    <dgm:pt modelId="{21BE0571-B7D7-48CE-BE44-0ACD0C42356E}" type="parTrans" cxnId="{9CC5ACCF-753F-4A1F-A4DE-2EBBEDB51F54}">
      <dgm:prSet/>
      <dgm:spPr/>
      <dgm:t>
        <a:bodyPr/>
        <a:lstStyle/>
        <a:p>
          <a:endParaRPr lang="en-US"/>
        </a:p>
      </dgm:t>
    </dgm:pt>
    <dgm:pt modelId="{A88220E7-EFE6-446E-88C3-46FE94F9294D}" type="sibTrans" cxnId="{9CC5ACCF-753F-4A1F-A4DE-2EBBEDB51F54}">
      <dgm:prSet/>
      <dgm:spPr/>
      <dgm:t>
        <a:bodyPr/>
        <a:lstStyle/>
        <a:p>
          <a:endParaRPr lang="en-US"/>
        </a:p>
      </dgm:t>
    </dgm:pt>
    <dgm:pt modelId="{C62F038F-9C4B-4A8F-BB26-9F9D386D399D}">
      <dgm:prSet/>
      <dgm:spPr/>
      <dgm:t>
        <a:bodyPr/>
        <a:lstStyle/>
        <a:p>
          <a:pPr>
            <a:defRPr cap="all"/>
          </a:pPr>
          <a:r>
            <a:rPr lang="de-DE"/>
            <a:t>Reduzierung von Fehlern</a:t>
          </a:r>
          <a:endParaRPr lang="en-US"/>
        </a:p>
      </dgm:t>
    </dgm:pt>
    <dgm:pt modelId="{58683049-5399-4310-A336-A2A08BBE8A06}" type="parTrans" cxnId="{164B7998-6D51-4989-B7FD-4DFA324D9930}">
      <dgm:prSet/>
      <dgm:spPr/>
      <dgm:t>
        <a:bodyPr/>
        <a:lstStyle/>
        <a:p>
          <a:endParaRPr lang="en-US"/>
        </a:p>
      </dgm:t>
    </dgm:pt>
    <dgm:pt modelId="{5FED8FAF-9C9F-4DEB-9258-B01BE5A129D3}" type="sibTrans" cxnId="{164B7998-6D51-4989-B7FD-4DFA324D9930}">
      <dgm:prSet/>
      <dgm:spPr/>
      <dgm:t>
        <a:bodyPr/>
        <a:lstStyle/>
        <a:p>
          <a:endParaRPr lang="en-US"/>
        </a:p>
      </dgm:t>
    </dgm:pt>
    <dgm:pt modelId="{8113172E-83E3-46B7-B77A-587393D265BE}">
      <dgm:prSet/>
      <dgm:spPr/>
      <dgm:t>
        <a:bodyPr/>
        <a:lstStyle/>
        <a:p>
          <a:pPr>
            <a:defRPr cap="all"/>
          </a:pPr>
          <a:r>
            <a:rPr lang="de-DE"/>
            <a:t>Leichtere Anpassung des Codes</a:t>
          </a:r>
          <a:endParaRPr lang="en-US"/>
        </a:p>
      </dgm:t>
    </dgm:pt>
    <dgm:pt modelId="{27E84743-45FD-4464-9FFA-859359B8C1E8}" type="parTrans" cxnId="{1E72F538-F3B6-44E8-89A9-936FBA2B7BA3}">
      <dgm:prSet/>
      <dgm:spPr/>
      <dgm:t>
        <a:bodyPr/>
        <a:lstStyle/>
        <a:p>
          <a:endParaRPr lang="en-US"/>
        </a:p>
      </dgm:t>
    </dgm:pt>
    <dgm:pt modelId="{3D284590-79AF-4DF3-9B2E-FAA87FC362B1}" type="sibTrans" cxnId="{1E72F538-F3B6-44E8-89A9-936FBA2B7BA3}">
      <dgm:prSet/>
      <dgm:spPr/>
      <dgm:t>
        <a:bodyPr/>
        <a:lstStyle/>
        <a:p>
          <a:endParaRPr lang="en-US"/>
        </a:p>
      </dgm:t>
    </dgm:pt>
    <dgm:pt modelId="{9752EC1B-2D8A-4931-BD7D-D9C330212CAB}" type="pres">
      <dgm:prSet presAssocID="{9AC9ACFB-2EDE-4499-A1FA-717111F69CDC}" presName="root" presStyleCnt="0">
        <dgm:presLayoutVars>
          <dgm:dir/>
          <dgm:resizeHandles val="exact"/>
        </dgm:presLayoutVars>
      </dgm:prSet>
      <dgm:spPr/>
    </dgm:pt>
    <dgm:pt modelId="{D4FA9037-5257-414A-AD12-E3477CC7BB74}" type="pres">
      <dgm:prSet presAssocID="{50726BBE-1A04-44E6-8F50-DEA9C9309177}" presName="compNode" presStyleCnt="0"/>
      <dgm:spPr/>
    </dgm:pt>
    <dgm:pt modelId="{E8B28921-0E32-4160-B860-F1E02984F868}" type="pres">
      <dgm:prSet presAssocID="{50726BBE-1A04-44E6-8F50-DEA9C9309177}" presName="iconBgRect" presStyleLbl="bgShp" presStyleIdx="0" presStyleCnt="3"/>
      <dgm:spPr/>
    </dgm:pt>
    <dgm:pt modelId="{126FA783-9CEF-4714-A9E0-AF42DEE80B2B}" type="pres">
      <dgm:prSet presAssocID="{50726BBE-1A04-44E6-8F50-DEA9C93091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662BBAB-CEE1-424E-8FB0-8800FA5CE06B}" type="pres">
      <dgm:prSet presAssocID="{50726BBE-1A04-44E6-8F50-DEA9C9309177}" presName="spaceRect" presStyleCnt="0"/>
      <dgm:spPr/>
    </dgm:pt>
    <dgm:pt modelId="{A3CBBAB8-4616-4A17-B3D1-B0133AE5D5F3}" type="pres">
      <dgm:prSet presAssocID="{50726BBE-1A04-44E6-8F50-DEA9C9309177}" presName="textRect" presStyleLbl="revTx" presStyleIdx="0" presStyleCnt="3">
        <dgm:presLayoutVars>
          <dgm:chMax val="1"/>
          <dgm:chPref val="1"/>
        </dgm:presLayoutVars>
      </dgm:prSet>
      <dgm:spPr/>
    </dgm:pt>
    <dgm:pt modelId="{2BCE59C8-9C0C-4824-9A0D-8C335317EE46}" type="pres">
      <dgm:prSet presAssocID="{A88220E7-EFE6-446E-88C3-46FE94F9294D}" presName="sibTrans" presStyleCnt="0"/>
      <dgm:spPr/>
    </dgm:pt>
    <dgm:pt modelId="{692ADF28-D53B-440E-B794-33E52ED16AFE}" type="pres">
      <dgm:prSet presAssocID="{C62F038F-9C4B-4A8F-BB26-9F9D386D399D}" presName="compNode" presStyleCnt="0"/>
      <dgm:spPr/>
    </dgm:pt>
    <dgm:pt modelId="{016AEC21-63F4-42F3-83E7-92F232F22586}" type="pres">
      <dgm:prSet presAssocID="{C62F038F-9C4B-4A8F-BB26-9F9D386D399D}" presName="iconBgRect" presStyleLbl="bgShp" presStyleIdx="1" presStyleCnt="3"/>
      <dgm:spPr/>
    </dgm:pt>
    <dgm:pt modelId="{45657A5E-2B3B-4CEB-AB96-A6F1A2E8B905}" type="pres">
      <dgm:prSet presAssocID="{C62F038F-9C4B-4A8F-BB26-9F9D386D39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FF25D9D-6B6E-43A6-BD1B-6DDE41BF0C76}" type="pres">
      <dgm:prSet presAssocID="{C62F038F-9C4B-4A8F-BB26-9F9D386D399D}" presName="spaceRect" presStyleCnt="0"/>
      <dgm:spPr/>
    </dgm:pt>
    <dgm:pt modelId="{A6D4E633-3179-4DD1-9CC3-AC2B049ABD64}" type="pres">
      <dgm:prSet presAssocID="{C62F038F-9C4B-4A8F-BB26-9F9D386D399D}" presName="textRect" presStyleLbl="revTx" presStyleIdx="1" presStyleCnt="3">
        <dgm:presLayoutVars>
          <dgm:chMax val="1"/>
          <dgm:chPref val="1"/>
        </dgm:presLayoutVars>
      </dgm:prSet>
      <dgm:spPr/>
    </dgm:pt>
    <dgm:pt modelId="{F02E784E-606E-4E11-919D-C3EE123105BF}" type="pres">
      <dgm:prSet presAssocID="{5FED8FAF-9C9F-4DEB-9258-B01BE5A129D3}" presName="sibTrans" presStyleCnt="0"/>
      <dgm:spPr/>
    </dgm:pt>
    <dgm:pt modelId="{042F95FD-098A-41E8-A8B4-531B7B691F1C}" type="pres">
      <dgm:prSet presAssocID="{8113172E-83E3-46B7-B77A-587393D265BE}" presName="compNode" presStyleCnt="0"/>
      <dgm:spPr/>
    </dgm:pt>
    <dgm:pt modelId="{6D0A9086-7414-4267-96DA-F024195408B6}" type="pres">
      <dgm:prSet presAssocID="{8113172E-83E3-46B7-B77A-587393D265BE}" presName="iconBgRect" presStyleLbl="bgShp" presStyleIdx="2" presStyleCnt="3"/>
      <dgm:spPr/>
    </dgm:pt>
    <dgm:pt modelId="{C5F0325A-DF39-410D-A6E9-1D324A71B808}" type="pres">
      <dgm:prSet presAssocID="{8113172E-83E3-46B7-B77A-587393D265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FEAB2C70-6878-43DF-BCBD-1A0459098890}" type="pres">
      <dgm:prSet presAssocID="{8113172E-83E3-46B7-B77A-587393D265BE}" presName="spaceRect" presStyleCnt="0"/>
      <dgm:spPr/>
    </dgm:pt>
    <dgm:pt modelId="{FF94E068-7BD9-4360-911B-2EEC115355B6}" type="pres">
      <dgm:prSet presAssocID="{8113172E-83E3-46B7-B77A-587393D265B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B90E2D-F351-4575-A433-78F3A4F4F0A8}" type="presOf" srcId="{9AC9ACFB-2EDE-4499-A1FA-717111F69CDC}" destId="{9752EC1B-2D8A-4931-BD7D-D9C330212CAB}" srcOrd="0" destOrd="0" presId="urn:microsoft.com/office/officeart/2018/5/layout/IconCircleLabelList"/>
    <dgm:cxn modelId="{1E72F538-F3B6-44E8-89A9-936FBA2B7BA3}" srcId="{9AC9ACFB-2EDE-4499-A1FA-717111F69CDC}" destId="{8113172E-83E3-46B7-B77A-587393D265BE}" srcOrd="2" destOrd="0" parTransId="{27E84743-45FD-4464-9FFA-859359B8C1E8}" sibTransId="{3D284590-79AF-4DF3-9B2E-FAA87FC362B1}"/>
    <dgm:cxn modelId="{DCAE8E87-702B-4F56-B209-B609745F7315}" type="presOf" srcId="{C62F038F-9C4B-4A8F-BB26-9F9D386D399D}" destId="{A6D4E633-3179-4DD1-9CC3-AC2B049ABD64}" srcOrd="0" destOrd="0" presId="urn:microsoft.com/office/officeart/2018/5/layout/IconCircleLabelList"/>
    <dgm:cxn modelId="{164B7998-6D51-4989-B7FD-4DFA324D9930}" srcId="{9AC9ACFB-2EDE-4499-A1FA-717111F69CDC}" destId="{C62F038F-9C4B-4A8F-BB26-9F9D386D399D}" srcOrd="1" destOrd="0" parTransId="{58683049-5399-4310-A336-A2A08BBE8A06}" sibTransId="{5FED8FAF-9C9F-4DEB-9258-B01BE5A129D3}"/>
    <dgm:cxn modelId="{2CDF00AD-2CE8-46FB-B271-1D90654A7979}" type="presOf" srcId="{8113172E-83E3-46B7-B77A-587393D265BE}" destId="{FF94E068-7BD9-4360-911B-2EEC115355B6}" srcOrd="0" destOrd="0" presId="urn:microsoft.com/office/officeart/2018/5/layout/IconCircleLabelList"/>
    <dgm:cxn modelId="{823538AE-56A5-4AEB-9EA9-50B936594807}" type="presOf" srcId="{50726BBE-1A04-44E6-8F50-DEA9C9309177}" destId="{A3CBBAB8-4616-4A17-B3D1-B0133AE5D5F3}" srcOrd="0" destOrd="0" presId="urn:microsoft.com/office/officeart/2018/5/layout/IconCircleLabelList"/>
    <dgm:cxn modelId="{9CC5ACCF-753F-4A1F-A4DE-2EBBEDB51F54}" srcId="{9AC9ACFB-2EDE-4499-A1FA-717111F69CDC}" destId="{50726BBE-1A04-44E6-8F50-DEA9C9309177}" srcOrd="0" destOrd="0" parTransId="{21BE0571-B7D7-48CE-BE44-0ACD0C42356E}" sibTransId="{A88220E7-EFE6-446E-88C3-46FE94F9294D}"/>
    <dgm:cxn modelId="{7253F705-3098-4849-B082-276F6C529F47}" type="presParOf" srcId="{9752EC1B-2D8A-4931-BD7D-D9C330212CAB}" destId="{D4FA9037-5257-414A-AD12-E3477CC7BB74}" srcOrd="0" destOrd="0" presId="urn:microsoft.com/office/officeart/2018/5/layout/IconCircleLabelList"/>
    <dgm:cxn modelId="{958E10D1-F8A1-43F1-8B02-912BC96F4A58}" type="presParOf" srcId="{D4FA9037-5257-414A-AD12-E3477CC7BB74}" destId="{E8B28921-0E32-4160-B860-F1E02984F868}" srcOrd="0" destOrd="0" presId="urn:microsoft.com/office/officeart/2018/5/layout/IconCircleLabelList"/>
    <dgm:cxn modelId="{39A07BCA-45DF-490A-9843-E7D4E333BBD6}" type="presParOf" srcId="{D4FA9037-5257-414A-AD12-E3477CC7BB74}" destId="{126FA783-9CEF-4714-A9E0-AF42DEE80B2B}" srcOrd="1" destOrd="0" presId="urn:microsoft.com/office/officeart/2018/5/layout/IconCircleLabelList"/>
    <dgm:cxn modelId="{6FC6F847-B1F6-4C99-AEBA-CA135F17D234}" type="presParOf" srcId="{D4FA9037-5257-414A-AD12-E3477CC7BB74}" destId="{2662BBAB-CEE1-424E-8FB0-8800FA5CE06B}" srcOrd="2" destOrd="0" presId="urn:microsoft.com/office/officeart/2018/5/layout/IconCircleLabelList"/>
    <dgm:cxn modelId="{39FBCC6A-1BEA-4881-AD05-93B2B28C8B78}" type="presParOf" srcId="{D4FA9037-5257-414A-AD12-E3477CC7BB74}" destId="{A3CBBAB8-4616-4A17-B3D1-B0133AE5D5F3}" srcOrd="3" destOrd="0" presId="urn:microsoft.com/office/officeart/2018/5/layout/IconCircleLabelList"/>
    <dgm:cxn modelId="{56F88166-7C3D-4BBA-8159-65283F9D5DA2}" type="presParOf" srcId="{9752EC1B-2D8A-4931-BD7D-D9C330212CAB}" destId="{2BCE59C8-9C0C-4824-9A0D-8C335317EE46}" srcOrd="1" destOrd="0" presId="urn:microsoft.com/office/officeart/2018/5/layout/IconCircleLabelList"/>
    <dgm:cxn modelId="{A89C937F-60AE-4C04-BDA0-FAAB5F798EBD}" type="presParOf" srcId="{9752EC1B-2D8A-4931-BD7D-D9C330212CAB}" destId="{692ADF28-D53B-440E-B794-33E52ED16AFE}" srcOrd="2" destOrd="0" presId="urn:microsoft.com/office/officeart/2018/5/layout/IconCircleLabelList"/>
    <dgm:cxn modelId="{7934AB99-E99E-4572-87AC-99D3043DF597}" type="presParOf" srcId="{692ADF28-D53B-440E-B794-33E52ED16AFE}" destId="{016AEC21-63F4-42F3-83E7-92F232F22586}" srcOrd="0" destOrd="0" presId="urn:microsoft.com/office/officeart/2018/5/layout/IconCircleLabelList"/>
    <dgm:cxn modelId="{1A66CD40-EE0B-478B-9DD6-A8A46D752DB9}" type="presParOf" srcId="{692ADF28-D53B-440E-B794-33E52ED16AFE}" destId="{45657A5E-2B3B-4CEB-AB96-A6F1A2E8B905}" srcOrd="1" destOrd="0" presId="urn:microsoft.com/office/officeart/2018/5/layout/IconCircleLabelList"/>
    <dgm:cxn modelId="{FFE6CC32-2117-44D2-87A2-5DC18E2F5AA6}" type="presParOf" srcId="{692ADF28-D53B-440E-B794-33E52ED16AFE}" destId="{8FF25D9D-6B6E-43A6-BD1B-6DDE41BF0C76}" srcOrd="2" destOrd="0" presId="urn:microsoft.com/office/officeart/2018/5/layout/IconCircleLabelList"/>
    <dgm:cxn modelId="{E5397D96-4984-4C86-9C65-F7C6410BDD33}" type="presParOf" srcId="{692ADF28-D53B-440E-B794-33E52ED16AFE}" destId="{A6D4E633-3179-4DD1-9CC3-AC2B049ABD64}" srcOrd="3" destOrd="0" presId="urn:microsoft.com/office/officeart/2018/5/layout/IconCircleLabelList"/>
    <dgm:cxn modelId="{D5D0EB9F-9496-4FD1-ACAF-72C704D53826}" type="presParOf" srcId="{9752EC1B-2D8A-4931-BD7D-D9C330212CAB}" destId="{F02E784E-606E-4E11-919D-C3EE123105BF}" srcOrd="3" destOrd="0" presId="urn:microsoft.com/office/officeart/2018/5/layout/IconCircleLabelList"/>
    <dgm:cxn modelId="{970BA52C-72B1-4F1A-8382-148077074E8E}" type="presParOf" srcId="{9752EC1B-2D8A-4931-BD7D-D9C330212CAB}" destId="{042F95FD-098A-41E8-A8B4-531B7B691F1C}" srcOrd="4" destOrd="0" presId="urn:microsoft.com/office/officeart/2018/5/layout/IconCircleLabelList"/>
    <dgm:cxn modelId="{C11C6A60-A4F2-46C1-8F66-7B7BC52628E3}" type="presParOf" srcId="{042F95FD-098A-41E8-A8B4-531B7B691F1C}" destId="{6D0A9086-7414-4267-96DA-F024195408B6}" srcOrd="0" destOrd="0" presId="urn:microsoft.com/office/officeart/2018/5/layout/IconCircleLabelList"/>
    <dgm:cxn modelId="{EB1E47E5-3598-4D9B-8B46-748C088F6B9E}" type="presParOf" srcId="{042F95FD-098A-41E8-A8B4-531B7B691F1C}" destId="{C5F0325A-DF39-410D-A6E9-1D324A71B808}" srcOrd="1" destOrd="0" presId="urn:microsoft.com/office/officeart/2018/5/layout/IconCircleLabelList"/>
    <dgm:cxn modelId="{FF1EE1B9-10A2-4831-9D76-142FBB864399}" type="presParOf" srcId="{042F95FD-098A-41E8-A8B4-531B7B691F1C}" destId="{FEAB2C70-6878-43DF-BCBD-1A0459098890}" srcOrd="2" destOrd="0" presId="urn:microsoft.com/office/officeart/2018/5/layout/IconCircleLabelList"/>
    <dgm:cxn modelId="{D9A812E9-015E-43B3-A7E8-B044D828AC57}" type="presParOf" srcId="{042F95FD-098A-41E8-A8B4-531B7B691F1C}" destId="{FF94E068-7BD9-4360-911B-2EEC115355B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574E13-19C6-43EB-8E48-0FABA689FF6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04DEEE-EE71-4A7A-9857-B8E1F05EC50E}">
      <dgm:prSet/>
      <dgm:spPr/>
      <dgm:t>
        <a:bodyPr/>
        <a:lstStyle/>
        <a:p>
          <a:r>
            <a:rPr lang="de-DE" dirty="0"/>
            <a:t>Erleichtert die Zusammenarbeit</a:t>
          </a:r>
          <a:endParaRPr lang="en-US" dirty="0"/>
        </a:p>
      </dgm:t>
    </dgm:pt>
    <dgm:pt modelId="{04D534F2-998B-49B2-8936-6FCCF515E86B}" type="parTrans" cxnId="{A83D7EEC-1523-4486-B892-339F9DC2C1D5}">
      <dgm:prSet/>
      <dgm:spPr/>
      <dgm:t>
        <a:bodyPr/>
        <a:lstStyle/>
        <a:p>
          <a:endParaRPr lang="en-US"/>
        </a:p>
      </dgm:t>
    </dgm:pt>
    <dgm:pt modelId="{8E4543E9-8174-4484-B1EF-5D6B78B24096}" type="sibTrans" cxnId="{A83D7EEC-1523-4486-B892-339F9DC2C1D5}">
      <dgm:prSet/>
      <dgm:spPr/>
      <dgm:t>
        <a:bodyPr/>
        <a:lstStyle/>
        <a:p>
          <a:endParaRPr lang="en-US"/>
        </a:p>
      </dgm:t>
    </dgm:pt>
    <dgm:pt modelId="{EC2BE52F-1F42-4475-BB7E-D200F25E8914}">
      <dgm:prSet/>
      <dgm:spPr/>
      <dgm:t>
        <a:bodyPr/>
        <a:lstStyle/>
        <a:p>
          <a:r>
            <a:rPr lang="de-DE" dirty="0"/>
            <a:t>Skalierbarkeit und Erweiterbarkeit</a:t>
          </a:r>
          <a:endParaRPr lang="en-US" dirty="0"/>
        </a:p>
      </dgm:t>
    </dgm:pt>
    <dgm:pt modelId="{9EA25EBC-A711-4CE5-9366-F53A827E0D9D}" type="parTrans" cxnId="{61FEDF2A-11B8-4D37-A630-6E95B1D56B7A}">
      <dgm:prSet/>
      <dgm:spPr/>
      <dgm:t>
        <a:bodyPr/>
        <a:lstStyle/>
        <a:p>
          <a:endParaRPr lang="en-US"/>
        </a:p>
      </dgm:t>
    </dgm:pt>
    <dgm:pt modelId="{F502E260-293F-4C37-9FCA-710AD3B7161D}" type="sibTrans" cxnId="{61FEDF2A-11B8-4D37-A630-6E95B1D56B7A}">
      <dgm:prSet/>
      <dgm:spPr/>
      <dgm:t>
        <a:bodyPr/>
        <a:lstStyle/>
        <a:p>
          <a:endParaRPr lang="en-US"/>
        </a:p>
      </dgm:t>
    </dgm:pt>
    <dgm:pt modelId="{B4CBB2EC-C770-4519-A726-18739FEEEA35}">
      <dgm:prSet/>
      <dgm:spPr/>
      <dgm:t>
        <a:bodyPr/>
        <a:lstStyle/>
        <a:p>
          <a:r>
            <a:rPr lang="de-DE" dirty="0"/>
            <a:t>Erhöhte Testbarkeit</a:t>
          </a:r>
          <a:endParaRPr lang="en-US" dirty="0"/>
        </a:p>
      </dgm:t>
    </dgm:pt>
    <dgm:pt modelId="{E175BF8B-EDAB-49BE-8943-6CCBAB670E1D}" type="parTrans" cxnId="{95704075-6826-4203-96D1-089340627541}">
      <dgm:prSet/>
      <dgm:spPr/>
      <dgm:t>
        <a:bodyPr/>
        <a:lstStyle/>
        <a:p>
          <a:endParaRPr lang="en-US"/>
        </a:p>
      </dgm:t>
    </dgm:pt>
    <dgm:pt modelId="{DE70533B-51AD-4BBE-8527-B475C910F68C}" type="sibTrans" cxnId="{95704075-6826-4203-96D1-089340627541}">
      <dgm:prSet/>
      <dgm:spPr/>
      <dgm:t>
        <a:bodyPr/>
        <a:lstStyle/>
        <a:p>
          <a:endParaRPr lang="en-US"/>
        </a:p>
      </dgm:t>
    </dgm:pt>
    <dgm:pt modelId="{B2351B15-407F-4E0E-82A3-B9A919B5DE6F}" type="pres">
      <dgm:prSet presAssocID="{4E574E13-19C6-43EB-8E48-0FABA689FF68}" presName="Name0" presStyleCnt="0">
        <dgm:presLayoutVars>
          <dgm:dir/>
          <dgm:animLvl val="lvl"/>
          <dgm:resizeHandles val="exact"/>
        </dgm:presLayoutVars>
      </dgm:prSet>
      <dgm:spPr/>
    </dgm:pt>
    <dgm:pt modelId="{365356BF-870A-42AE-8430-2D1352BDA728}" type="pres">
      <dgm:prSet presAssocID="{C304DEEE-EE71-4A7A-9857-B8E1F05EC50E}" presName="linNode" presStyleCnt="0"/>
      <dgm:spPr/>
    </dgm:pt>
    <dgm:pt modelId="{E8BBDA00-8B67-40E7-A811-CAFA66B3DFBE}" type="pres">
      <dgm:prSet presAssocID="{C304DEEE-EE71-4A7A-9857-B8E1F05EC50E}" presName="parentText" presStyleLbl="node1" presStyleIdx="0" presStyleCnt="3" custScaleX="225369" custLinFactNeighborX="135" custLinFactNeighborY="-8367">
        <dgm:presLayoutVars>
          <dgm:chMax val="1"/>
          <dgm:bulletEnabled val="1"/>
        </dgm:presLayoutVars>
      </dgm:prSet>
      <dgm:spPr/>
    </dgm:pt>
    <dgm:pt modelId="{23833374-CF8A-4DBE-8E32-2EA945D067D5}" type="pres">
      <dgm:prSet presAssocID="{8E4543E9-8174-4484-B1EF-5D6B78B24096}" presName="sp" presStyleCnt="0"/>
      <dgm:spPr/>
    </dgm:pt>
    <dgm:pt modelId="{35F036EA-2BD3-4B7E-AF4C-0CDD60A90096}" type="pres">
      <dgm:prSet presAssocID="{EC2BE52F-1F42-4475-BB7E-D200F25E8914}" presName="linNode" presStyleCnt="0"/>
      <dgm:spPr/>
    </dgm:pt>
    <dgm:pt modelId="{43F23ED6-B70E-4ACD-91BB-83C46AD979B6}" type="pres">
      <dgm:prSet presAssocID="{EC2BE52F-1F42-4475-BB7E-D200F25E8914}" presName="parentText" presStyleLbl="node1" presStyleIdx="1" presStyleCnt="3" custScaleX="224939">
        <dgm:presLayoutVars>
          <dgm:chMax val="1"/>
          <dgm:bulletEnabled val="1"/>
        </dgm:presLayoutVars>
      </dgm:prSet>
      <dgm:spPr/>
    </dgm:pt>
    <dgm:pt modelId="{7B9A7949-DE01-4F36-BD3A-6046E2D67C7C}" type="pres">
      <dgm:prSet presAssocID="{F502E260-293F-4C37-9FCA-710AD3B7161D}" presName="sp" presStyleCnt="0"/>
      <dgm:spPr/>
    </dgm:pt>
    <dgm:pt modelId="{D15FAB4B-5669-4E76-8466-87BFABC1F622}" type="pres">
      <dgm:prSet presAssocID="{B4CBB2EC-C770-4519-A726-18739FEEEA35}" presName="linNode" presStyleCnt="0"/>
      <dgm:spPr/>
    </dgm:pt>
    <dgm:pt modelId="{C4171B33-9FCC-4B2C-AB72-728B10E4926B}" type="pres">
      <dgm:prSet presAssocID="{B4CBB2EC-C770-4519-A726-18739FEEEA35}" presName="parentText" presStyleLbl="node1" presStyleIdx="2" presStyleCnt="3" custScaleX="224508">
        <dgm:presLayoutVars>
          <dgm:chMax val="1"/>
          <dgm:bulletEnabled val="1"/>
        </dgm:presLayoutVars>
      </dgm:prSet>
      <dgm:spPr/>
    </dgm:pt>
  </dgm:ptLst>
  <dgm:cxnLst>
    <dgm:cxn modelId="{61FEDF2A-11B8-4D37-A630-6E95B1D56B7A}" srcId="{4E574E13-19C6-43EB-8E48-0FABA689FF68}" destId="{EC2BE52F-1F42-4475-BB7E-D200F25E8914}" srcOrd="1" destOrd="0" parTransId="{9EA25EBC-A711-4CE5-9366-F53A827E0D9D}" sibTransId="{F502E260-293F-4C37-9FCA-710AD3B7161D}"/>
    <dgm:cxn modelId="{4FD4EB5F-2ABF-4977-A2B0-9C25BB7861DF}" type="presOf" srcId="{EC2BE52F-1F42-4475-BB7E-D200F25E8914}" destId="{43F23ED6-B70E-4ACD-91BB-83C46AD979B6}" srcOrd="0" destOrd="0" presId="urn:microsoft.com/office/officeart/2005/8/layout/vList5"/>
    <dgm:cxn modelId="{95704075-6826-4203-96D1-089340627541}" srcId="{4E574E13-19C6-43EB-8E48-0FABA689FF68}" destId="{B4CBB2EC-C770-4519-A726-18739FEEEA35}" srcOrd="2" destOrd="0" parTransId="{E175BF8B-EDAB-49BE-8943-6CCBAB670E1D}" sibTransId="{DE70533B-51AD-4BBE-8527-B475C910F68C}"/>
    <dgm:cxn modelId="{D3A0879E-F190-4266-B276-E1ABC3D41ACD}" type="presOf" srcId="{4E574E13-19C6-43EB-8E48-0FABA689FF68}" destId="{B2351B15-407F-4E0E-82A3-B9A919B5DE6F}" srcOrd="0" destOrd="0" presId="urn:microsoft.com/office/officeart/2005/8/layout/vList5"/>
    <dgm:cxn modelId="{1D5C67A0-EB47-4BC5-B974-90AA8BD875E1}" type="presOf" srcId="{B4CBB2EC-C770-4519-A726-18739FEEEA35}" destId="{C4171B33-9FCC-4B2C-AB72-728B10E4926B}" srcOrd="0" destOrd="0" presId="urn:microsoft.com/office/officeart/2005/8/layout/vList5"/>
    <dgm:cxn modelId="{CFEEAFC3-DA80-4C40-BF34-1A7F75B71221}" type="presOf" srcId="{C304DEEE-EE71-4A7A-9857-B8E1F05EC50E}" destId="{E8BBDA00-8B67-40E7-A811-CAFA66B3DFBE}" srcOrd="0" destOrd="0" presId="urn:microsoft.com/office/officeart/2005/8/layout/vList5"/>
    <dgm:cxn modelId="{A83D7EEC-1523-4486-B892-339F9DC2C1D5}" srcId="{4E574E13-19C6-43EB-8E48-0FABA689FF68}" destId="{C304DEEE-EE71-4A7A-9857-B8E1F05EC50E}" srcOrd="0" destOrd="0" parTransId="{04D534F2-998B-49B2-8936-6FCCF515E86B}" sibTransId="{8E4543E9-8174-4484-B1EF-5D6B78B24096}"/>
    <dgm:cxn modelId="{18445884-A4A5-402E-AE67-866A7CD2F819}" type="presParOf" srcId="{B2351B15-407F-4E0E-82A3-B9A919B5DE6F}" destId="{365356BF-870A-42AE-8430-2D1352BDA728}" srcOrd="0" destOrd="0" presId="urn:microsoft.com/office/officeart/2005/8/layout/vList5"/>
    <dgm:cxn modelId="{7676DC05-7419-4ABE-9B86-53320E62FA1C}" type="presParOf" srcId="{365356BF-870A-42AE-8430-2D1352BDA728}" destId="{E8BBDA00-8B67-40E7-A811-CAFA66B3DFBE}" srcOrd="0" destOrd="0" presId="urn:microsoft.com/office/officeart/2005/8/layout/vList5"/>
    <dgm:cxn modelId="{870FF7B3-F49D-4FAC-9B3A-415379F0C286}" type="presParOf" srcId="{B2351B15-407F-4E0E-82A3-B9A919B5DE6F}" destId="{23833374-CF8A-4DBE-8E32-2EA945D067D5}" srcOrd="1" destOrd="0" presId="urn:microsoft.com/office/officeart/2005/8/layout/vList5"/>
    <dgm:cxn modelId="{8D87E395-5C27-4349-9F44-ACCFD73B2E0F}" type="presParOf" srcId="{B2351B15-407F-4E0E-82A3-B9A919B5DE6F}" destId="{35F036EA-2BD3-4B7E-AF4C-0CDD60A90096}" srcOrd="2" destOrd="0" presId="urn:microsoft.com/office/officeart/2005/8/layout/vList5"/>
    <dgm:cxn modelId="{6C229F7B-231F-4D9C-8DAC-B46B9434C710}" type="presParOf" srcId="{35F036EA-2BD3-4B7E-AF4C-0CDD60A90096}" destId="{43F23ED6-B70E-4ACD-91BB-83C46AD979B6}" srcOrd="0" destOrd="0" presId="urn:microsoft.com/office/officeart/2005/8/layout/vList5"/>
    <dgm:cxn modelId="{FD7C9A67-DB89-4235-B8B3-C067AD84BA5F}" type="presParOf" srcId="{B2351B15-407F-4E0E-82A3-B9A919B5DE6F}" destId="{7B9A7949-DE01-4F36-BD3A-6046E2D67C7C}" srcOrd="3" destOrd="0" presId="urn:microsoft.com/office/officeart/2005/8/layout/vList5"/>
    <dgm:cxn modelId="{D0E7E533-A0F5-4EC6-8679-6F083105ACB9}" type="presParOf" srcId="{B2351B15-407F-4E0E-82A3-B9A919B5DE6F}" destId="{D15FAB4B-5669-4E76-8466-87BFABC1F622}" srcOrd="4" destOrd="0" presId="urn:microsoft.com/office/officeart/2005/8/layout/vList5"/>
    <dgm:cxn modelId="{9C04D3D9-006E-4F75-9D0E-E7434921B705}" type="presParOf" srcId="{D15FAB4B-5669-4E76-8466-87BFABC1F622}" destId="{C4171B33-9FCC-4B2C-AB72-728B10E4926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28921-0E32-4160-B860-F1E02984F868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FA783-9CEF-4714-A9E0-AF42DEE80B2B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BBAB8-4616-4A17-B3D1-B0133AE5D5F3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/>
            <a:t>Erhöhte Lesbarkeit und Wartbarkeit</a:t>
          </a:r>
          <a:endParaRPr lang="en-US" sz="2300" kern="1200"/>
        </a:p>
      </dsp:txBody>
      <dsp:txXfrm>
        <a:off x="93445" y="3018902"/>
        <a:ext cx="3206250" cy="720000"/>
      </dsp:txXfrm>
    </dsp:sp>
    <dsp:sp modelId="{016AEC21-63F4-42F3-83E7-92F232F22586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57A5E-2B3B-4CEB-AB96-A6F1A2E8B905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4E633-3179-4DD1-9CC3-AC2B049ABD64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/>
            <a:t>Reduzierung von Fehlern</a:t>
          </a:r>
          <a:endParaRPr lang="en-US" sz="2300" kern="1200"/>
        </a:p>
      </dsp:txBody>
      <dsp:txXfrm>
        <a:off x="3860789" y="3018902"/>
        <a:ext cx="3206250" cy="720000"/>
      </dsp:txXfrm>
    </dsp:sp>
    <dsp:sp modelId="{6D0A9086-7414-4267-96DA-F024195408B6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0325A-DF39-410D-A6E9-1D324A71B808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4E068-7BD9-4360-911B-2EEC115355B6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/>
            <a:t>Leichtere Anpassung des Codes</a:t>
          </a:r>
          <a:endParaRPr lang="en-US" sz="2300" kern="1200"/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BDA00-8B67-40E7-A811-CAFA66B3DFBE}">
      <dsp:nvSpPr>
        <dsp:cNvPr id="0" name=""/>
        <dsp:cNvSpPr/>
      </dsp:nvSpPr>
      <dsp:spPr>
        <a:xfrm>
          <a:off x="1036196" y="0"/>
          <a:ext cx="8866058" cy="11889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kern="1200" dirty="0"/>
            <a:t>Erleichtert die Zusammenarbeit</a:t>
          </a:r>
          <a:endParaRPr lang="en-US" sz="4400" kern="1200" dirty="0"/>
        </a:p>
      </dsp:txBody>
      <dsp:txXfrm>
        <a:off x="1094237" y="58041"/>
        <a:ext cx="8749976" cy="1072886"/>
      </dsp:txXfrm>
    </dsp:sp>
    <dsp:sp modelId="{43F23ED6-B70E-4ACD-91BB-83C46AD979B6}">
      <dsp:nvSpPr>
        <dsp:cNvPr id="0" name=""/>
        <dsp:cNvSpPr/>
      </dsp:nvSpPr>
      <dsp:spPr>
        <a:xfrm>
          <a:off x="1030885" y="1250218"/>
          <a:ext cx="8849141" cy="118896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Skalierbarkeit und Erweiterbarkeit</a:t>
          </a:r>
          <a:endParaRPr lang="en-US" sz="4300" kern="1200" dirty="0"/>
        </a:p>
      </dsp:txBody>
      <dsp:txXfrm>
        <a:off x="1088926" y="1308259"/>
        <a:ext cx="8733059" cy="1072886"/>
      </dsp:txXfrm>
    </dsp:sp>
    <dsp:sp modelId="{C4171B33-9FCC-4B2C-AB72-728B10E4926B}">
      <dsp:nvSpPr>
        <dsp:cNvPr id="0" name=""/>
        <dsp:cNvSpPr/>
      </dsp:nvSpPr>
      <dsp:spPr>
        <a:xfrm>
          <a:off x="1030885" y="2498635"/>
          <a:ext cx="8832186" cy="118896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Erhöhte Testbarkeit</a:t>
          </a:r>
          <a:endParaRPr lang="en-US" sz="4300" kern="1200" dirty="0"/>
        </a:p>
      </dsp:txBody>
      <dsp:txXfrm>
        <a:off x="1088926" y="2556676"/>
        <a:ext cx="8716104" cy="1072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3C954-CCDA-406E-0D35-F4BED031A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32A879-EF34-6DAD-83CA-8AB05FD56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228AD-B6A8-AD6D-7081-D16594EE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30B0-CC73-4475-B0DA-C95DC38EF368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9CA976-F5D2-32A3-861B-C01CEFFA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423A9C-0603-A055-E1F7-E4DBBD88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A057-DE3D-4416-8CCA-50945B6EEC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44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6F986-F060-D32D-C79B-F2CA699B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1B1C32-A13D-7CC9-29F6-EE919FEF6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CA908-239F-05F8-4452-455F1678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30B0-CC73-4475-B0DA-C95DC38EF368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83CB7-E90E-AF94-BFD1-3FCB2B03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2F734C-56F5-19A2-144D-EFA21F3A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A057-DE3D-4416-8CCA-50945B6EEC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09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AAA716-BA14-D5A1-F673-CFC71B988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938169-9AC3-D633-552C-35A9B9449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2B622B-F036-0409-63B4-FC03E590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30B0-CC73-4475-B0DA-C95DC38EF368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13E85-9233-13D8-4246-03333204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44A012-1900-88A1-50E0-3DC22658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A057-DE3D-4416-8CCA-50945B6EEC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07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7388E-57FD-7F87-5068-BA8E61B6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C55FE9-471B-172F-6E08-E1454B23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037A9-666F-C0DD-06B1-F359D2C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30B0-CC73-4475-B0DA-C95DC38EF368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97E3BE-203A-4B61-8C07-8CBFB3EC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910572-F644-F64B-2D0E-68646555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A057-DE3D-4416-8CCA-50945B6EEC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47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54448-66C3-473D-1FEC-C4EB40D0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44A8C1-9957-0689-BD28-698161EF1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C93C2-D8C3-323B-2400-CCDFF3A7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30B0-CC73-4475-B0DA-C95DC38EF368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0A79D4-46B6-6FA6-4291-9D0EEB11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2F3F83-DA80-872F-A71B-B2260057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A057-DE3D-4416-8CCA-50945B6EEC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46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A27F4-2B2C-FCB7-F9F0-4D6BB3B2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8D6A7-7BE9-4495-7774-2CC483E3E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A527E2-0DBE-01AB-A6DD-96834808E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481B47-C9AF-A845-E990-910A22F1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30B0-CC73-4475-B0DA-C95DC38EF368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E3223B-D502-8B47-4832-23E3897E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B4F962-5DCF-7166-72E8-0EB2BBDD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A057-DE3D-4416-8CCA-50945B6EEC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05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5F1E8-C4D5-90F4-62A0-5396E200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DA1862-C2B8-014A-C356-44458AB01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0FCCD6-A3E6-5DF6-A9E8-32A6C2769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F76556-9213-328C-602B-42C625039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CD619F-B74F-6BE8-FA98-87D23BF40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EA05C9-FB13-8698-1719-72478469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30B0-CC73-4475-B0DA-C95DC38EF368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B62DAE-337A-B29A-206D-B0634894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E939F9-7219-2DCD-82C5-6899F058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A057-DE3D-4416-8CCA-50945B6EEC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17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DFE3A-6807-05D7-F2A1-0733CB49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C32BB5-DE16-3518-5C04-048C905D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30B0-CC73-4475-B0DA-C95DC38EF368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3E609F-4F1C-C413-EABF-000AE436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1D3438-1EB1-A07E-E525-F6101215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A057-DE3D-4416-8CCA-50945B6EEC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70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0D706B5-035F-258E-4884-F8C04783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30B0-CC73-4475-B0DA-C95DC38EF368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6D7211-C64D-E01D-A60D-7024B887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ABBAA4-6D75-F2DA-F527-57E3D666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A057-DE3D-4416-8CCA-50945B6EEC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2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5ED27-5DCB-2195-F766-111B7548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E52E65-35B1-B577-8082-F5513D0B7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60F807-C3C0-8FD7-34D4-1B8196C20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659145-04D6-67DC-0D37-2C151681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30B0-CC73-4475-B0DA-C95DC38EF368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2433E9-CE87-8E00-2F24-21DA192A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F0CFD9-CA50-392D-218C-9C884AA7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A057-DE3D-4416-8CCA-50945B6EEC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10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EBF04-BD1B-B4E1-1E7F-F67BB7A6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9FD425-2C4C-0732-24D0-C00B8E2B4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06D8F1-1C6D-DDD2-CD59-884E71B5A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1589CA-44AB-CB62-B244-8085CA41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30B0-CC73-4475-B0DA-C95DC38EF368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DE40EB-6D17-41F1-8963-6071E28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0F5131-207C-871B-7FC4-9BC51A10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1A057-DE3D-4416-8CCA-50945B6EEC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89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812300-9A37-BAB0-F6F0-DF9484F1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7D58C3-B5D2-0AC6-0C3D-CFD93E0DE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63D7BA-964E-DDA9-A0E9-6E85E2784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030B0-CC73-4475-B0DA-C95DC38EF368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A6734C-4130-96F4-4DB4-B6833B1AA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651B2B-01CB-EC06-81E3-C144AD48B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1A057-DE3D-4416-8CCA-50945B6EEC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81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815404-E2E5-CBAF-B361-5BD079FB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762" y="2164159"/>
            <a:ext cx="11908118" cy="1412240"/>
          </a:xfrm>
        </p:spPr>
        <p:txBody>
          <a:bodyPr anchor="b">
            <a:noAutofit/>
          </a:bodyPr>
          <a:lstStyle/>
          <a:p>
            <a:pPr algn="l"/>
            <a:r>
              <a:rPr lang="de-DE" sz="6600" b="1" dirty="0">
                <a:solidFill>
                  <a:srgbClr val="FFFFFF"/>
                </a:solidFill>
              </a:rPr>
              <a:t>S</a:t>
            </a:r>
            <a:r>
              <a:rPr lang="de-DE" sz="6600" dirty="0">
                <a:solidFill>
                  <a:srgbClr val="FFFFFF"/>
                </a:solidFill>
              </a:rPr>
              <a:t>_ingle </a:t>
            </a:r>
            <a:br>
              <a:rPr lang="de-DE" sz="6600" dirty="0">
                <a:solidFill>
                  <a:srgbClr val="FFFFFF"/>
                </a:solidFill>
              </a:rPr>
            </a:br>
            <a:r>
              <a:rPr lang="de-DE" sz="6600" b="1" dirty="0">
                <a:solidFill>
                  <a:srgbClr val="FFFFFF"/>
                </a:solidFill>
              </a:rPr>
              <a:t>R</a:t>
            </a:r>
            <a:r>
              <a:rPr lang="de-DE" sz="6600" dirty="0">
                <a:solidFill>
                  <a:srgbClr val="FFFFFF"/>
                </a:solidFill>
              </a:rPr>
              <a:t>_esponsibility </a:t>
            </a:r>
            <a:br>
              <a:rPr lang="de-DE" sz="6600" dirty="0">
                <a:solidFill>
                  <a:srgbClr val="FFFFFF"/>
                </a:solidFill>
              </a:rPr>
            </a:br>
            <a:r>
              <a:rPr lang="de-DE" sz="6600" b="1" dirty="0">
                <a:solidFill>
                  <a:srgbClr val="FFFFFF"/>
                </a:solidFill>
              </a:rPr>
              <a:t>P</a:t>
            </a:r>
            <a:r>
              <a:rPr lang="de-DE" sz="6600" dirty="0">
                <a:solidFill>
                  <a:srgbClr val="FFFFFF"/>
                </a:solidFill>
              </a:rPr>
              <a:t>_rinciple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4E0A6A-59C3-C9D3-0F83-48C41340364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74762" y="4800221"/>
            <a:ext cx="10005951" cy="14582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de-DE" sz="2200" dirty="0"/>
              <a:t>SRP bedeutet dass eine Klasse oder Methode nur eine einzige Verantwortung haben soll.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de-DE" sz="2200" dirty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de-DE" sz="2200" dirty="0"/>
              <a:t>Sie sollte nur für eine Aufgabe zuständig sein.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15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889BD8-A870-5FD6-23A3-17DD5D7B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Warum ist SRP wichtig?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6DA3226-6DE8-525C-A829-0F25BF145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9702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8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FC0BD2-DDFF-E9D7-16AD-CF603CD3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Warum wird es in der Teamentwicklung verwendet?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9827A2D-E7BD-03B3-A7BB-A083A2061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79274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625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C6D390-39F9-938B-4E0C-19A77498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014" y="36384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Codebeispiele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F9F218-E31E-3AD1-6205-619A7D61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369" y="2053770"/>
            <a:ext cx="9932690" cy="508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Ohne SRP                                                                  Mit SRP</a:t>
            </a:r>
          </a:p>
        </p:txBody>
      </p:sp>
      <p:pic>
        <p:nvPicPr>
          <p:cNvPr id="7" name="Grafik 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CB56860D-29D8-CD77-830D-1730A0859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76" y="2675467"/>
            <a:ext cx="3593886" cy="3235692"/>
          </a:xfrm>
          <a:prstGeom prst="rect">
            <a:avLst/>
          </a:prstGeom>
        </p:spPr>
      </p:pic>
      <p:pic>
        <p:nvPicPr>
          <p:cNvPr id="5" name="Grafik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34627136-BF15-CF65-1CA4-D3F8B6BF4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73" y="2683934"/>
            <a:ext cx="3746117" cy="323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2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S_ingle  R_esponsibility  P_rinciple</vt:lpstr>
      <vt:lpstr>Warum ist SRP wichtig?</vt:lpstr>
      <vt:lpstr>Warum wird es in der Teamentwicklung verwendet?</vt:lpstr>
      <vt:lpstr>Codebeispiele</vt:lpstr>
    </vt:vector>
  </TitlesOfParts>
  <Company>DAA Deutsche Angestellten-Akademie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Murat Arslan 1932158216</dc:creator>
  <cp:lastModifiedBy>Murat Arslan 1932158216</cp:lastModifiedBy>
  <cp:revision>7</cp:revision>
  <dcterms:created xsi:type="dcterms:W3CDTF">2025-01-30T09:57:05Z</dcterms:created>
  <dcterms:modified xsi:type="dcterms:W3CDTF">2025-01-30T10:26:01Z</dcterms:modified>
</cp:coreProperties>
</file>