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7" r:id="rId6"/>
    <p:sldId id="258" r:id="rId7"/>
    <p:sldId id="278" r:id="rId8"/>
    <p:sldId id="279" r:id="rId9"/>
    <p:sldId id="272" r:id="rId10"/>
    <p:sldId id="276" r:id="rId11"/>
    <p:sldId id="273" r:id="rId12"/>
    <p:sldId id="277" r:id="rId13"/>
  </p:sldIdLst>
  <p:sldSz cx="12192000" cy="6858000"/>
  <p:notesSz cx="6858000" cy="9144000"/>
  <p:defaultTextStyle>
    <a:defPPr>
      <a:defRPr lang="en-US"/>
    </a:defPPr>
    <a:lvl1pPr marL="0" algn="l" defTabSz="914297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1pPr>
    <a:lvl2pPr marL="457149" algn="l" defTabSz="914297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2pPr>
    <a:lvl3pPr marL="914297" algn="l" defTabSz="914297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3pPr>
    <a:lvl4pPr marL="1371446" algn="l" defTabSz="914297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4pPr>
    <a:lvl5pPr marL="1828597" algn="l" defTabSz="914297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5pPr>
    <a:lvl6pPr marL="2285746" algn="l" defTabSz="914297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6pPr>
    <a:lvl7pPr marL="2742894" algn="l" defTabSz="914297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7pPr>
    <a:lvl8pPr marL="3200043" algn="l" defTabSz="914297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8pPr>
    <a:lvl9pPr marL="3657192" algn="l" defTabSz="914297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FF33"/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98" autoAdjust="0"/>
    <p:restoredTop sz="90704" autoAdjust="0"/>
  </p:normalViewPr>
  <p:slideViewPr>
    <p:cSldViewPr snapToGrid="0">
      <p:cViewPr varScale="1">
        <p:scale>
          <a:sx n="95" d="100"/>
          <a:sy n="95" d="100"/>
        </p:scale>
        <p:origin x="259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2/11/2025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3:13:57.40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0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2/11/2025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97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1pPr>
    <a:lvl2pPr marL="457149" algn="l" defTabSz="914297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2pPr>
    <a:lvl3pPr marL="914297" algn="l" defTabSz="914297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3pPr>
    <a:lvl4pPr marL="1371446" algn="l" defTabSz="914297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4pPr>
    <a:lvl5pPr marL="1828597" algn="l" defTabSz="914297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5pPr>
    <a:lvl6pPr marL="2285746" algn="l" defTabSz="914297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6pPr>
    <a:lvl7pPr marL="2742894" algn="l" defTabSz="914297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7pPr>
    <a:lvl8pPr marL="3200043" algn="l" defTabSz="914297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8pPr>
    <a:lvl9pPr marL="3657192" algn="l" defTabSz="914297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E5FA7D19-345A-60B6-770C-2B8C61F52639}"/>
              </a:ext>
            </a:extLst>
          </p:cNvPr>
          <p:cNvSpPr/>
          <p:nvPr userDrawn="1"/>
        </p:nvSpPr>
        <p:spPr>
          <a:xfrm flipH="1">
            <a:off x="-269050" y="-621610"/>
            <a:ext cx="12469091" cy="7476836"/>
          </a:xfrm>
          <a:prstGeom prst="triangle">
            <a:avLst>
              <a:gd name="adj" fmla="val 0"/>
            </a:avLst>
          </a:prstGeom>
          <a:gradFill>
            <a:gsLst>
              <a:gs pos="0">
                <a:schemeClr val="bg1">
                  <a:alpha val="15000"/>
                </a:schemeClr>
              </a:gs>
              <a:gs pos="100000">
                <a:schemeClr val="bg1">
                  <a:alpha val="0"/>
                </a:schemeClr>
              </a:gs>
            </a:gsLst>
            <a:lin ang="57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8836" y="2058508"/>
            <a:ext cx="10954328" cy="1809050"/>
          </a:xfrm>
        </p:spPr>
        <p:txBody>
          <a:bodyPr anchor="b">
            <a:noAutofit/>
          </a:bodyPr>
          <a:lstStyle>
            <a:lvl1pPr algn="ctr">
              <a:defRPr sz="3600" b="1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8836" y="4015897"/>
            <a:ext cx="10954328" cy="1415085"/>
          </a:xfrm>
        </p:spPr>
        <p:txBody>
          <a:bodyPr anchor="t">
            <a:normAutofit/>
          </a:bodyPr>
          <a:lstStyle>
            <a:lvl1pPr marL="0" indent="0" algn="ctr">
              <a:buNone/>
              <a:defRPr sz="1599">
                <a:solidFill>
                  <a:schemeClr val="bg1"/>
                </a:solidFill>
              </a:defRPr>
            </a:lvl1pPr>
            <a:lvl2pPr marL="457185" indent="0" algn="ctr">
              <a:buNone/>
              <a:defRPr sz="1999"/>
            </a:lvl2pPr>
            <a:lvl3pPr marL="914371" indent="0" algn="ctr">
              <a:buNone/>
              <a:defRPr sz="1799"/>
            </a:lvl3pPr>
            <a:lvl4pPr marL="1371556" indent="0" algn="ctr">
              <a:buNone/>
              <a:defRPr sz="1599"/>
            </a:lvl4pPr>
            <a:lvl5pPr marL="1828743" indent="0" algn="ctr">
              <a:buNone/>
              <a:defRPr sz="1599"/>
            </a:lvl5pPr>
            <a:lvl6pPr marL="2285928" indent="0" algn="ctr">
              <a:buNone/>
              <a:defRPr sz="1599"/>
            </a:lvl6pPr>
            <a:lvl7pPr marL="2743114" indent="0" algn="ctr">
              <a:buNone/>
              <a:defRPr sz="1599"/>
            </a:lvl7pPr>
            <a:lvl8pPr marL="3200299" indent="0" algn="ctr">
              <a:buNone/>
              <a:defRPr sz="1599"/>
            </a:lvl8pPr>
            <a:lvl9pPr marL="3657486" indent="0" algn="ctr">
              <a:buNone/>
              <a:defRPr sz="1599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B4D8390-D76A-F143-BE81-45A186A54B8C}"/>
              </a:ext>
            </a:extLst>
          </p:cNvPr>
          <p:cNvCxnSpPr>
            <a:cxnSpLocks/>
          </p:cNvCxnSpPr>
          <p:nvPr userDrawn="1"/>
        </p:nvCxnSpPr>
        <p:spPr>
          <a:xfrm>
            <a:off x="4773860" y="3937547"/>
            <a:ext cx="2644280" cy="8361"/>
          </a:xfrm>
          <a:prstGeom prst="line">
            <a:avLst/>
          </a:prstGeom>
          <a:ln w="15875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A78A814-8FAA-8CE2-BCE1-8D19729C835D}"/>
              </a:ext>
            </a:extLst>
          </p:cNvPr>
          <p:cNvGrpSpPr/>
          <p:nvPr userDrawn="1"/>
        </p:nvGrpSpPr>
        <p:grpSpPr>
          <a:xfrm>
            <a:off x="11178073" y="6029035"/>
            <a:ext cx="337542" cy="45719"/>
            <a:chOff x="3182196" y="1041756"/>
            <a:chExt cx="545550" cy="73893"/>
          </a:xfrm>
          <a:solidFill>
            <a:schemeClr val="bg2"/>
          </a:solidFill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979E6B-11A4-667C-5AC2-B9420C4E154A}"/>
                </a:ext>
              </a:extLst>
            </p:cNvPr>
            <p:cNvSpPr/>
            <p:nvPr userDrawn="1"/>
          </p:nvSpPr>
          <p:spPr>
            <a:xfrm>
              <a:off x="3182196" y="1041758"/>
              <a:ext cx="73891" cy="7389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E421C81-A79F-B7CD-7DC9-FBAE4F4252F0}"/>
                </a:ext>
              </a:extLst>
            </p:cNvPr>
            <p:cNvSpPr/>
            <p:nvPr userDrawn="1"/>
          </p:nvSpPr>
          <p:spPr>
            <a:xfrm>
              <a:off x="3300111" y="1041758"/>
              <a:ext cx="73891" cy="7389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6C94C82-DB16-24A9-0AA5-9FF1C9358EFE}"/>
                </a:ext>
              </a:extLst>
            </p:cNvPr>
            <p:cNvSpPr/>
            <p:nvPr userDrawn="1"/>
          </p:nvSpPr>
          <p:spPr>
            <a:xfrm>
              <a:off x="3418025" y="1041758"/>
              <a:ext cx="73891" cy="7389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91D36899-8F27-FD44-02BB-3C1C353DB8FE}"/>
                </a:ext>
              </a:extLst>
            </p:cNvPr>
            <p:cNvSpPr/>
            <p:nvPr userDrawn="1"/>
          </p:nvSpPr>
          <p:spPr>
            <a:xfrm>
              <a:off x="3535940" y="1041756"/>
              <a:ext cx="73891" cy="7389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3118527B-B2DE-C97A-9273-81137C11FD08}"/>
                </a:ext>
              </a:extLst>
            </p:cNvPr>
            <p:cNvSpPr/>
            <p:nvPr userDrawn="1"/>
          </p:nvSpPr>
          <p:spPr>
            <a:xfrm>
              <a:off x="3653855" y="1041756"/>
              <a:ext cx="73891" cy="7389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384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AC4D6F-E97C-A332-DB58-7FED8E7B5A5F}"/>
              </a:ext>
            </a:extLst>
          </p:cNvPr>
          <p:cNvSpPr/>
          <p:nvPr userDrawn="1"/>
        </p:nvSpPr>
        <p:spPr>
          <a:xfrm>
            <a:off x="0" y="3886199"/>
            <a:ext cx="12192000" cy="2971801"/>
          </a:xfrm>
          <a:prstGeom prst="rect">
            <a:avLst/>
          </a:prstGeom>
          <a:gradFill>
            <a:gsLst>
              <a:gs pos="0">
                <a:schemeClr val="bg1">
                  <a:alpha val="15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22395" y="2353367"/>
            <a:ext cx="2081609" cy="2225966"/>
          </a:xfrm>
          <a:prstGeom prst="rect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422395" y="4624688"/>
            <a:ext cx="2084832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399" b="1" kern="1200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185" indent="0">
              <a:buNone/>
              <a:defRPr sz="1999" b="1"/>
            </a:lvl2pPr>
            <a:lvl3pPr marL="914371" indent="0">
              <a:buNone/>
              <a:defRPr sz="1799" b="1"/>
            </a:lvl3pPr>
            <a:lvl4pPr marL="1371556" indent="0">
              <a:buNone/>
              <a:defRPr sz="1599" b="1"/>
            </a:lvl4pPr>
            <a:lvl5pPr marL="1828743" indent="0">
              <a:buNone/>
              <a:defRPr sz="1599" b="1"/>
            </a:lvl5pPr>
            <a:lvl6pPr marL="2285928" indent="0">
              <a:buNone/>
              <a:defRPr sz="1599" b="1"/>
            </a:lvl6pPr>
            <a:lvl7pPr marL="2743114" indent="0">
              <a:buNone/>
              <a:defRPr sz="1599" b="1"/>
            </a:lvl7pPr>
            <a:lvl8pPr marL="3200299" indent="0">
              <a:buNone/>
              <a:defRPr sz="1599" b="1"/>
            </a:lvl8pPr>
            <a:lvl9pPr marL="3657486" indent="0">
              <a:buNone/>
              <a:defRPr sz="1599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22395" y="5002152"/>
            <a:ext cx="2084832" cy="930552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bg2"/>
                </a:solidFill>
                <a:latin typeface="+mn-lt"/>
                <a:ea typeface="+mj-ea"/>
                <a:cs typeface="+mj-cs"/>
              </a:defRPr>
            </a:lvl1pPr>
            <a:lvl2pPr marL="457185" indent="0">
              <a:buNone/>
              <a:defRPr sz="1999" b="1"/>
            </a:lvl2pPr>
            <a:lvl3pPr marL="914371" indent="0">
              <a:buNone/>
              <a:defRPr sz="1799" b="1"/>
            </a:lvl3pPr>
            <a:lvl4pPr marL="1371556" indent="0">
              <a:buNone/>
              <a:defRPr sz="1599" b="1"/>
            </a:lvl4pPr>
            <a:lvl5pPr marL="1828743" indent="0">
              <a:buNone/>
              <a:defRPr sz="1599" b="1"/>
            </a:lvl5pPr>
            <a:lvl6pPr marL="2285928" indent="0">
              <a:buNone/>
              <a:defRPr sz="1599" b="1"/>
            </a:lvl6pPr>
            <a:lvl7pPr marL="2743114" indent="0">
              <a:buNone/>
              <a:defRPr sz="1599" b="1"/>
            </a:lvl7pPr>
            <a:lvl8pPr marL="3200299" indent="0">
              <a:buNone/>
              <a:defRPr sz="1599" b="1"/>
            </a:lvl8pPr>
            <a:lvl9pPr marL="3657486" indent="0">
              <a:buNone/>
              <a:defRPr sz="1599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42487" y="2353367"/>
            <a:ext cx="2081609" cy="2225966"/>
          </a:xfrm>
          <a:prstGeom prst="rect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1413" y="4624688"/>
            <a:ext cx="2084832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399" b="1" kern="1200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185" indent="0">
              <a:buNone/>
              <a:defRPr sz="1999" b="1"/>
            </a:lvl2pPr>
            <a:lvl3pPr marL="914371" indent="0">
              <a:buNone/>
              <a:defRPr sz="1799" b="1"/>
            </a:lvl3pPr>
            <a:lvl4pPr marL="1371556" indent="0">
              <a:buNone/>
              <a:defRPr sz="1599" b="1"/>
            </a:lvl4pPr>
            <a:lvl5pPr marL="1828743" indent="0">
              <a:buNone/>
              <a:defRPr sz="1599" b="1"/>
            </a:lvl5pPr>
            <a:lvl6pPr marL="2285928" indent="0">
              <a:buNone/>
              <a:defRPr sz="1599" b="1"/>
            </a:lvl6pPr>
            <a:lvl7pPr marL="2743114" indent="0">
              <a:buNone/>
              <a:defRPr sz="1599" b="1"/>
            </a:lvl7pPr>
            <a:lvl8pPr marL="3200299" indent="0">
              <a:buNone/>
              <a:defRPr sz="1599" b="1"/>
            </a:lvl8pPr>
            <a:lvl9pPr marL="3657486" indent="0">
              <a:buNone/>
              <a:defRPr sz="1599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1413" y="5016832"/>
            <a:ext cx="2084832" cy="930552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bg2"/>
                </a:solidFill>
                <a:latin typeface="+mn-lt"/>
                <a:ea typeface="+mj-ea"/>
                <a:cs typeface="+mj-cs"/>
              </a:defRPr>
            </a:lvl1pPr>
            <a:lvl2pPr marL="457185" indent="0">
              <a:buNone/>
              <a:defRPr sz="1999" b="1"/>
            </a:lvl2pPr>
            <a:lvl3pPr marL="914371" indent="0">
              <a:buNone/>
              <a:defRPr sz="1799" b="1"/>
            </a:lvl3pPr>
            <a:lvl4pPr marL="1371556" indent="0">
              <a:buNone/>
              <a:defRPr sz="1599" b="1"/>
            </a:lvl4pPr>
            <a:lvl5pPr marL="1828743" indent="0">
              <a:buNone/>
              <a:defRPr sz="1599" b="1"/>
            </a:lvl5pPr>
            <a:lvl6pPr marL="2285928" indent="0">
              <a:buNone/>
              <a:defRPr sz="1599" b="1"/>
            </a:lvl6pPr>
            <a:lvl7pPr marL="2743114" indent="0">
              <a:buNone/>
              <a:defRPr sz="1599" b="1"/>
            </a:lvl7pPr>
            <a:lvl8pPr marL="3200299" indent="0">
              <a:buNone/>
              <a:defRPr sz="1599" b="1"/>
            </a:lvl8pPr>
            <a:lvl9pPr marL="3657486" indent="0">
              <a:buNone/>
              <a:defRPr sz="1599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60431" y="4624688"/>
            <a:ext cx="2084832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399" b="1" kern="1200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185" indent="0">
              <a:buNone/>
              <a:defRPr sz="1999" b="1"/>
            </a:lvl2pPr>
            <a:lvl3pPr marL="914371" indent="0">
              <a:buNone/>
              <a:defRPr sz="1799" b="1"/>
            </a:lvl3pPr>
            <a:lvl4pPr marL="1371556" indent="0">
              <a:buNone/>
              <a:defRPr sz="1599" b="1"/>
            </a:lvl4pPr>
            <a:lvl5pPr marL="1828743" indent="0">
              <a:buNone/>
              <a:defRPr sz="1599" b="1"/>
            </a:lvl5pPr>
            <a:lvl6pPr marL="2285928" indent="0">
              <a:buNone/>
              <a:defRPr sz="1599" b="1"/>
            </a:lvl6pPr>
            <a:lvl7pPr marL="2743114" indent="0">
              <a:buNone/>
              <a:defRPr sz="1599" b="1"/>
            </a:lvl7pPr>
            <a:lvl8pPr marL="3200299" indent="0">
              <a:buNone/>
              <a:defRPr sz="1599" b="1"/>
            </a:lvl8pPr>
            <a:lvl9pPr marL="3657486" indent="0">
              <a:buNone/>
              <a:defRPr sz="1599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60431" y="5016832"/>
            <a:ext cx="2084832" cy="930552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bg2"/>
                </a:solidFill>
                <a:latin typeface="+mn-lt"/>
                <a:ea typeface="+mj-ea"/>
                <a:cs typeface="+mj-cs"/>
              </a:defRPr>
            </a:lvl1pPr>
            <a:lvl2pPr marL="457185" indent="0">
              <a:buNone/>
              <a:defRPr sz="1999" b="1"/>
            </a:lvl2pPr>
            <a:lvl3pPr marL="914371" indent="0">
              <a:buNone/>
              <a:defRPr sz="1799" b="1"/>
            </a:lvl3pPr>
            <a:lvl4pPr marL="1371556" indent="0">
              <a:buNone/>
              <a:defRPr sz="1599" b="1"/>
            </a:lvl4pPr>
            <a:lvl5pPr marL="1828743" indent="0">
              <a:buNone/>
              <a:defRPr sz="1599" b="1"/>
            </a:lvl5pPr>
            <a:lvl6pPr marL="2285928" indent="0">
              <a:buNone/>
              <a:defRPr sz="1599" b="1"/>
            </a:lvl6pPr>
            <a:lvl7pPr marL="2743114" indent="0">
              <a:buNone/>
              <a:defRPr sz="1599" b="1"/>
            </a:lvl7pPr>
            <a:lvl8pPr marL="3200299" indent="0">
              <a:buNone/>
              <a:defRPr sz="1599" b="1"/>
            </a:lvl8pPr>
            <a:lvl9pPr marL="3657486" indent="0">
              <a:buNone/>
              <a:defRPr sz="1599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262579" y="2353367"/>
            <a:ext cx="2081609" cy="2225966"/>
          </a:xfrm>
          <a:prstGeom prst="rect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79448" y="4624688"/>
            <a:ext cx="2084832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399" b="1" kern="1200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185" indent="0">
              <a:buNone/>
              <a:defRPr sz="1999" b="1"/>
            </a:lvl2pPr>
            <a:lvl3pPr marL="914371" indent="0">
              <a:buNone/>
              <a:defRPr sz="1799" b="1"/>
            </a:lvl3pPr>
            <a:lvl4pPr marL="1371556" indent="0">
              <a:buNone/>
              <a:defRPr sz="1599" b="1"/>
            </a:lvl4pPr>
            <a:lvl5pPr marL="1828743" indent="0">
              <a:buNone/>
              <a:defRPr sz="1599" b="1"/>
            </a:lvl5pPr>
            <a:lvl6pPr marL="2285928" indent="0">
              <a:buNone/>
              <a:defRPr sz="1599" b="1"/>
            </a:lvl6pPr>
            <a:lvl7pPr marL="2743114" indent="0">
              <a:buNone/>
              <a:defRPr sz="1599" b="1"/>
            </a:lvl7pPr>
            <a:lvl8pPr marL="3200299" indent="0">
              <a:buNone/>
              <a:defRPr sz="1599" b="1"/>
            </a:lvl8pPr>
            <a:lvl9pPr marL="3657486" indent="0">
              <a:buNone/>
              <a:defRPr sz="1599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79448" y="5002152"/>
            <a:ext cx="2084832" cy="930552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bg2"/>
                </a:solidFill>
                <a:latin typeface="+mn-lt"/>
                <a:ea typeface="+mj-ea"/>
                <a:cs typeface="+mj-cs"/>
              </a:defRPr>
            </a:lvl1pPr>
            <a:lvl2pPr marL="457185" indent="0">
              <a:buNone/>
              <a:defRPr sz="1999" b="1"/>
            </a:lvl2pPr>
            <a:lvl3pPr marL="914371" indent="0">
              <a:buNone/>
              <a:defRPr sz="1799" b="1"/>
            </a:lvl3pPr>
            <a:lvl4pPr marL="1371556" indent="0">
              <a:buNone/>
              <a:defRPr sz="1599" b="1"/>
            </a:lvl4pPr>
            <a:lvl5pPr marL="1828743" indent="0">
              <a:buNone/>
              <a:defRPr sz="1599" b="1"/>
            </a:lvl5pPr>
            <a:lvl6pPr marL="2285928" indent="0">
              <a:buNone/>
              <a:defRPr sz="1599" b="1"/>
            </a:lvl6pPr>
            <a:lvl7pPr marL="2743114" indent="0">
              <a:buNone/>
              <a:defRPr sz="1599" b="1"/>
            </a:lvl7pPr>
            <a:lvl8pPr marL="3200299" indent="0">
              <a:buNone/>
              <a:defRPr sz="1599" b="1"/>
            </a:lvl8pPr>
            <a:lvl9pPr marL="3657486" indent="0">
              <a:buNone/>
              <a:defRPr sz="1599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Designed by PoweredTemplate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5" name="Picture Placeholder 10">
            <a:extLst>
              <a:ext uri="{FF2B5EF4-FFF2-40B4-BE49-F238E27FC236}">
                <a16:creationId xmlns:a16="http://schemas.microsoft.com/office/drawing/2014/main" id="{61FEBFB4-47A3-5160-31ED-646DE11EEE3E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682671" y="2353367"/>
            <a:ext cx="2081609" cy="2225966"/>
          </a:xfrm>
          <a:prstGeom prst="rect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49195B-6462-5C42-FAC0-B27E5A8B53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2" y="360363"/>
            <a:ext cx="10521948" cy="1339850"/>
          </a:xfrm>
        </p:spPr>
        <p:txBody>
          <a:bodyPr>
            <a:normAutofit/>
          </a:bodyPr>
          <a:lstStyle>
            <a:lvl1pPr algn="l">
              <a:defRPr lang="en-US" sz="3200" b="1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B5CA46A-11FD-C045-C868-C7D85A3144DA}"/>
              </a:ext>
            </a:extLst>
          </p:cNvPr>
          <p:cNvCxnSpPr>
            <a:cxnSpLocks/>
          </p:cNvCxnSpPr>
          <p:nvPr userDrawn="1"/>
        </p:nvCxnSpPr>
        <p:spPr>
          <a:xfrm>
            <a:off x="10366955" y="1759383"/>
            <a:ext cx="993195" cy="0"/>
          </a:xfrm>
          <a:prstGeom prst="line">
            <a:avLst/>
          </a:prstGeom>
          <a:ln w="15875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6 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1A1F445-1B22-3338-0C6E-5A499F21CD98}"/>
              </a:ext>
            </a:extLst>
          </p:cNvPr>
          <p:cNvSpPr/>
          <p:nvPr userDrawn="1"/>
        </p:nvSpPr>
        <p:spPr>
          <a:xfrm>
            <a:off x="0" y="3886199"/>
            <a:ext cx="12192000" cy="2971801"/>
          </a:xfrm>
          <a:prstGeom prst="rect">
            <a:avLst/>
          </a:prstGeom>
          <a:gradFill>
            <a:gsLst>
              <a:gs pos="0">
                <a:schemeClr val="tx1">
                  <a:alpha val="15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38197" y="2428875"/>
            <a:ext cx="1066799" cy="1066801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991267" y="2428875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b="1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185" indent="0">
              <a:buNone/>
              <a:defRPr sz="1999" b="1"/>
            </a:lvl2pPr>
            <a:lvl3pPr marL="914371" indent="0">
              <a:buNone/>
              <a:defRPr sz="1799" b="1"/>
            </a:lvl3pPr>
            <a:lvl4pPr marL="1371556" indent="0">
              <a:buNone/>
              <a:defRPr sz="1599" b="1"/>
            </a:lvl4pPr>
            <a:lvl5pPr marL="1828743" indent="0">
              <a:buNone/>
              <a:defRPr sz="1599" b="1"/>
            </a:lvl5pPr>
            <a:lvl6pPr marL="2285928" indent="0">
              <a:buNone/>
              <a:defRPr sz="1599" b="1"/>
            </a:lvl6pPr>
            <a:lvl7pPr marL="2743114" indent="0">
              <a:buNone/>
              <a:defRPr sz="1599" b="1"/>
            </a:lvl7pPr>
            <a:lvl8pPr marL="3200299" indent="0">
              <a:buNone/>
              <a:defRPr sz="1599" b="1"/>
            </a:lvl8pPr>
            <a:lvl9pPr marL="3657486" indent="0">
              <a:buNone/>
              <a:defRPr sz="1599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991267" y="2791694"/>
            <a:ext cx="1828800" cy="70398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  <a:lvl2pPr marL="457185" indent="0">
              <a:buNone/>
              <a:defRPr sz="1999" b="1"/>
            </a:lvl2pPr>
            <a:lvl3pPr marL="914371" indent="0">
              <a:buNone/>
              <a:defRPr sz="1799" b="1"/>
            </a:lvl3pPr>
            <a:lvl4pPr marL="1371556" indent="0">
              <a:buNone/>
              <a:defRPr sz="1599" b="1"/>
            </a:lvl4pPr>
            <a:lvl5pPr marL="1828743" indent="0">
              <a:buNone/>
              <a:defRPr sz="1599" b="1"/>
            </a:lvl5pPr>
            <a:lvl6pPr marL="2285928" indent="0">
              <a:buNone/>
              <a:defRPr sz="1599" b="1"/>
            </a:lvl6pPr>
            <a:lvl7pPr marL="2743114" indent="0">
              <a:buNone/>
              <a:defRPr sz="1599" b="1"/>
            </a:lvl7pPr>
            <a:lvl8pPr marL="3200299" indent="0">
              <a:buNone/>
              <a:defRPr sz="1599" b="1"/>
            </a:lvl8pPr>
            <a:lvl9pPr marL="3657486" indent="0">
              <a:buNone/>
              <a:defRPr sz="1599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838196" y="4287711"/>
            <a:ext cx="1066799" cy="1066801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  <a:latin typeface="Space Mono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991267" y="4305099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b="1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185" indent="0">
              <a:buNone/>
              <a:defRPr sz="1999" b="1"/>
            </a:lvl2pPr>
            <a:lvl3pPr marL="914371" indent="0">
              <a:buNone/>
              <a:defRPr sz="1799" b="1"/>
            </a:lvl3pPr>
            <a:lvl4pPr marL="1371556" indent="0">
              <a:buNone/>
              <a:defRPr sz="1599" b="1"/>
            </a:lvl4pPr>
            <a:lvl5pPr marL="1828743" indent="0">
              <a:buNone/>
              <a:defRPr sz="1599" b="1"/>
            </a:lvl5pPr>
            <a:lvl6pPr marL="2285928" indent="0">
              <a:buNone/>
              <a:defRPr sz="1599" b="1"/>
            </a:lvl6pPr>
            <a:lvl7pPr marL="2743114" indent="0">
              <a:buNone/>
              <a:defRPr sz="1599" b="1"/>
            </a:lvl7pPr>
            <a:lvl8pPr marL="3200299" indent="0">
              <a:buNone/>
              <a:defRPr sz="1599" b="1"/>
            </a:lvl8pPr>
            <a:lvl9pPr marL="3657486" indent="0">
              <a:buNone/>
              <a:defRPr sz="1599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991267" y="4649580"/>
            <a:ext cx="1828800" cy="70493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  <a:lvl2pPr marL="457185" indent="0">
              <a:buNone/>
              <a:defRPr sz="1999" b="1"/>
            </a:lvl2pPr>
            <a:lvl3pPr marL="914371" indent="0">
              <a:buNone/>
              <a:defRPr sz="1799" b="1"/>
            </a:lvl3pPr>
            <a:lvl4pPr marL="1371556" indent="0">
              <a:buNone/>
              <a:defRPr sz="1599" b="1"/>
            </a:lvl4pPr>
            <a:lvl5pPr marL="1828743" indent="0">
              <a:buNone/>
              <a:defRPr sz="1599" b="1"/>
            </a:lvl5pPr>
            <a:lvl6pPr marL="2285928" indent="0">
              <a:buNone/>
              <a:defRPr sz="1599" b="1"/>
            </a:lvl6pPr>
            <a:lvl7pPr marL="2743114" indent="0">
              <a:buNone/>
              <a:defRPr sz="1599" b="1"/>
            </a:lvl7pPr>
            <a:lvl8pPr marL="3200299" indent="0">
              <a:buNone/>
              <a:defRPr sz="1599" b="1"/>
            </a:lvl8pPr>
            <a:lvl9pPr marL="3657486" indent="0">
              <a:buNone/>
              <a:defRPr sz="1599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0" name="Date Placeholder 6">
            <a:extLst>
              <a:ext uri="{FF2B5EF4-FFF2-40B4-BE49-F238E27FC236}">
                <a16:creationId xmlns:a16="http://schemas.microsoft.com/office/drawing/2014/main" id="{4FE0EAA4-2735-4836-1B61-8E1ACE69A6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199" y="6356351"/>
            <a:ext cx="2743201" cy="365125"/>
          </a:xfrm>
        </p:spPr>
        <p:txBody>
          <a:bodyPr/>
          <a:lstStyle>
            <a:lvl1pPr>
              <a:defRPr sz="900"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72A03908-11BD-AF26-DF97-D59CAEDFA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3" y="6356351"/>
            <a:ext cx="4114799" cy="365125"/>
          </a:xfrm>
        </p:spPr>
        <p:txBody>
          <a:bodyPr/>
          <a:lstStyle>
            <a:lvl1pPr>
              <a:defRPr sz="900"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r>
              <a:rPr lang="en-US"/>
              <a:t>Designed by PoweredTemplate</a:t>
            </a:r>
            <a:endParaRPr lang="en-US" dirty="0"/>
          </a:p>
        </p:txBody>
      </p:sp>
      <p:sp>
        <p:nvSpPr>
          <p:cNvPr id="15" name="Slide Number Placeholder 8">
            <a:extLst>
              <a:ext uri="{FF2B5EF4-FFF2-40B4-BE49-F238E27FC236}">
                <a16:creationId xmlns:a16="http://schemas.microsoft.com/office/drawing/2014/main" id="{B5B76A51-CF1A-A767-9E49-7A9049CAC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1" cy="365125"/>
          </a:xfrm>
        </p:spPr>
        <p:txBody>
          <a:bodyPr/>
          <a:lstStyle>
            <a:lvl1pPr>
              <a:defRPr sz="900"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45" name="Picture Placeholder 10">
            <a:extLst>
              <a:ext uri="{FF2B5EF4-FFF2-40B4-BE49-F238E27FC236}">
                <a16:creationId xmlns:a16="http://schemas.microsoft.com/office/drawing/2014/main" id="{FAE6AD58-F732-9C83-3552-67BD38D0F126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4605063" y="2423834"/>
            <a:ext cx="1066799" cy="1066801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247F117A-5E3E-3B39-4E17-438AED04A9B6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5758133" y="242383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b="1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185" indent="0">
              <a:buNone/>
              <a:defRPr sz="1999" b="1"/>
            </a:lvl2pPr>
            <a:lvl3pPr marL="914371" indent="0">
              <a:buNone/>
              <a:defRPr sz="1799" b="1"/>
            </a:lvl3pPr>
            <a:lvl4pPr marL="1371556" indent="0">
              <a:buNone/>
              <a:defRPr sz="1599" b="1"/>
            </a:lvl4pPr>
            <a:lvl5pPr marL="1828743" indent="0">
              <a:buNone/>
              <a:defRPr sz="1599" b="1"/>
            </a:lvl5pPr>
            <a:lvl6pPr marL="2285928" indent="0">
              <a:buNone/>
              <a:defRPr sz="1599" b="1"/>
            </a:lvl6pPr>
            <a:lvl7pPr marL="2743114" indent="0">
              <a:buNone/>
              <a:defRPr sz="1599" b="1"/>
            </a:lvl7pPr>
            <a:lvl8pPr marL="3200299" indent="0">
              <a:buNone/>
              <a:defRPr sz="1599" b="1"/>
            </a:lvl8pPr>
            <a:lvl9pPr marL="3657486" indent="0">
              <a:buNone/>
              <a:defRPr sz="1599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CDF4282E-97E3-93EB-4546-AF64C8F481F8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5758133" y="2786653"/>
            <a:ext cx="1828800" cy="70398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  <a:lvl2pPr marL="457185" indent="0">
              <a:buNone/>
              <a:defRPr sz="1999" b="1"/>
            </a:lvl2pPr>
            <a:lvl3pPr marL="914371" indent="0">
              <a:buNone/>
              <a:defRPr sz="1799" b="1"/>
            </a:lvl3pPr>
            <a:lvl4pPr marL="1371556" indent="0">
              <a:buNone/>
              <a:defRPr sz="1599" b="1"/>
            </a:lvl4pPr>
            <a:lvl5pPr marL="1828743" indent="0">
              <a:buNone/>
              <a:defRPr sz="1599" b="1"/>
            </a:lvl5pPr>
            <a:lvl6pPr marL="2285928" indent="0">
              <a:buNone/>
              <a:defRPr sz="1599" b="1"/>
            </a:lvl6pPr>
            <a:lvl7pPr marL="2743114" indent="0">
              <a:buNone/>
              <a:defRPr sz="1599" b="1"/>
            </a:lvl7pPr>
            <a:lvl8pPr marL="3200299" indent="0">
              <a:buNone/>
              <a:defRPr sz="1599" b="1"/>
            </a:lvl8pPr>
            <a:lvl9pPr marL="3657486" indent="0">
              <a:buNone/>
              <a:defRPr sz="1599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8" name="Picture Placeholder 10">
            <a:extLst>
              <a:ext uri="{FF2B5EF4-FFF2-40B4-BE49-F238E27FC236}">
                <a16:creationId xmlns:a16="http://schemas.microsoft.com/office/drawing/2014/main" id="{1A3D2331-3723-3055-7C3E-8C1B815F6034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4605062" y="4282670"/>
            <a:ext cx="1066799" cy="1066801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  <a:latin typeface="Space Mono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82ED647D-55E4-7953-CE5F-C19993A216B4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5758133" y="430005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b="1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185" indent="0">
              <a:buNone/>
              <a:defRPr sz="1999" b="1"/>
            </a:lvl2pPr>
            <a:lvl3pPr marL="914371" indent="0">
              <a:buNone/>
              <a:defRPr sz="1799" b="1"/>
            </a:lvl3pPr>
            <a:lvl4pPr marL="1371556" indent="0">
              <a:buNone/>
              <a:defRPr sz="1599" b="1"/>
            </a:lvl4pPr>
            <a:lvl5pPr marL="1828743" indent="0">
              <a:buNone/>
              <a:defRPr sz="1599" b="1"/>
            </a:lvl5pPr>
            <a:lvl6pPr marL="2285928" indent="0">
              <a:buNone/>
              <a:defRPr sz="1599" b="1"/>
            </a:lvl6pPr>
            <a:lvl7pPr marL="2743114" indent="0">
              <a:buNone/>
              <a:defRPr sz="1599" b="1"/>
            </a:lvl7pPr>
            <a:lvl8pPr marL="3200299" indent="0">
              <a:buNone/>
              <a:defRPr sz="1599" b="1"/>
            </a:lvl8pPr>
            <a:lvl9pPr marL="3657486" indent="0">
              <a:buNone/>
              <a:defRPr sz="1599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7936D051-99E8-05CB-01B5-43813B42FB9D}"/>
              </a:ext>
            </a:extLst>
          </p:cNvPr>
          <p:cNvSpPr>
            <a:spLocks noGrp="1"/>
          </p:cNvSpPr>
          <p:nvPr>
            <p:ph type="body" idx="39" hasCustomPrompt="1"/>
          </p:nvPr>
        </p:nvSpPr>
        <p:spPr>
          <a:xfrm>
            <a:off x="5758133" y="4644539"/>
            <a:ext cx="1828800" cy="70493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  <a:lvl2pPr marL="457185" indent="0">
              <a:buNone/>
              <a:defRPr sz="1999" b="1"/>
            </a:lvl2pPr>
            <a:lvl3pPr marL="914371" indent="0">
              <a:buNone/>
              <a:defRPr sz="1799" b="1"/>
            </a:lvl3pPr>
            <a:lvl4pPr marL="1371556" indent="0">
              <a:buNone/>
              <a:defRPr sz="1599" b="1"/>
            </a:lvl4pPr>
            <a:lvl5pPr marL="1828743" indent="0">
              <a:buNone/>
              <a:defRPr sz="1599" b="1"/>
            </a:lvl5pPr>
            <a:lvl6pPr marL="2285928" indent="0">
              <a:buNone/>
              <a:defRPr sz="1599" b="1"/>
            </a:lvl6pPr>
            <a:lvl7pPr marL="2743114" indent="0">
              <a:buNone/>
              <a:defRPr sz="1599" b="1"/>
            </a:lvl7pPr>
            <a:lvl8pPr marL="3200299" indent="0">
              <a:buNone/>
              <a:defRPr sz="1599" b="1"/>
            </a:lvl8pPr>
            <a:lvl9pPr marL="3657486" indent="0">
              <a:buNone/>
              <a:defRPr sz="1599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1" name="Picture Placeholder 10">
            <a:extLst>
              <a:ext uri="{FF2B5EF4-FFF2-40B4-BE49-F238E27FC236}">
                <a16:creationId xmlns:a16="http://schemas.microsoft.com/office/drawing/2014/main" id="{5F8C3294-C7D3-83CE-D866-5FAB9FABF68C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8371931" y="2422414"/>
            <a:ext cx="1066799" cy="1066801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2" name="Text Placeholder 2">
            <a:extLst>
              <a:ext uri="{FF2B5EF4-FFF2-40B4-BE49-F238E27FC236}">
                <a16:creationId xmlns:a16="http://schemas.microsoft.com/office/drawing/2014/main" id="{9AD869AC-7C0C-5AD7-3568-47B30016196F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9525001" y="24224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b="1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185" indent="0">
              <a:buNone/>
              <a:defRPr sz="1999" b="1"/>
            </a:lvl2pPr>
            <a:lvl3pPr marL="914371" indent="0">
              <a:buNone/>
              <a:defRPr sz="1799" b="1"/>
            </a:lvl3pPr>
            <a:lvl4pPr marL="1371556" indent="0">
              <a:buNone/>
              <a:defRPr sz="1599" b="1"/>
            </a:lvl4pPr>
            <a:lvl5pPr marL="1828743" indent="0">
              <a:buNone/>
              <a:defRPr sz="1599" b="1"/>
            </a:lvl5pPr>
            <a:lvl6pPr marL="2285928" indent="0">
              <a:buNone/>
              <a:defRPr sz="1599" b="1"/>
            </a:lvl6pPr>
            <a:lvl7pPr marL="2743114" indent="0">
              <a:buNone/>
              <a:defRPr sz="1599" b="1"/>
            </a:lvl7pPr>
            <a:lvl8pPr marL="3200299" indent="0">
              <a:buNone/>
              <a:defRPr sz="1599" b="1"/>
            </a:lvl8pPr>
            <a:lvl9pPr marL="3657486" indent="0">
              <a:buNone/>
              <a:defRPr sz="1599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A9B0821-6B2B-EA1A-09E6-1D2A7844CC24}"/>
              </a:ext>
            </a:extLst>
          </p:cNvPr>
          <p:cNvSpPr>
            <a:spLocks noGrp="1"/>
          </p:cNvSpPr>
          <p:nvPr>
            <p:ph type="body" idx="42" hasCustomPrompt="1"/>
          </p:nvPr>
        </p:nvSpPr>
        <p:spPr>
          <a:xfrm>
            <a:off x="9525001" y="2785233"/>
            <a:ext cx="1828800" cy="70398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  <a:lvl2pPr marL="457185" indent="0">
              <a:buNone/>
              <a:defRPr sz="1999" b="1"/>
            </a:lvl2pPr>
            <a:lvl3pPr marL="914371" indent="0">
              <a:buNone/>
              <a:defRPr sz="1799" b="1"/>
            </a:lvl3pPr>
            <a:lvl4pPr marL="1371556" indent="0">
              <a:buNone/>
              <a:defRPr sz="1599" b="1"/>
            </a:lvl4pPr>
            <a:lvl5pPr marL="1828743" indent="0">
              <a:buNone/>
              <a:defRPr sz="1599" b="1"/>
            </a:lvl5pPr>
            <a:lvl6pPr marL="2285928" indent="0">
              <a:buNone/>
              <a:defRPr sz="1599" b="1"/>
            </a:lvl6pPr>
            <a:lvl7pPr marL="2743114" indent="0">
              <a:buNone/>
              <a:defRPr sz="1599" b="1"/>
            </a:lvl7pPr>
            <a:lvl8pPr marL="3200299" indent="0">
              <a:buNone/>
              <a:defRPr sz="1599" b="1"/>
            </a:lvl8pPr>
            <a:lvl9pPr marL="3657486" indent="0">
              <a:buNone/>
              <a:defRPr sz="1599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29CA327-469A-4366-B6CE-D2711986E6FD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8371930" y="4281250"/>
            <a:ext cx="1066799" cy="1066801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  <a:latin typeface="Space Mono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6" name="Text Placeholder 2">
            <a:extLst>
              <a:ext uri="{FF2B5EF4-FFF2-40B4-BE49-F238E27FC236}">
                <a16:creationId xmlns:a16="http://schemas.microsoft.com/office/drawing/2014/main" id="{C1617A36-9E32-8D54-B5E8-3E031A505527}"/>
              </a:ext>
            </a:extLst>
          </p:cNvPr>
          <p:cNvSpPr>
            <a:spLocks noGrp="1"/>
          </p:cNvSpPr>
          <p:nvPr>
            <p:ph type="body" idx="44" hasCustomPrompt="1"/>
          </p:nvPr>
        </p:nvSpPr>
        <p:spPr>
          <a:xfrm>
            <a:off x="9525001" y="429863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b="1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185" indent="0">
              <a:buNone/>
              <a:defRPr sz="1999" b="1"/>
            </a:lvl2pPr>
            <a:lvl3pPr marL="914371" indent="0">
              <a:buNone/>
              <a:defRPr sz="1799" b="1"/>
            </a:lvl3pPr>
            <a:lvl4pPr marL="1371556" indent="0">
              <a:buNone/>
              <a:defRPr sz="1599" b="1"/>
            </a:lvl4pPr>
            <a:lvl5pPr marL="1828743" indent="0">
              <a:buNone/>
              <a:defRPr sz="1599" b="1"/>
            </a:lvl5pPr>
            <a:lvl6pPr marL="2285928" indent="0">
              <a:buNone/>
              <a:defRPr sz="1599" b="1"/>
            </a:lvl6pPr>
            <a:lvl7pPr marL="2743114" indent="0">
              <a:buNone/>
              <a:defRPr sz="1599" b="1"/>
            </a:lvl7pPr>
            <a:lvl8pPr marL="3200299" indent="0">
              <a:buNone/>
              <a:defRPr sz="1599" b="1"/>
            </a:lvl8pPr>
            <a:lvl9pPr marL="3657486" indent="0">
              <a:buNone/>
              <a:defRPr sz="1599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7" name="Text Placeholder 2">
            <a:extLst>
              <a:ext uri="{FF2B5EF4-FFF2-40B4-BE49-F238E27FC236}">
                <a16:creationId xmlns:a16="http://schemas.microsoft.com/office/drawing/2014/main" id="{32264012-A385-C514-7AA9-AAC05737950E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9525001" y="4643119"/>
            <a:ext cx="1828800" cy="70493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  <a:lvl2pPr marL="457185" indent="0">
              <a:buNone/>
              <a:defRPr sz="1999" b="1"/>
            </a:lvl2pPr>
            <a:lvl3pPr marL="914371" indent="0">
              <a:buNone/>
              <a:defRPr sz="1799" b="1"/>
            </a:lvl3pPr>
            <a:lvl4pPr marL="1371556" indent="0">
              <a:buNone/>
              <a:defRPr sz="1599" b="1"/>
            </a:lvl4pPr>
            <a:lvl5pPr marL="1828743" indent="0">
              <a:buNone/>
              <a:defRPr sz="1599" b="1"/>
            </a:lvl5pPr>
            <a:lvl6pPr marL="2285928" indent="0">
              <a:buNone/>
              <a:defRPr sz="1599" b="1"/>
            </a:lvl6pPr>
            <a:lvl7pPr marL="2743114" indent="0">
              <a:buNone/>
              <a:defRPr sz="1599" b="1"/>
            </a:lvl7pPr>
            <a:lvl8pPr marL="3200299" indent="0">
              <a:buNone/>
              <a:defRPr sz="1599" b="1"/>
            </a:lvl8pPr>
            <a:lvl9pPr marL="3657486" indent="0">
              <a:buNone/>
              <a:defRPr sz="1599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06C21F-13A7-0F8A-B000-95ECBDF131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2" y="360363"/>
            <a:ext cx="10521948" cy="1339850"/>
          </a:xfrm>
        </p:spPr>
        <p:txBody>
          <a:bodyPr>
            <a:normAutofit/>
          </a:bodyPr>
          <a:lstStyle>
            <a:lvl1pPr algn="l">
              <a:defRPr lang="en-US" sz="3200" b="1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4DB0087-2D1D-5FB6-8B86-54DAE8D1093F}"/>
              </a:ext>
            </a:extLst>
          </p:cNvPr>
          <p:cNvGrpSpPr/>
          <p:nvPr userDrawn="1"/>
        </p:nvGrpSpPr>
        <p:grpSpPr>
          <a:xfrm>
            <a:off x="10651466" y="5773671"/>
            <a:ext cx="702335" cy="45721"/>
            <a:chOff x="5711699" y="4532743"/>
            <a:chExt cx="702335" cy="45721"/>
          </a:xfrm>
          <a:solidFill>
            <a:schemeClr val="tx1"/>
          </a:solidFill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0A26728-DB7B-FD46-552A-A27F3C4D8F5A}"/>
                </a:ext>
              </a:extLst>
            </p:cNvPr>
            <p:cNvSpPr/>
            <p:nvPr userDrawn="1"/>
          </p:nvSpPr>
          <p:spPr>
            <a:xfrm>
              <a:off x="5711699" y="4532745"/>
              <a:ext cx="45718" cy="457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B0E0E5C-5695-F76E-FF54-79A588CB2345}"/>
                </a:ext>
              </a:extLst>
            </p:cNvPr>
            <p:cNvSpPr/>
            <p:nvPr userDrawn="1"/>
          </p:nvSpPr>
          <p:spPr>
            <a:xfrm>
              <a:off x="5784655" y="4532745"/>
              <a:ext cx="45718" cy="457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5FF8755-E14E-A2A4-05B7-888D08BAF0D7}"/>
                </a:ext>
              </a:extLst>
            </p:cNvPr>
            <p:cNvSpPr/>
            <p:nvPr userDrawn="1"/>
          </p:nvSpPr>
          <p:spPr>
            <a:xfrm>
              <a:off x="5857611" y="4532745"/>
              <a:ext cx="45718" cy="457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5A6EDE1-29EC-F8B5-905D-433CC269CB6D}"/>
                </a:ext>
              </a:extLst>
            </p:cNvPr>
            <p:cNvSpPr/>
            <p:nvPr userDrawn="1"/>
          </p:nvSpPr>
          <p:spPr>
            <a:xfrm>
              <a:off x="5930567" y="4532743"/>
              <a:ext cx="45718" cy="457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E50E130-0C16-BB0F-0548-9DC36D6FE9C1}"/>
                </a:ext>
              </a:extLst>
            </p:cNvPr>
            <p:cNvSpPr/>
            <p:nvPr userDrawn="1"/>
          </p:nvSpPr>
          <p:spPr>
            <a:xfrm>
              <a:off x="6003536" y="4532746"/>
              <a:ext cx="45718" cy="457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06BDAA4-3B4F-722D-5625-104C3CA0B8E3}"/>
                </a:ext>
              </a:extLst>
            </p:cNvPr>
            <p:cNvSpPr/>
            <p:nvPr userDrawn="1"/>
          </p:nvSpPr>
          <p:spPr>
            <a:xfrm>
              <a:off x="6076479" y="4532745"/>
              <a:ext cx="45718" cy="457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0EB83A3-87F9-A97D-D316-D1B155C1169B}"/>
                </a:ext>
              </a:extLst>
            </p:cNvPr>
            <p:cNvSpPr/>
            <p:nvPr userDrawn="1"/>
          </p:nvSpPr>
          <p:spPr>
            <a:xfrm>
              <a:off x="6149435" y="4532745"/>
              <a:ext cx="45718" cy="457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6DB2444-7B18-33EA-C0DC-B900DCA29E20}"/>
                </a:ext>
              </a:extLst>
            </p:cNvPr>
            <p:cNvSpPr/>
            <p:nvPr userDrawn="1"/>
          </p:nvSpPr>
          <p:spPr>
            <a:xfrm>
              <a:off x="6222391" y="4532745"/>
              <a:ext cx="45718" cy="457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EA4E9E80-DCBF-C8A7-AAF0-C72DD448B2E7}"/>
                </a:ext>
              </a:extLst>
            </p:cNvPr>
            <p:cNvSpPr/>
            <p:nvPr userDrawn="1"/>
          </p:nvSpPr>
          <p:spPr>
            <a:xfrm>
              <a:off x="6295347" y="4532743"/>
              <a:ext cx="45718" cy="457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EF461E7-D2DF-FD11-8E59-85A62A88B3A0}"/>
                </a:ext>
              </a:extLst>
            </p:cNvPr>
            <p:cNvSpPr/>
            <p:nvPr userDrawn="1"/>
          </p:nvSpPr>
          <p:spPr>
            <a:xfrm>
              <a:off x="6368316" y="4532746"/>
              <a:ext cx="45718" cy="457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617AD76-CFAB-A2FD-C84B-F767DA266090}"/>
              </a:ext>
            </a:extLst>
          </p:cNvPr>
          <p:cNvSpPr/>
          <p:nvPr userDrawn="1"/>
        </p:nvSpPr>
        <p:spPr>
          <a:xfrm flipH="1">
            <a:off x="0" y="1"/>
            <a:ext cx="12192000" cy="6858000"/>
          </a:xfrm>
          <a:prstGeom prst="rect">
            <a:avLst/>
          </a:prstGeom>
          <a:gradFill>
            <a:gsLst>
              <a:gs pos="0">
                <a:schemeClr val="bg1">
                  <a:alpha val="15000"/>
                </a:schemeClr>
              </a:gs>
              <a:gs pos="100000">
                <a:schemeClr val="bg1">
                  <a:alpha val="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2" y="1729749"/>
            <a:ext cx="10515601" cy="412654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Designed by PoweredTemplate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14DBD5-1318-DFFA-DB4E-F774CC958C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2" y="360363"/>
            <a:ext cx="10521948" cy="1339850"/>
          </a:xfrm>
        </p:spPr>
        <p:txBody>
          <a:bodyPr>
            <a:normAutofit/>
          </a:bodyPr>
          <a:lstStyle>
            <a:lvl1pPr algn="l">
              <a:defRPr lang="en-US" sz="3200" b="1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912D809-BD0B-AA0D-EA11-D3732889C403}"/>
              </a:ext>
            </a:extLst>
          </p:cNvPr>
          <p:cNvCxnSpPr>
            <a:cxnSpLocks/>
          </p:cNvCxnSpPr>
          <p:nvPr userDrawn="1"/>
        </p:nvCxnSpPr>
        <p:spPr>
          <a:xfrm flipV="1">
            <a:off x="2968308" y="3231058"/>
            <a:ext cx="1288912" cy="1168029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DB8EA9C-062B-889F-9D7F-35C4D20FD129}"/>
              </a:ext>
            </a:extLst>
          </p:cNvPr>
          <p:cNvCxnSpPr>
            <a:cxnSpLocks/>
          </p:cNvCxnSpPr>
          <p:nvPr userDrawn="1"/>
        </p:nvCxnSpPr>
        <p:spPr>
          <a:xfrm>
            <a:off x="4273099" y="3250689"/>
            <a:ext cx="2910126" cy="782513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D13D162-3724-C2A0-A5F3-B4B5078C8D04}"/>
              </a:ext>
            </a:extLst>
          </p:cNvPr>
          <p:cNvCxnSpPr>
            <a:cxnSpLocks/>
          </p:cNvCxnSpPr>
          <p:nvPr userDrawn="1"/>
        </p:nvCxnSpPr>
        <p:spPr>
          <a:xfrm flipV="1">
            <a:off x="7183225" y="3079702"/>
            <a:ext cx="2781901" cy="952067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04117" y="3391876"/>
            <a:ext cx="2141764" cy="46759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19264" y="3958427"/>
            <a:ext cx="2141764" cy="46759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510538" y="2244935"/>
            <a:ext cx="2141764" cy="46759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212037" y="3656131"/>
            <a:ext cx="2141764" cy="46759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104117" y="3915313"/>
            <a:ext cx="1399032" cy="918948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399" spc="5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930222" y="4497144"/>
            <a:ext cx="1399032" cy="918948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399" spc="5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510538" y="2769167"/>
            <a:ext cx="1399032" cy="918948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399" spc="5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212037" y="4181830"/>
            <a:ext cx="1399032" cy="918948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399" spc="5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C189EA6-F734-F65E-3B2A-2828445E91B2}"/>
              </a:ext>
            </a:extLst>
          </p:cNvPr>
          <p:cNvSpPr/>
          <p:nvPr userDrawn="1"/>
        </p:nvSpPr>
        <p:spPr>
          <a:xfrm>
            <a:off x="2675456" y="4105223"/>
            <a:ext cx="571504" cy="576072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Futura LT Book" pitchFamily="2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8C9CC20-41F6-2203-BEFC-4D08D56BC2E3}"/>
              </a:ext>
            </a:extLst>
          </p:cNvPr>
          <p:cNvSpPr/>
          <p:nvPr userDrawn="1"/>
        </p:nvSpPr>
        <p:spPr>
          <a:xfrm>
            <a:off x="3961340" y="2962215"/>
            <a:ext cx="571504" cy="576072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Futura LT Book" pitchFamily="2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EEF3DBF-536D-B5D2-4CE4-5901DDD6CEAA}"/>
              </a:ext>
            </a:extLst>
          </p:cNvPr>
          <p:cNvSpPr/>
          <p:nvPr userDrawn="1"/>
        </p:nvSpPr>
        <p:spPr>
          <a:xfrm>
            <a:off x="6890298" y="3748033"/>
            <a:ext cx="571504" cy="576072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Futura LT Book" pitchFamily="2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DBC8605-AB10-3939-F616-2D1E3D092509}"/>
              </a:ext>
            </a:extLst>
          </p:cNvPr>
          <p:cNvSpPr/>
          <p:nvPr userDrawn="1"/>
        </p:nvSpPr>
        <p:spPr>
          <a:xfrm>
            <a:off x="9679374" y="2783269"/>
            <a:ext cx="571504" cy="576072"/>
          </a:xfrm>
          <a:prstGeom prst="ellipse">
            <a:avLst/>
          </a:prstGeom>
          <a:solidFill>
            <a:schemeClr val="tx1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Futura LT Book" pitchFamily="2" charset="0"/>
            </a:endParaRPr>
          </a:p>
        </p:txBody>
      </p:sp>
      <p:sp>
        <p:nvSpPr>
          <p:cNvPr id="31" name="Date Placeholder 2">
            <a:extLst>
              <a:ext uri="{FF2B5EF4-FFF2-40B4-BE49-F238E27FC236}">
                <a16:creationId xmlns:a16="http://schemas.microsoft.com/office/drawing/2014/main" id="{443C515E-3494-ED68-3BE8-EDB5FEF28D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199" y="6356351"/>
            <a:ext cx="274320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32" name="Footer Placeholder 3">
            <a:extLst>
              <a:ext uri="{FF2B5EF4-FFF2-40B4-BE49-F238E27FC236}">
                <a16:creationId xmlns:a16="http://schemas.microsoft.com/office/drawing/2014/main" id="{9BF775E7-F416-F5AE-7B21-B5B903A28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3" y="6356351"/>
            <a:ext cx="4114799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Designed by PoweredTemplate</a:t>
            </a:r>
            <a:endParaRPr lang="en-US" dirty="0"/>
          </a:p>
        </p:txBody>
      </p:sp>
      <p:sp>
        <p:nvSpPr>
          <p:cNvPr id="33" name="Slide Number Placeholder 4">
            <a:extLst>
              <a:ext uri="{FF2B5EF4-FFF2-40B4-BE49-F238E27FC236}">
                <a16:creationId xmlns:a16="http://schemas.microsoft.com/office/drawing/2014/main" id="{14FBA2DF-2169-7702-5DC4-388EAF6C1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F54DD0-E1BF-5B48-046F-924C853184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2" y="360363"/>
            <a:ext cx="10521948" cy="1339850"/>
          </a:xfrm>
        </p:spPr>
        <p:txBody>
          <a:bodyPr>
            <a:normAutofit/>
          </a:bodyPr>
          <a:lstStyle>
            <a:lvl1pPr algn="l">
              <a:defRPr lang="en-US" sz="3200" b="1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09B14C8-3014-F309-4085-9BEC27A25E29}"/>
              </a:ext>
            </a:extLst>
          </p:cNvPr>
          <p:cNvCxnSpPr>
            <a:cxnSpLocks/>
          </p:cNvCxnSpPr>
          <p:nvPr userDrawn="1"/>
        </p:nvCxnSpPr>
        <p:spPr>
          <a:xfrm>
            <a:off x="831850" y="1759383"/>
            <a:ext cx="993195" cy="0"/>
          </a:xfrm>
          <a:prstGeom prst="line">
            <a:avLst/>
          </a:prstGeom>
          <a:ln w="15875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C65FE63-F601-F6F6-DCBC-38C6AD8AE300}"/>
              </a:ext>
            </a:extLst>
          </p:cNvPr>
          <p:cNvSpPr/>
          <p:nvPr userDrawn="1"/>
        </p:nvSpPr>
        <p:spPr>
          <a:xfrm flipV="1">
            <a:off x="714373" y="1700213"/>
            <a:ext cx="5338194" cy="4589751"/>
          </a:xfrm>
          <a:prstGeom prst="rect">
            <a:avLst/>
          </a:prstGeom>
          <a:gradFill>
            <a:gsLst>
              <a:gs pos="0">
                <a:schemeClr val="bg1">
                  <a:alpha val="15000"/>
                </a:schemeClr>
              </a:gs>
              <a:gs pos="100000">
                <a:schemeClr val="bg1">
                  <a:alpha val="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E7E3AB-0AA2-E8FA-C7CB-F4BB323BFC3B}"/>
              </a:ext>
            </a:extLst>
          </p:cNvPr>
          <p:cNvSpPr/>
          <p:nvPr userDrawn="1"/>
        </p:nvSpPr>
        <p:spPr>
          <a:xfrm flipH="1">
            <a:off x="6142606" y="1700213"/>
            <a:ext cx="5338194" cy="4589751"/>
          </a:xfrm>
          <a:prstGeom prst="rect">
            <a:avLst/>
          </a:prstGeom>
          <a:gradFill>
            <a:gsLst>
              <a:gs pos="0">
                <a:schemeClr val="bg1">
                  <a:alpha val="15000"/>
                </a:schemeClr>
              </a:gs>
              <a:gs pos="100000">
                <a:schemeClr val="bg1">
                  <a:alpha val="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197" y="1828511"/>
            <a:ext cx="5090547" cy="693016"/>
          </a:xfrm>
        </p:spPr>
        <p:txBody>
          <a:bodyPr anchor="ctr">
            <a:noAutofit/>
          </a:bodyPr>
          <a:lstStyle>
            <a:lvl1pPr marL="0" indent="0">
              <a:buNone/>
              <a:defRPr lang="en-US" sz="1999" b="1" kern="1200" spc="150" baseline="0" dirty="0" smtClean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marL="457185" indent="0">
              <a:buNone/>
              <a:defRPr sz="1999" b="1"/>
            </a:lvl2pPr>
            <a:lvl3pPr marL="914371" indent="0">
              <a:buNone/>
              <a:defRPr sz="1799" b="1"/>
            </a:lvl3pPr>
            <a:lvl4pPr marL="1371556" indent="0">
              <a:buNone/>
              <a:defRPr sz="1599" b="1"/>
            </a:lvl4pPr>
            <a:lvl5pPr marL="1828743" indent="0">
              <a:buNone/>
              <a:defRPr sz="1599" b="1"/>
            </a:lvl5pPr>
            <a:lvl6pPr marL="2285928" indent="0">
              <a:buNone/>
              <a:defRPr sz="1599" b="1"/>
            </a:lvl6pPr>
            <a:lvl7pPr marL="2743114" indent="0">
              <a:buNone/>
              <a:defRPr sz="1599" b="1"/>
            </a:lvl7pPr>
            <a:lvl8pPr marL="3200299" indent="0">
              <a:buNone/>
              <a:defRPr sz="1599" b="1"/>
            </a:lvl8pPr>
            <a:lvl9pPr marL="3657486" indent="0">
              <a:buNone/>
              <a:defRPr sz="1599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197" y="2649826"/>
            <a:ext cx="5090547" cy="3528724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399" spc="50" baseline="0">
                <a:solidFill>
                  <a:schemeClr val="bg2"/>
                </a:solidFill>
              </a:defRPr>
            </a:lvl1pPr>
            <a:lvl2pPr marL="457185" indent="0">
              <a:lnSpc>
                <a:spcPct val="100000"/>
              </a:lnSpc>
              <a:buNone/>
              <a:defRPr sz="1399" spc="50" baseline="0">
                <a:solidFill>
                  <a:schemeClr val="bg2"/>
                </a:solidFill>
              </a:defRPr>
            </a:lvl2pPr>
            <a:lvl3pPr marL="914371" indent="0">
              <a:lnSpc>
                <a:spcPct val="100000"/>
              </a:lnSpc>
              <a:buNone/>
              <a:defRPr sz="1399" spc="50" baseline="0">
                <a:solidFill>
                  <a:schemeClr val="bg2"/>
                </a:solidFill>
              </a:defRPr>
            </a:lvl3pPr>
            <a:lvl4pPr marL="1371556" indent="0">
              <a:lnSpc>
                <a:spcPct val="100000"/>
              </a:lnSpc>
              <a:buNone/>
              <a:defRPr sz="1399" spc="50" baseline="0">
                <a:solidFill>
                  <a:schemeClr val="bg2"/>
                </a:solidFill>
              </a:defRPr>
            </a:lvl4pPr>
            <a:lvl5pPr marL="1828743" indent="0">
              <a:lnSpc>
                <a:spcPct val="100000"/>
              </a:lnSpc>
              <a:buNone/>
              <a:defRPr sz="1399" spc="50" baseline="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263255" y="1828511"/>
            <a:ext cx="5090547" cy="693016"/>
          </a:xfrm>
        </p:spPr>
        <p:txBody>
          <a:bodyPr anchor="ctr">
            <a:noAutofit/>
          </a:bodyPr>
          <a:lstStyle>
            <a:lvl1pPr marL="0" indent="0">
              <a:buNone/>
              <a:defRPr lang="en-US" sz="1999" b="1" kern="1200" spc="150" baseline="0" dirty="0" smtClean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marL="457185" indent="0">
              <a:buNone/>
              <a:defRPr sz="1999" b="1"/>
            </a:lvl2pPr>
            <a:lvl3pPr marL="914371" indent="0">
              <a:buNone/>
              <a:defRPr sz="1799" b="1"/>
            </a:lvl3pPr>
            <a:lvl4pPr marL="1371556" indent="0">
              <a:buNone/>
              <a:defRPr sz="1599" b="1"/>
            </a:lvl4pPr>
            <a:lvl5pPr marL="1828743" indent="0">
              <a:buNone/>
              <a:defRPr sz="1599" b="1"/>
            </a:lvl5pPr>
            <a:lvl6pPr marL="2285928" indent="0">
              <a:buNone/>
              <a:defRPr sz="1599" b="1"/>
            </a:lvl6pPr>
            <a:lvl7pPr marL="2743114" indent="0">
              <a:buNone/>
              <a:defRPr sz="1599" b="1"/>
            </a:lvl7pPr>
            <a:lvl8pPr marL="3200299" indent="0">
              <a:buNone/>
              <a:defRPr sz="1599" b="1"/>
            </a:lvl8pPr>
            <a:lvl9pPr marL="3657486" indent="0">
              <a:buNone/>
              <a:defRPr sz="1599" b="1"/>
            </a:lvl9pPr>
          </a:lstStyle>
          <a:p>
            <a:pPr marL="0" lvl="0" indent="0" algn="l" defTabSz="914371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63255" y="2649826"/>
            <a:ext cx="5090547" cy="3528724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399" spc="50" baseline="0">
                <a:solidFill>
                  <a:schemeClr val="bg2"/>
                </a:solidFill>
              </a:defRPr>
            </a:lvl1pPr>
            <a:lvl2pPr marL="457185" indent="0">
              <a:lnSpc>
                <a:spcPct val="100000"/>
              </a:lnSpc>
              <a:buNone/>
              <a:defRPr sz="1399" spc="50" baseline="0">
                <a:solidFill>
                  <a:schemeClr val="bg2"/>
                </a:solidFill>
              </a:defRPr>
            </a:lvl2pPr>
            <a:lvl3pPr marL="914371" indent="0">
              <a:lnSpc>
                <a:spcPct val="100000"/>
              </a:lnSpc>
              <a:buNone/>
              <a:defRPr sz="1399" spc="50" baseline="0">
                <a:solidFill>
                  <a:schemeClr val="bg2"/>
                </a:solidFill>
              </a:defRPr>
            </a:lvl3pPr>
            <a:lvl4pPr marL="1371556" indent="0">
              <a:lnSpc>
                <a:spcPct val="100000"/>
              </a:lnSpc>
              <a:buNone/>
              <a:defRPr sz="1399" spc="50" baseline="0">
                <a:solidFill>
                  <a:schemeClr val="bg2"/>
                </a:solidFill>
              </a:defRPr>
            </a:lvl4pPr>
            <a:lvl5pPr marL="1828743" indent="0">
              <a:lnSpc>
                <a:spcPct val="100000"/>
              </a:lnSpc>
              <a:buNone/>
              <a:defRPr sz="1399" spc="50" baseline="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7" name="Date Placeholder 2">
            <a:extLst>
              <a:ext uri="{FF2B5EF4-FFF2-40B4-BE49-F238E27FC236}">
                <a16:creationId xmlns:a16="http://schemas.microsoft.com/office/drawing/2014/main" id="{5B2A3F41-CD57-4658-C2EA-E7CA05AE0D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199" y="6356351"/>
            <a:ext cx="274320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28" name="Footer Placeholder 3">
            <a:extLst>
              <a:ext uri="{FF2B5EF4-FFF2-40B4-BE49-F238E27FC236}">
                <a16:creationId xmlns:a16="http://schemas.microsoft.com/office/drawing/2014/main" id="{616405AB-1EA6-239E-47B0-E5CABD7B1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3" y="6356351"/>
            <a:ext cx="4114799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Designed by PoweredTemplate</a:t>
            </a:r>
            <a:endParaRPr lang="en-US" dirty="0"/>
          </a:p>
        </p:txBody>
      </p:sp>
      <p:sp>
        <p:nvSpPr>
          <p:cNvPr id="29" name="Slide Number Placeholder 4">
            <a:extLst>
              <a:ext uri="{FF2B5EF4-FFF2-40B4-BE49-F238E27FC236}">
                <a16:creationId xmlns:a16="http://schemas.microsoft.com/office/drawing/2014/main" id="{8345080F-7C06-FD44-3C4B-1FEF5900A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DA4DA3-4F7D-70F1-66D8-5884699695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2" y="360363"/>
            <a:ext cx="10521948" cy="1339850"/>
          </a:xfrm>
        </p:spPr>
        <p:txBody>
          <a:bodyPr>
            <a:normAutofit/>
          </a:bodyPr>
          <a:lstStyle>
            <a:lvl1pPr algn="l">
              <a:defRPr lang="en-US" sz="3200" b="1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433A5BB-382E-F071-4510-3EB4C8AB951D}"/>
              </a:ext>
            </a:extLst>
          </p:cNvPr>
          <p:cNvCxnSpPr>
            <a:cxnSpLocks/>
          </p:cNvCxnSpPr>
          <p:nvPr userDrawn="1"/>
        </p:nvCxnSpPr>
        <p:spPr>
          <a:xfrm>
            <a:off x="6263255" y="2585174"/>
            <a:ext cx="993195" cy="0"/>
          </a:xfrm>
          <a:prstGeom prst="line">
            <a:avLst/>
          </a:prstGeom>
          <a:ln w="15875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CF35506-FB6D-BBC6-E305-1C4D1AACF9EA}"/>
              </a:ext>
            </a:extLst>
          </p:cNvPr>
          <p:cNvSpPr/>
          <p:nvPr userDrawn="1"/>
        </p:nvSpPr>
        <p:spPr>
          <a:xfrm flipH="1">
            <a:off x="7934036" y="1700213"/>
            <a:ext cx="3528291" cy="4589751"/>
          </a:xfrm>
          <a:prstGeom prst="rect">
            <a:avLst/>
          </a:prstGeom>
          <a:gradFill>
            <a:gsLst>
              <a:gs pos="0">
                <a:schemeClr val="bg1">
                  <a:alpha val="15000"/>
                </a:schemeClr>
              </a:gs>
              <a:gs pos="100000">
                <a:schemeClr val="bg1">
                  <a:alpha val="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E6865F-34BC-4627-12A0-35FF6765AFCF}"/>
              </a:ext>
            </a:extLst>
          </p:cNvPr>
          <p:cNvSpPr/>
          <p:nvPr userDrawn="1"/>
        </p:nvSpPr>
        <p:spPr>
          <a:xfrm flipV="1">
            <a:off x="737717" y="1626804"/>
            <a:ext cx="3528291" cy="4589751"/>
          </a:xfrm>
          <a:prstGeom prst="rect">
            <a:avLst/>
          </a:prstGeom>
          <a:gradFill>
            <a:gsLst>
              <a:gs pos="0">
                <a:schemeClr val="bg1">
                  <a:alpha val="15000"/>
                </a:schemeClr>
              </a:gs>
              <a:gs pos="100000">
                <a:schemeClr val="bg1">
                  <a:alpha val="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E0CB8996-6B0D-2FAE-DD78-EF0A74BABC2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197" y="1828511"/>
            <a:ext cx="3306474" cy="469994"/>
          </a:xfrm>
        </p:spPr>
        <p:txBody>
          <a:bodyPr anchor="ctr">
            <a:noAutofit/>
          </a:bodyPr>
          <a:lstStyle>
            <a:lvl1pPr marL="0" indent="0">
              <a:buNone/>
              <a:defRPr lang="en-US" sz="1999" b="1" kern="1200" spc="150" baseline="0" dirty="0" smtClean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marL="457185" indent="0">
              <a:buNone/>
              <a:defRPr sz="1999" b="1"/>
            </a:lvl2pPr>
            <a:lvl3pPr marL="914371" indent="0">
              <a:buNone/>
              <a:defRPr sz="1799" b="1"/>
            </a:lvl3pPr>
            <a:lvl4pPr marL="1371556" indent="0">
              <a:buNone/>
              <a:defRPr sz="1599" b="1"/>
            </a:lvl4pPr>
            <a:lvl5pPr marL="1828743" indent="0">
              <a:buNone/>
              <a:defRPr sz="1599" b="1"/>
            </a:lvl5pPr>
            <a:lvl6pPr marL="2285928" indent="0">
              <a:buNone/>
              <a:defRPr sz="1599" b="1"/>
            </a:lvl6pPr>
            <a:lvl7pPr marL="2743114" indent="0">
              <a:buNone/>
              <a:defRPr sz="1599" b="1"/>
            </a:lvl7pPr>
            <a:lvl8pPr marL="3200299" indent="0">
              <a:buNone/>
              <a:defRPr sz="1599" b="1"/>
            </a:lvl8pPr>
            <a:lvl9pPr marL="3657486" indent="0">
              <a:buNone/>
              <a:defRPr sz="1599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44" name="Content Placeholder 3">
            <a:extLst>
              <a:ext uri="{FF2B5EF4-FFF2-40B4-BE49-F238E27FC236}">
                <a16:creationId xmlns:a16="http://schemas.microsoft.com/office/drawing/2014/main" id="{693FB528-5C49-857B-BCDE-070A2EB7D0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197" y="2426804"/>
            <a:ext cx="3306474" cy="375174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399" spc="50" baseline="0">
                <a:solidFill>
                  <a:schemeClr val="bg2"/>
                </a:solidFill>
              </a:defRPr>
            </a:lvl1pPr>
            <a:lvl2pPr marL="457185" indent="0">
              <a:lnSpc>
                <a:spcPct val="100000"/>
              </a:lnSpc>
              <a:buNone/>
              <a:defRPr sz="1399" spc="50" baseline="0">
                <a:solidFill>
                  <a:schemeClr val="bg2"/>
                </a:solidFill>
              </a:defRPr>
            </a:lvl2pPr>
            <a:lvl3pPr marL="914371" indent="0">
              <a:lnSpc>
                <a:spcPct val="100000"/>
              </a:lnSpc>
              <a:buNone/>
              <a:defRPr sz="1399" spc="50" baseline="0">
                <a:solidFill>
                  <a:schemeClr val="bg2"/>
                </a:solidFill>
              </a:defRPr>
            </a:lvl3pPr>
            <a:lvl4pPr marL="1371556" indent="0">
              <a:lnSpc>
                <a:spcPct val="100000"/>
              </a:lnSpc>
              <a:buNone/>
              <a:defRPr sz="1399" spc="50" baseline="0">
                <a:solidFill>
                  <a:schemeClr val="bg2"/>
                </a:solidFill>
              </a:defRPr>
            </a:lvl4pPr>
            <a:lvl5pPr marL="1828743" indent="0">
              <a:lnSpc>
                <a:spcPct val="100000"/>
              </a:lnSpc>
              <a:buNone/>
              <a:defRPr sz="1399" spc="50" baseline="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5" name="Text Placeholder 4">
            <a:extLst>
              <a:ext uri="{FF2B5EF4-FFF2-40B4-BE49-F238E27FC236}">
                <a16:creationId xmlns:a16="http://schemas.microsoft.com/office/drawing/2014/main" id="{77D4EC5D-9490-E0CB-652A-5A50EEC1339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442762" y="1828511"/>
            <a:ext cx="3306474" cy="469994"/>
          </a:xfrm>
        </p:spPr>
        <p:txBody>
          <a:bodyPr anchor="ctr">
            <a:noAutofit/>
          </a:bodyPr>
          <a:lstStyle>
            <a:lvl1pPr marL="0" indent="0">
              <a:buNone/>
              <a:defRPr lang="en-US" sz="1999" b="1" kern="1200" spc="150" baseline="0" dirty="0" smtClean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marL="457185" indent="0">
              <a:buNone/>
              <a:defRPr sz="1999" b="1"/>
            </a:lvl2pPr>
            <a:lvl3pPr marL="914371" indent="0">
              <a:buNone/>
              <a:defRPr sz="1799" b="1"/>
            </a:lvl3pPr>
            <a:lvl4pPr marL="1371556" indent="0">
              <a:buNone/>
              <a:defRPr sz="1599" b="1"/>
            </a:lvl4pPr>
            <a:lvl5pPr marL="1828743" indent="0">
              <a:buNone/>
              <a:defRPr sz="1599" b="1"/>
            </a:lvl5pPr>
            <a:lvl6pPr marL="2285928" indent="0">
              <a:buNone/>
              <a:defRPr sz="1599" b="1"/>
            </a:lvl6pPr>
            <a:lvl7pPr marL="2743114" indent="0">
              <a:buNone/>
              <a:defRPr sz="1599" b="1"/>
            </a:lvl7pPr>
            <a:lvl8pPr marL="3200299" indent="0">
              <a:buNone/>
              <a:defRPr sz="1599" b="1"/>
            </a:lvl8pPr>
            <a:lvl9pPr marL="3657486" indent="0">
              <a:buNone/>
              <a:defRPr sz="1599" b="1"/>
            </a:lvl9pPr>
          </a:lstStyle>
          <a:p>
            <a:pPr marL="0" lvl="0" indent="0" algn="l" defTabSz="914371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</a:t>
            </a:r>
          </a:p>
        </p:txBody>
      </p:sp>
      <p:sp>
        <p:nvSpPr>
          <p:cNvPr id="46" name="Content Placeholder 5">
            <a:extLst>
              <a:ext uri="{FF2B5EF4-FFF2-40B4-BE49-F238E27FC236}">
                <a16:creationId xmlns:a16="http://schemas.microsoft.com/office/drawing/2014/main" id="{535C4465-9B1B-1470-F0D7-5AC9811CC3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42762" y="2426804"/>
            <a:ext cx="3306474" cy="375174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399" spc="50" baseline="0">
                <a:solidFill>
                  <a:schemeClr val="bg2"/>
                </a:solidFill>
              </a:defRPr>
            </a:lvl1pPr>
            <a:lvl2pPr marL="457185" indent="0">
              <a:lnSpc>
                <a:spcPct val="100000"/>
              </a:lnSpc>
              <a:buNone/>
              <a:defRPr sz="1399" spc="50" baseline="0">
                <a:solidFill>
                  <a:schemeClr val="bg2"/>
                </a:solidFill>
              </a:defRPr>
            </a:lvl2pPr>
            <a:lvl3pPr marL="914371" indent="0">
              <a:lnSpc>
                <a:spcPct val="100000"/>
              </a:lnSpc>
              <a:buNone/>
              <a:defRPr sz="1399" spc="50" baseline="0">
                <a:solidFill>
                  <a:schemeClr val="bg2"/>
                </a:solidFill>
              </a:defRPr>
            </a:lvl3pPr>
            <a:lvl4pPr marL="1371556" indent="0">
              <a:lnSpc>
                <a:spcPct val="100000"/>
              </a:lnSpc>
              <a:buNone/>
              <a:defRPr sz="1399" spc="50" baseline="0">
                <a:solidFill>
                  <a:schemeClr val="bg2"/>
                </a:solidFill>
              </a:defRPr>
            </a:lvl4pPr>
            <a:lvl5pPr marL="1828743" indent="0">
              <a:lnSpc>
                <a:spcPct val="100000"/>
              </a:lnSpc>
              <a:buNone/>
              <a:defRPr sz="1399" spc="50" baseline="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9" name="Date Placeholder 2">
            <a:extLst>
              <a:ext uri="{FF2B5EF4-FFF2-40B4-BE49-F238E27FC236}">
                <a16:creationId xmlns:a16="http://schemas.microsoft.com/office/drawing/2014/main" id="{86A053FB-5955-E6A1-29EE-4BDF094089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199" y="6356351"/>
            <a:ext cx="274320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0" name="Footer Placeholder 3">
            <a:extLst>
              <a:ext uri="{FF2B5EF4-FFF2-40B4-BE49-F238E27FC236}">
                <a16:creationId xmlns:a16="http://schemas.microsoft.com/office/drawing/2014/main" id="{0D493899-2324-F440-A63D-ED928DB2E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3" y="6356351"/>
            <a:ext cx="4114799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Designed by PoweredTemplate</a:t>
            </a:r>
          </a:p>
        </p:txBody>
      </p:sp>
      <p:sp>
        <p:nvSpPr>
          <p:cNvPr id="51" name="Slide Number Placeholder 4">
            <a:extLst>
              <a:ext uri="{FF2B5EF4-FFF2-40B4-BE49-F238E27FC236}">
                <a16:creationId xmlns:a16="http://schemas.microsoft.com/office/drawing/2014/main" id="{E367A2DD-7522-A284-4CA8-63EE507F1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52" name="Text Placeholder 4">
            <a:extLst>
              <a:ext uri="{FF2B5EF4-FFF2-40B4-BE49-F238E27FC236}">
                <a16:creationId xmlns:a16="http://schemas.microsoft.com/office/drawing/2014/main" id="{B5B3090A-0F93-C715-3339-A9E0166D50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047327" y="1828511"/>
            <a:ext cx="3306474" cy="469994"/>
          </a:xfrm>
        </p:spPr>
        <p:txBody>
          <a:bodyPr anchor="ctr">
            <a:noAutofit/>
          </a:bodyPr>
          <a:lstStyle>
            <a:lvl1pPr marL="0" indent="0">
              <a:buNone/>
              <a:defRPr lang="en-US" sz="1999" b="1" kern="1200" spc="150" baseline="0" dirty="0" smtClean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marL="457185" indent="0">
              <a:buNone/>
              <a:defRPr sz="1999" b="1"/>
            </a:lvl2pPr>
            <a:lvl3pPr marL="914371" indent="0">
              <a:buNone/>
              <a:defRPr sz="1799" b="1"/>
            </a:lvl3pPr>
            <a:lvl4pPr marL="1371556" indent="0">
              <a:buNone/>
              <a:defRPr sz="1599" b="1"/>
            </a:lvl4pPr>
            <a:lvl5pPr marL="1828743" indent="0">
              <a:buNone/>
              <a:defRPr sz="1599" b="1"/>
            </a:lvl5pPr>
            <a:lvl6pPr marL="2285928" indent="0">
              <a:buNone/>
              <a:defRPr sz="1599" b="1"/>
            </a:lvl6pPr>
            <a:lvl7pPr marL="2743114" indent="0">
              <a:buNone/>
              <a:defRPr sz="1599" b="1"/>
            </a:lvl7pPr>
            <a:lvl8pPr marL="3200299" indent="0">
              <a:buNone/>
              <a:defRPr sz="1599" b="1"/>
            </a:lvl8pPr>
            <a:lvl9pPr marL="3657486" indent="0">
              <a:buNone/>
              <a:defRPr sz="1599" b="1"/>
            </a:lvl9pPr>
          </a:lstStyle>
          <a:p>
            <a:pPr marL="0" lvl="0" indent="0" algn="l" defTabSz="914371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</a:t>
            </a:r>
          </a:p>
        </p:txBody>
      </p:sp>
      <p:sp>
        <p:nvSpPr>
          <p:cNvPr id="53" name="Content Placeholder 5">
            <a:extLst>
              <a:ext uri="{FF2B5EF4-FFF2-40B4-BE49-F238E27FC236}">
                <a16:creationId xmlns:a16="http://schemas.microsoft.com/office/drawing/2014/main" id="{74A7E505-6430-2F83-62B9-02D8C5988D1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47327" y="2426804"/>
            <a:ext cx="3306474" cy="375174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399" spc="50" baseline="0">
                <a:solidFill>
                  <a:schemeClr val="bg2"/>
                </a:solidFill>
              </a:defRPr>
            </a:lvl1pPr>
            <a:lvl2pPr marL="457185" indent="0">
              <a:lnSpc>
                <a:spcPct val="100000"/>
              </a:lnSpc>
              <a:buNone/>
              <a:defRPr sz="1399" spc="50" baseline="0">
                <a:solidFill>
                  <a:schemeClr val="bg2"/>
                </a:solidFill>
              </a:defRPr>
            </a:lvl2pPr>
            <a:lvl3pPr marL="914371" indent="0">
              <a:lnSpc>
                <a:spcPct val="100000"/>
              </a:lnSpc>
              <a:buNone/>
              <a:defRPr sz="1399" spc="50" baseline="0">
                <a:solidFill>
                  <a:schemeClr val="bg2"/>
                </a:solidFill>
              </a:defRPr>
            </a:lvl3pPr>
            <a:lvl4pPr marL="1371556" indent="0">
              <a:lnSpc>
                <a:spcPct val="100000"/>
              </a:lnSpc>
              <a:buNone/>
              <a:defRPr sz="1399" spc="50" baseline="0">
                <a:solidFill>
                  <a:schemeClr val="bg2"/>
                </a:solidFill>
              </a:defRPr>
            </a:lvl4pPr>
            <a:lvl5pPr marL="1828743" indent="0">
              <a:lnSpc>
                <a:spcPct val="100000"/>
              </a:lnSpc>
              <a:buNone/>
              <a:defRPr sz="1399" spc="50" baseline="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9005AF-14F9-817D-179B-53B3EDFC8DB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2" y="360363"/>
            <a:ext cx="10521948" cy="1339850"/>
          </a:xfrm>
        </p:spPr>
        <p:txBody>
          <a:bodyPr>
            <a:normAutofit/>
          </a:bodyPr>
          <a:lstStyle>
            <a:lvl1pPr algn="l">
              <a:defRPr lang="en-US" sz="3200" b="1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83B750B-3E88-E585-C18C-9886D65BB4B6}"/>
              </a:ext>
            </a:extLst>
          </p:cNvPr>
          <p:cNvCxnSpPr>
            <a:cxnSpLocks/>
          </p:cNvCxnSpPr>
          <p:nvPr userDrawn="1"/>
        </p:nvCxnSpPr>
        <p:spPr>
          <a:xfrm>
            <a:off x="831850" y="2362150"/>
            <a:ext cx="993195" cy="0"/>
          </a:xfrm>
          <a:prstGeom prst="line">
            <a:avLst/>
          </a:prstGeom>
          <a:ln w="15875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881437C-47A8-AD18-B61A-28561EE38A1B}"/>
              </a:ext>
            </a:extLst>
          </p:cNvPr>
          <p:cNvSpPr/>
          <p:nvPr userDrawn="1"/>
        </p:nvSpPr>
        <p:spPr>
          <a:xfrm>
            <a:off x="0" y="1819275"/>
            <a:ext cx="12192000" cy="5038725"/>
          </a:xfrm>
          <a:prstGeom prst="rect">
            <a:avLst/>
          </a:prstGeom>
          <a:gradFill>
            <a:gsLst>
              <a:gs pos="0">
                <a:schemeClr val="bg1">
                  <a:alpha val="15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199" y="6356351"/>
            <a:ext cx="274320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3" y="6356351"/>
            <a:ext cx="4114799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Designed by PoweredTemplate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A99CCAE-F357-9C38-4173-2F54795FCD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2" y="1728216"/>
            <a:ext cx="10510199" cy="452659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2"/>
                </a:solidFill>
                <a:latin typeface="+mn-lt"/>
                <a:cs typeface="Poppins" pitchFamily="2" charset="77"/>
              </a:defRPr>
            </a:lvl1pPr>
            <a:lvl2pPr marL="609585" indent="0">
              <a:lnSpc>
                <a:spcPct val="150000"/>
              </a:lnSpc>
              <a:buNone/>
              <a:defRPr sz="1400">
                <a:solidFill>
                  <a:schemeClr val="bg2"/>
                </a:solidFill>
                <a:latin typeface="+mn-lt"/>
                <a:cs typeface="Poppins" pitchFamily="2" charset="77"/>
              </a:defRPr>
            </a:lvl2pPr>
            <a:lvl3pPr marL="1219170" indent="0">
              <a:lnSpc>
                <a:spcPct val="150000"/>
              </a:lnSpc>
              <a:buNone/>
              <a:defRPr sz="1400">
                <a:solidFill>
                  <a:schemeClr val="bg2"/>
                </a:solidFill>
                <a:latin typeface="+mn-lt"/>
                <a:cs typeface="Poppins" pitchFamily="2" charset="77"/>
              </a:defRPr>
            </a:lvl3pPr>
            <a:lvl4pPr marL="1828754" indent="0">
              <a:lnSpc>
                <a:spcPct val="150000"/>
              </a:lnSpc>
              <a:buNone/>
              <a:defRPr sz="1400">
                <a:solidFill>
                  <a:schemeClr val="bg2"/>
                </a:solidFill>
                <a:latin typeface="+mn-lt"/>
                <a:cs typeface="Poppins" pitchFamily="2" charset="77"/>
              </a:defRPr>
            </a:lvl4pPr>
            <a:lvl5pPr marL="2438339" indent="0">
              <a:lnSpc>
                <a:spcPct val="150000"/>
              </a:lnSpc>
              <a:buNone/>
              <a:defRPr sz="1400">
                <a:solidFill>
                  <a:schemeClr val="bg2"/>
                </a:solidFill>
                <a:latin typeface="+mn-lt"/>
                <a:cs typeface="Poppins" pitchFamily="2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2DF5DE0-79E9-5112-7F2F-788567E660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2" y="360363"/>
            <a:ext cx="10521948" cy="1339850"/>
          </a:xfrm>
        </p:spPr>
        <p:txBody>
          <a:bodyPr>
            <a:normAutofit/>
          </a:bodyPr>
          <a:lstStyle>
            <a:lvl1pPr algn="l">
              <a:defRPr lang="en-US" sz="3200" b="1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D7C0B5D-D368-33DF-7143-B38A8A6681C3}"/>
              </a:ext>
            </a:extLst>
          </p:cNvPr>
          <p:cNvGrpSpPr/>
          <p:nvPr userDrawn="1"/>
        </p:nvGrpSpPr>
        <p:grpSpPr>
          <a:xfrm rot="5400000">
            <a:off x="11408985" y="5902702"/>
            <a:ext cx="337542" cy="45719"/>
            <a:chOff x="3182196" y="1041756"/>
            <a:chExt cx="545550" cy="73893"/>
          </a:xfrm>
          <a:solidFill>
            <a:schemeClr val="bg2"/>
          </a:solidFill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E4A8E6C-8BF9-B262-8579-330EB8B7BFF1}"/>
                </a:ext>
              </a:extLst>
            </p:cNvPr>
            <p:cNvSpPr/>
            <p:nvPr userDrawn="1"/>
          </p:nvSpPr>
          <p:spPr>
            <a:xfrm>
              <a:off x="3182196" y="1041758"/>
              <a:ext cx="73891" cy="7389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FAD7CE2-1BF7-3C26-7E33-C8DD158B43D3}"/>
                </a:ext>
              </a:extLst>
            </p:cNvPr>
            <p:cNvSpPr/>
            <p:nvPr userDrawn="1"/>
          </p:nvSpPr>
          <p:spPr>
            <a:xfrm>
              <a:off x="3300111" y="1041758"/>
              <a:ext cx="73891" cy="7389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E205EB8-B717-5C94-7258-FE062036AFAF}"/>
                </a:ext>
              </a:extLst>
            </p:cNvPr>
            <p:cNvSpPr/>
            <p:nvPr userDrawn="1"/>
          </p:nvSpPr>
          <p:spPr>
            <a:xfrm>
              <a:off x="3418025" y="1041758"/>
              <a:ext cx="73891" cy="7389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C9977261-91B0-DB0A-8944-EABE8D341955}"/>
                </a:ext>
              </a:extLst>
            </p:cNvPr>
            <p:cNvSpPr/>
            <p:nvPr userDrawn="1"/>
          </p:nvSpPr>
          <p:spPr>
            <a:xfrm>
              <a:off x="3535940" y="1041756"/>
              <a:ext cx="73891" cy="7389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A08DBD38-5598-BACA-B182-3D7546C8ACE9}"/>
                </a:ext>
              </a:extLst>
            </p:cNvPr>
            <p:cNvSpPr/>
            <p:nvPr userDrawn="1"/>
          </p:nvSpPr>
          <p:spPr>
            <a:xfrm>
              <a:off x="3653855" y="1041756"/>
              <a:ext cx="73891" cy="7389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BF01164-6B0F-62A6-02EC-D5D5C73AEB19}"/>
              </a:ext>
            </a:extLst>
          </p:cNvPr>
          <p:cNvCxnSpPr>
            <a:cxnSpLocks/>
          </p:cNvCxnSpPr>
          <p:nvPr userDrawn="1"/>
        </p:nvCxnSpPr>
        <p:spPr>
          <a:xfrm>
            <a:off x="10355206" y="1759383"/>
            <a:ext cx="993195" cy="0"/>
          </a:xfrm>
          <a:prstGeom prst="line">
            <a:avLst/>
          </a:prstGeom>
          <a:ln w="15875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1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B1E69A4-CCAF-E7E9-FBB5-0368700B618E}"/>
              </a:ext>
            </a:extLst>
          </p:cNvPr>
          <p:cNvSpPr/>
          <p:nvPr userDrawn="1"/>
        </p:nvSpPr>
        <p:spPr>
          <a:xfrm>
            <a:off x="5796806" y="871652"/>
            <a:ext cx="10515602" cy="10515602"/>
          </a:xfrm>
          <a:prstGeom prst="round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B2A1141-1325-38D8-5A9F-CE3638EE6FA3}"/>
              </a:ext>
            </a:extLst>
          </p:cNvPr>
          <p:cNvSpPr/>
          <p:nvPr userDrawn="1"/>
        </p:nvSpPr>
        <p:spPr>
          <a:xfrm>
            <a:off x="6958095" y="2032941"/>
            <a:ext cx="8193024" cy="8193024"/>
          </a:xfrm>
          <a:prstGeom prst="roundRect">
            <a:avLst/>
          </a:prstGeom>
          <a:solidFill>
            <a:schemeClr val="bg1"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81B6391-34F5-560C-2F48-4F9782600A34}"/>
              </a:ext>
            </a:extLst>
          </p:cNvPr>
          <p:cNvSpPr/>
          <p:nvPr userDrawn="1"/>
        </p:nvSpPr>
        <p:spPr>
          <a:xfrm>
            <a:off x="8119383" y="3194229"/>
            <a:ext cx="5870448" cy="5870448"/>
          </a:xfrm>
          <a:prstGeom prst="roundRect">
            <a:avLst/>
          </a:prstGeom>
          <a:solidFill>
            <a:schemeClr val="bg1"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2CD6F9F-8BEB-A482-C3EA-09E6DEEB080B}"/>
              </a:ext>
            </a:extLst>
          </p:cNvPr>
          <p:cNvSpPr/>
          <p:nvPr userDrawn="1"/>
        </p:nvSpPr>
        <p:spPr>
          <a:xfrm>
            <a:off x="9286541" y="4361387"/>
            <a:ext cx="3536132" cy="3536132"/>
          </a:xfrm>
          <a:prstGeom prst="roundRect">
            <a:avLst/>
          </a:prstGeom>
          <a:solidFill>
            <a:schemeClr val="bg1"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ate Placeholder 3">
            <a:extLst>
              <a:ext uri="{FF2B5EF4-FFF2-40B4-BE49-F238E27FC236}">
                <a16:creationId xmlns:a16="http://schemas.microsoft.com/office/drawing/2014/main" id="{194A7BB3-D0FE-EB54-4A27-7A13DCEA56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199" y="6356351"/>
            <a:ext cx="27432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0B3E7E80-53F3-A1F5-F382-640DA90121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3" y="6356351"/>
            <a:ext cx="411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Designed by PoweredTemplate</a:t>
            </a:r>
            <a:endParaRPr lang="en-US" dirty="0"/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674A8FAF-B84A-6612-B34F-3E0F325195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fld id="{A49DFD55-3C28-40EF-9E31-A92D2E4017FF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D1595E4-0486-386A-44F4-625DB15D2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2" y="1728216"/>
            <a:ext cx="10510199" cy="452659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2"/>
                </a:solidFill>
                <a:latin typeface="+mn-lt"/>
                <a:cs typeface="Poppins" pitchFamily="2" charset="77"/>
              </a:defRPr>
            </a:lvl1pPr>
            <a:lvl2pPr marL="609585" indent="0">
              <a:lnSpc>
                <a:spcPct val="150000"/>
              </a:lnSpc>
              <a:buNone/>
              <a:defRPr sz="1400">
                <a:solidFill>
                  <a:schemeClr val="bg2"/>
                </a:solidFill>
                <a:latin typeface="+mn-lt"/>
                <a:cs typeface="Poppins" pitchFamily="2" charset="77"/>
              </a:defRPr>
            </a:lvl2pPr>
            <a:lvl3pPr marL="1219170" indent="0">
              <a:lnSpc>
                <a:spcPct val="150000"/>
              </a:lnSpc>
              <a:buNone/>
              <a:defRPr sz="1400">
                <a:solidFill>
                  <a:schemeClr val="bg2"/>
                </a:solidFill>
                <a:latin typeface="+mn-lt"/>
                <a:cs typeface="Poppins" pitchFamily="2" charset="77"/>
              </a:defRPr>
            </a:lvl3pPr>
            <a:lvl4pPr marL="1828754" indent="0">
              <a:lnSpc>
                <a:spcPct val="150000"/>
              </a:lnSpc>
              <a:buNone/>
              <a:defRPr sz="1400">
                <a:solidFill>
                  <a:schemeClr val="bg2"/>
                </a:solidFill>
                <a:latin typeface="+mn-lt"/>
                <a:cs typeface="Poppins" pitchFamily="2" charset="77"/>
              </a:defRPr>
            </a:lvl4pPr>
            <a:lvl5pPr marL="2438339" indent="0">
              <a:lnSpc>
                <a:spcPct val="150000"/>
              </a:lnSpc>
              <a:buNone/>
              <a:defRPr sz="1400">
                <a:solidFill>
                  <a:schemeClr val="bg2"/>
                </a:solidFill>
                <a:latin typeface="+mn-lt"/>
                <a:cs typeface="Poppins" pitchFamily="2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98E31EF9-05BB-3031-A336-F5909995A6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2" y="360363"/>
            <a:ext cx="10521948" cy="1339850"/>
          </a:xfrm>
        </p:spPr>
        <p:txBody>
          <a:bodyPr>
            <a:normAutofit/>
          </a:bodyPr>
          <a:lstStyle>
            <a:lvl1pPr algn="l">
              <a:defRPr lang="en-US" sz="3200" b="1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E5C07A2-FF25-C2FB-8C52-CF65DA90B126}"/>
              </a:ext>
            </a:extLst>
          </p:cNvPr>
          <p:cNvGrpSpPr/>
          <p:nvPr userDrawn="1"/>
        </p:nvGrpSpPr>
        <p:grpSpPr>
          <a:xfrm>
            <a:off x="11010859" y="6032128"/>
            <a:ext cx="337542" cy="45719"/>
            <a:chOff x="3182196" y="1041756"/>
            <a:chExt cx="545550" cy="73893"/>
          </a:xfrm>
          <a:solidFill>
            <a:schemeClr val="bg2"/>
          </a:solidFill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411D1E2-FF3F-9143-65DB-B1A348A1040E}"/>
                </a:ext>
              </a:extLst>
            </p:cNvPr>
            <p:cNvSpPr/>
            <p:nvPr userDrawn="1"/>
          </p:nvSpPr>
          <p:spPr>
            <a:xfrm>
              <a:off x="3182196" y="1041758"/>
              <a:ext cx="73891" cy="7389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FC514AE-DF4D-569C-EA62-76172CF4B590}"/>
                </a:ext>
              </a:extLst>
            </p:cNvPr>
            <p:cNvSpPr/>
            <p:nvPr userDrawn="1"/>
          </p:nvSpPr>
          <p:spPr>
            <a:xfrm>
              <a:off x="3300111" y="1041758"/>
              <a:ext cx="73891" cy="7389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A9418C3-E9C3-E958-DA8F-259715102B93}"/>
                </a:ext>
              </a:extLst>
            </p:cNvPr>
            <p:cNvSpPr/>
            <p:nvPr userDrawn="1"/>
          </p:nvSpPr>
          <p:spPr>
            <a:xfrm>
              <a:off x="3418025" y="1041758"/>
              <a:ext cx="73891" cy="7389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8DB2EAC-8241-085B-AFD5-C746D0B2C401}"/>
                </a:ext>
              </a:extLst>
            </p:cNvPr>
            <p:cNvSpPr/>
            <p:nvPr userDrawn="1"/>
          </p:nvSpPr>
          <p:spPr>
            <a:xfrm>
              <a:off x="3535940" y="1041756"/>
              <a:ext cx="73891" cy="7389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C519D408-5301-D661-B8A4-5039F85E0717}"/>
                </a:ext>
              </a:extLst>
            </p:cNvPr>
            <p:cNvSpPr/>
            <p:nvPr userDrawn="1"/>
          </p:nvSpPr>
          <p:spPr>
            <a:xfrm>
              <a:off x="3653855" y="1041756"/>
              <a:ext cx="73891" cy="7389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AC6FB0C-0A12-84BF-4316-8866AA823622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-718631" y="1678322"/>
            <a:ext cx="2644280" cy="8361"/>
          </a:xfrm>
          <a:prstGeom prst="line">
            <a:avLst/>
          </a:prstGeom>
          <a:ln w="15875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83B5CAC6-451B-09BF-F8A2-BFA301993543}"/>
              </a:ext>
            </a:extLst>
          </p:cNvPr>
          <p:cNvSpPr/>
          <p:nvPr userDrawn="1"/>
        </p:nvSpPr>
        <p:spPr>
          <a:xfrm>
            <a:off x="5080000" y="1"/>
            <a:ext cx="7112000" cy="6858000"/>
          </a:xfrm>
          <a:prstGeom prst="rect">
            <a:avLst/>
          </a:prstGeom>
          <a:gradFill>
            <a:gsLst>
              <a:gs pos="0">
                <a:schemeClr val="bg1">
                  <a:alpha val="15000"/>
                </a:schemeClr>
              </a:gs>
              <a:gs pos="100000">
                <a:schemeClr val="bg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7343" y="369599"/>
            <a:ext cx="4141221" cy="2678401"/>
          </a:xfrm>
        </p:spPr>
        <p:txBody>
          <a:bodyPr anchor="t">
            <a:noAutofit/>
          </a:bodyPr>
          <a:lstStyle>
            <a:lvl1pPr>
              <a:defRPr sz="3200" b="1" spc="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48D1359-41F4-EA48-F73C-BD71A6ADD9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199" y="6356351"/>
            <a:ext cx="27432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63E1BDAD-0EE2-D15B-A5F6-306FA51497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3" y="6356351"/>
            <a:ext cx="411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Designed by PoweredTemplate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6B5AA90-70FF-FBC3-DB18-FE9573D339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  <a:latin typeface="+mn-lt"/>
              </a:defRPr>
            </a:lvl1pPr>
          </a:lstStyle>
          <a:p>
            <a:fld id="{A49DFD55-3C28-40EF-9E31-A92D2E4017FF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A7AE6CF-3F6D-C76A-4211-8D2C150F695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178700" y="369599"/>
            <a:ext cx="6175101" cy="5807200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2"/>
                </a:solidFill>
                <a:latin typeface="+mn-lt"/>
                <a:cs typeface="Poppins" pitchFamily="2" charset="77"/>
              </a:defRPr>
            </a:lvl1pPr>
            <a:lvl2pPr marL="609585" indent="0">
              <a:lnSpc>
                <a:spcPct val="150000"/>
              </a:lnSpc>
              <a:buNone/>
              <a:defRPr sz="1400">
                <a:solidFill>
                  <a:schemeClr val="bg2"/>
                </a:solidFill>
                <a:latin typeface="+mn-lt"/>
                <a:cs typeface="Poppins" pitchFamily="2" charset="77"/>
              </a:defRPr>
            </a:lvl2pPr>
            <a:lvl3pPr marL="1219170" indent="0">
              <a:lnSpc>
                <a:spcPct val="150000"/>
              </a:lnSpc>
              <a:buNone/>
              <a:defRPr sz="1400">
                <a:solidFill>
                  <a:schemeClr val="bg2"/>
                </a:solidFill>
                <a:latin typeface="+mn-lt"/>
                <a:cs typeface="Poppins" pitchFamily="2" charset="77"/>
              </a:defRPr>
            </a:lvl3pPr>
            <a:lvl4pPr marL="1828754" indent="0">
              <a:lnSpc>
                <a:spcPct val="150000"/>
              </a:lnSpc>
              <a:buNone/>
              <a:defRPr sz="1400">
                <a:solidFill>
                  <a:schemeClr val="bg2"/>
                </a:solidFill>
                <a:latin typeface="+mn-lt"/>
                <a:cs typeface="Poppins" pitchFamily="2" charset="77"/>
              </a:defRPr>
            </a:lvl4pPr>
            <a:lvl5pPr marL="2438339" indent="0">
              <a:lnSpc>
                <a:spcPct val="150000"/>
              </a:lnSpc>
              <a:buNone/>
              <a:defRPr sz="1400">
                <a:solidFill>
                  <a:schemeClr val="bg2"/>
                </a:solidFill>
                <a:latin typeface="+mn-lt"/>
                <a:cs typeface="Poppins" pitchFamily="2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F2A8620-7C31-FCC6-894F-BDC393C0AA41}"/>
              </a:ext>
            </a:extLst>
          </p:cNvPr>
          <p:cNvGrpSpPr/>
          <p:nvPr userDrawn="1"/>
        </p:nvGrpSpPr>
        <p:grpSpPr>
          <a:xfrm>
            <a:off x="916473" y="3313543"/>
            <a:ext cx="337542" cy="45719"/>
            <a:chOff x="3182196" y="1041756"/>
            <a:chExt cx="545550" cy="73893"/>
          </a:xfrm>
          <a:solidFill>
            <a:schemeClr val="bg2"/>
          </a:solidFill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8C500B4-1953-273D-CD74-6AF357897F5E}"/>
                </a:ext>
              </a:extLst>
            </p:cNvPr>
            <p:cNvSpPr/>
            <p:nvPr userDrawn="1"/>
          </p:nvSpPr>
          <p:spPr>
            <a:xfrm>
              <a:off x="3182196" y="1041758"/>
              <a:ext cx="73891" cy="7389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9E797F4-B9A6-662F-27AE-9F3C16905F5E}"/>
                </a:ext>
              </a:extLst>
            </p:cNvPr>
            <p:cNvSpPr/>
            <p:nvPr userDrawn="1"/>
          </p:nvSpPr>
          <p:spPr>
            <a:xfrm>
              <a:off x="3300111" y="1041758"/>
              <a:ext cx="73891" cy="7389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20311BF3-68FA-7DF3-4894-04947A7B1C2F}"/>
                </a:ext>
              </a:extLst>
            </p:cNvPr>
            <p:cNvSpPr/>
            <p:nvPr userDrawn="1"/>
          </p:nvSpPr>
          <p:spPr>
            <a:xfrm>
              <a:off x="3418025" y="1041758"/>
              <a:ext cx="73891" cy="7389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6C87D45-B929-D7C2-E30E-2E4A25DEC582}"/>
                </a:ext>
              </a:extLst>
            </p:cNvPr>
            <p:cNvSpPr/>
            <p:nvPr userDrawn="1"/>
          </p:nvSpPr>
          <p:spPr>
            <a:xfrm>
              <a:off x="3535940" y="1041756"/>
              <a:ext cx="73891" cy="7389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6D40F17-7528-4B00-3D6D-53A5E1B5FE91}"/>
                </a:ext>
              </a:extLst>
            </p:cNvPr>
            <p:cNvSpPr/>
            <p:nvPr userDrawn="1"/>
          </p:nvSpPr>
          <p:spPr>
            <a:xfrm>
              <a:off x="3653855" y="1041756"/>
              <a:ext cx="73891" cy="7389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12772A8-60A3-7D20-4FC7-1F6FD25B95C3}"/>
              </a:ext>
            </a:extLst>
          </p:cNvPr>
          <p:cNvSpPr/>
          <p:nvPr userDrawn="1"/>
        </p:nvSpPr>
        <p:spPr>
          <a:xfrm>
            <a:off x="0" y="1"/>
            <a:ext cx="4269512" cy="6858000"/>
          </a:xfrm>
          <a:prstGeom prst="rect">
            <a:avLst/>
          </a:prstGeom>
          <a:gradFill>
            <a:gsLst>
              <a:gs pos="0">
                <a:schemeClr val="bg1">
                  <a:alpha val="15000"/>
                </a:schemeClr>
              </a:gs>
              <a:gs pos="100000">
                <a:schemeClr val="bg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FE8605A-5286-946F-39B5-6823C8A9CC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199" y="6356351"/>
            <a:ext cx="27432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056AE1D2-D7C3-E29B-BB16-B352E8EB25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3" y="6356351"/>
            <a:ext cx="411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Designed by PoweredTemplate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AB9303B-74EA-8A0E-8A2F-7257B08746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  <a:latin typeface="+mn-lt"/>
              </a:defRPr>
            </a:lvl1pPr>
          </a:lstStyle>
          <a:p>
            <a:fld id="{A49DFD55-3C28-40EF-9E31-A92D2E4017FF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C75334B-03A2-D44F-D370-4CD34BAA0348}"/>
              </a:ext>
            </a:extLst>
          </p:cNvPr>
          <p:cNvCxnSpPr>
            <a:cxnSpLocks/>
          </p:cNvCxnSpPr>
          <p:nvPr userDrawn="1"/>
        </p:nvCxnSpPr>
        <p:spPr>
          <a:xfrm>
            <a:off x="854078" y="2523129"/>
            <a:ext cx="2644280" cy="8361"/>
          </a:xfrm>
          <a:prstGeom prst="line">
            <a:avLst/>
          </a:prstGeom>
          <a:ln w="15875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78E9589-E1C1-2669-3FB9-C7C86421BE17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459648" y="360363"/>
            <a:ext cx="6894153" cy="581818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2"/>
                </a:solidFill>
                <a:latin typeface="+mn-lt"/>
                <a:cs typeface="Poppins" pitchFamily="2" charset="77"/>
              </a:defRPr>
            </a:lvl1pPr>
            <a:lvl2pPr marL="609585" indent="0">
              <a:lnSpc>
                <a:spcPct val="150000"/>
              </a:lnSpc>
              <a:buNone/>
              <a:defRPr sz="1400">
                <a:solidFill>
                  <a:schemeClr val="bg2"/>
                </a:solidFill>
                <a:latin typeface="+mn-lt"/>
                <a:cs typeface="Poppins" pitchFamily="2" charset="77"/>
              </a:defRPr>
            </a:lvl2pPr>
            <a:lvl3pPr marL="1219170" indent="0">
              <a:lnSpc>
                <a:spcPct val="150000"/>
              </a:lnSpc>
              <a:buNone/>
              <a:defRPr sz="1400">
                <a:solidFill>
                  <a:schemeClr val="bg2"/>
                </a:solidFill>
                <a:latin typeface="+mn-lt"/>
                <a:cs typeface="Poppins" pitchFamily="2" charset="77"/>
              </a:defRPr>
            </a:lvl3pPr>
            <a:lvl4pPr marL="1828754" indent="0">
              <a:lnSpc>
                <a:spcPct val="150000"/>
              </a:lnSpc>
              <a:buNone/>
              <a:defRPr sz="1400">
                <a:solidFill>
                  <a:schemeClr val="bg2"/>
                </a:solidFill>
                <a:latin typeface="+mn-lt"/>
                <a:cs typeface="Poppins" pitchFamily="2" charset="77"/>
              </a:defRPr>
            </a:lvl4pPr>
            <a:lvl5pPr marL="2438339" indent="0">
              <a:lnSpc>
                <a:spcPct val="150000"/>
              </a:lnSpc>
              <a:buNone/>
              <a:defRPr sz="1400">
                <a:solidFill>
                  <a:schemeClr val="bg2"/>
                </a:solidFill>
                <a:latin typeface="+mn-lt"/>
                <a:cs typeface="Poppins" pitchFamily="2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5476C3C-3B76-4112-6D74-7090971792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7343" y="369600"/>
            <a:ext cx="3422169" cy="2105746"/>
          </a:xfrm>
        </p:spPr>
        <p:txBody>
          <a:bodyPr anchor="t">
            <a:noAutofit/>
          </a:bodyPr>
          <a:lstStyle>
            <a:lvl1pPr>
              <a:defRPr sz="3200" b="1" spc="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>
            <a:extLst>
              <a:ext uri="{FF2B5EF4-FFF2-40B4-BE49-F238E27FC236}">
                <a16:creationId xmlns:a16="http://schemas.microsoft.com/office/drawing/2014/main" id="{31F8770A-D13F-BC94-CBDD-FF8380908596}"/>
              </a:ext>
            </a:extLst>
          </p:cNvPr>
          <p:cNvSpPr/>
          <p:nvPr userDrawn="1"/>
        </p:nvSpPr>
        <p:spPr>
          <a:xfrm>
            <a:off x="838199" y="-1828801"/>
            <a:ext cx="10515602" cy="10515602"/>
          </a:xfrm>
          <a:prstGeom prst="ellipse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385EAFF-CBBE-5060-32EE-47114264611F}"/>
              </a:ext>
            </a:extLst>
          </p:cNvPr>
          <p:cNvSpPr/>
          <p:nvPr userDrawn="1"/>
        </p:nvSpPr>
        <p:spPr>
          <a:xfrm>
            <a:off x="1999488" y="-667512"/>
            <a:ext cx="8193024" cy="8193024"/>
          </a:xfrm>
          <a:prstGeom prst="ellipse">
            <a:avLst/>
          </a:prstGeom>
          <a:solidFill>
            <a:schemeClr val="bg1"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12DFB49-5D0D-07BE-BC84-3FE3AE30C371}"/>
              </a:ext>
            </a:extLst>
          </p:cNvPr>
          <p:cNvSpPr/>
          <p:nvPr userDrawn="1"/>
        </p:nvSpPr>
        <p:spPr>
          <a:xfrm>
            <a:off x="3160776" y="493776"/>
            <a:ext cx="5870448" cy="5870448"/>
          </a:xfrm>
          <a:prstGeom prst="ellipse">
            <a:avLst/>
          </a:prstGeom>
          <a:solidFill>
            <a:schemeClr val="bg1"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808285B-DFBC-B2DE-EBBC-CEC1E3C29E7E}"/>
              </a:ext>
            </a:extLst>
          </p:cNvPr>
          <p:cNvSpPr/>
          <p:nvPr userDrawn="1"/>
        </p:nvSpPr>
        <p:spPr>
          <a:xfrm>
            <a:off x="4327934" y="1660934"/>
            <a:ext cx="3536132" cy="3536132"/>
          </a:xfrm>
          <a:prstGeom prst="ellipse">
            <a:avLst/>
          </a:prstGeom>
          <a:solidFill>
            <a:schemeClr val="bg1"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1850" y="2669761"/>
            <a:ext cx="10528300" cy="1045804"/>
          </a:xfrm>
        </p:spPr>
        <p:txBody>
          <a:bodyPr anchor="b">
            <a:noAutofit/>
          </a:bodyPr>
          <a:lstStyle>
            <a:lvl1pPr algn="ctr">
              <a:defRPr sz="3200" b="1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1850" y="3741352"/>
            <a:ext cx="10528300" cy="36512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99">
                <a:solidFill>
                  <a:schemeClr val="bg2"/>
                </a:solidFill>
              </a:defRPr>
            </a:lvl1pPr>
            <a:lvl2pPr marL="457185" indent="0" algn="ctr">
              <a:buNone/>
              <a:defRPr sz="1999"/>
            </a:lvl2pPr>
            <a:lvl3pPr marL="914371" indent="0" algn="ctr">
              <a:buNone/>
              <a:defRPr sz="1799"/>
            </a:lvl3pPr>
            <a:lvl4pPr marL="1371556" indent="0" algn="ctr">
              <a:buNone/>
              <a:defRPr sz="1599"/>
            </a:lvl4pPr>
            <a:lvl5pPr marL="1828743" indent="0" algn="ctr">
              <a:buNone/>
              <a:defRPr sz="1599"/>
            </a:lvl5pPr>
            <a:lvl6pPr marL="2285928" indent="0" algn="ctr">
              <a:buNone/>
              <a:defRPr sz="1599"/>
            </a:lvl6pPr>
            <a:lvl7pPr marL="2743114" indent="0" algn="ctr">
              <a:buNone/>
              <a:defRPr sz="1599"/>
            </a:lvl7pPr>
            <a:lvl8pPr marL="3200299" indent="0" algn="ctr">
              <a:buNone/>
              <a:defRPr sz="1599"/>
            </a:lvl8pPr>
            <a:lvl9pPr marL="3657486" indent="0" algn="ctr">
              <a:buNone/>
              <a:defRPr sz="1599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112B6A6B-6557-25C0-A79A-CA0C627A99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199" y="6356351"/>
            <a:ext cx="27432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1512C118-04A4-BB37-1B09-45C121538D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3" y="6356351"/>
            <a:ext cx="411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Designed by PoweredTemplate</a:t>
            </a:r>
            <a:endParaRPr lang="en-US" dirty="0"/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7438011C-6910-FC33-D6B5-CF909F8FF8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  <a:latin typeface="+mn-lt"/>
              </a:defRPr>
            </a:lvl1pPr>
          </a:lstStyle>
          <a:p>
            <a:fld id="{A49DFD55-3C28-40EF-9E31-A92D2E4017FF}" type="slidenum">
              <a:rPr lang="en-US" smtClean="0"/>
              <a:pPr/>
              <a:t>‹Nr.›</a:t>
            </a:fld>
            <a:endParaRPr lang="en-US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7C212BE-2649-981A-DF68-A05E3DC32ED9}"/>
              </a:ext>
            </a:extLst>
          </p:cNvPr>
          <p:cNvGrpSpPr/>
          <p:nvPr userDrawn="1"/>
        </p:nvGrpSpPr>
        <p:grpSpPr>
          <a:xfrm>
            <a:off x="5744832" y="5919718"/>
            <a:ext cx="702335" cy="45721"/>
            <a:chOff x="5711699" y="4532743"/>
            <a:chExt cx="702335" cy="45721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FBA5EFF-7005-77A5-65D8-F462F2CAB90E}"/>
                </a:ext>
              </a:extLst>
            </p:cNvPr>
            <p:cNvSpPr/>
            <p:nvPr userDrawn="1"/>
          </p:nvSpPr>
          <p:spPr>
            <a:xfrm>
              <a:off x="5711699" y="4532745"/>
              <a:ext cx="45718" cy="4571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A547767-2E1D-3D13-FC50-4084988DBF2A}"/>
                </a:ext>
              </a:extLst>
            </p:cNvPr>
            <p:cNvSpPr/>
            <p:nvPr userDrawn="1"/>
          </p:nvSpPr>
          <p:spPr>
            <a:xfrm>
              <a:off x="5784655" y="4532745"/>
              <a:ext cx="45718" cy="4571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1B83C40-375A-7EA2-A944-0FE2A38AE5E8}"/>
                </a:ext>
              </a:extLst>
            </p:cNvPr>
            <p:cNvSpPr/>
            <p:nvPr userDrawn="1"/>
          </p:nvSpPr>
          <p:spPr>
            <a:xfrm>
              <a:off x="5857611" y="4532745"/>
              <a:ext cx="45718" cy="4571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784133D-EA37-C680-C93A-FF34B5FBD38D}"/>
                </a:ext>
              </a:extLst>
            </p:cNvPr>
            <p:cNvSpPr/>
            <p:nvPr userDrawn="1"/>
          </p:nvSpPr>
          <p:spPr>
            <a:xfrm>
              <a:off x="5930567" y="4532743"/>
              <a:ext cx="45718" cy="4571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80F4E10-6CEE-B155-B5DC-E50E1821C06D}"/>
                </a:ext>
              </a:extLst>
            </p:cNvPr>
            <p:cNvSpPr/>
            <p:nvPr userDrawn="1"/>
          </p:nvSpPr>
          <p:spPr>
            <a:xfrm>
              <a:off x="6003536" y="4532746"/>
              <a:ext cx="45718" cy="4571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AEC3E32-7A0C-B447-5987-B08F27DB726C}"/>
                </a:ext>
              </a:extLst>
            </p:cNvPr>
            <p:cNvSpPr/>
            <p:nvPr userDrawn="1"/>
          </p:nvSpPr>
          <p:spPr>
            <a:xfrm>
              <a:off x="6076479" y="4532745"/>
              <a:ext cx="45718" cy="4571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82B774B-5896-69AB-B773-46A3AF0603E5}"/>
                </a:ext>
              </a:extLst>
            </p:cNvPr>
            <p:cNvSpPr/>
            <p:nvPr userDrawn="1"/>
          </p:nvSpPr>
          <p:spPr>
            <a:xfrm>
              <a:off x="6149435" y="4532745"/>
              <a:ext cx="45718" cy="4571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B3E8361-2B6D-6518-3782-D244690521AA}"/>
                </a:ext>
              </a:extLst>
            </p:cNvPr>
            <p:cNvSpPr/>
            <p:nvPr userDrawn="1"/>
          </p:nvSpPr>
          <p:spPr>
            <a:xfrm>
              <a:off x="6222391" y="4532745"/>
              <a:ext cx="45718" cy="4571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14D5D9F-C3AD-865C-9405-AE0C00097F9A}"/>
                </a:ext>
              </a:extLst>
            </p:cNvPr>
            <p:cNvSpPr/>
            <p:nvPr userDrawn="1"/>
          </p:nvSpPr>
          <p:spPr>
            <a:xfrm>
              <a:off x="6295347" y="4532743"/>
              <a:ext cx="45718" cy="4571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6DA4060-2CCE-6CFD-ACB0-29878DA6794F}"/>
                </a:ext>
              </a:extLst>
            </p:cNvPr>
            <p:cNvSpPr/>
            <p:nvPr userDrawn="1"/>
          </p:nvSpPr>
          <p:spPr>
            <a:xfrm>
              <a:off x="6368316" y="4532746"/>
              <a:ext cx="45718" cy="4571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0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9E2263D-C614-B4C5-26CC-9C7AE0C67F61}"/>
              </a:ext>
            </a:extLst>
          </p:cNvPr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gradFill>
            <a:gsLst>
              <a:gs pos="0">
                <a:schemeClr val="bg1">
                  <a:alpha val="15000"/>
                </a:schemeClr>
              </a:gs>
              <a:gs pos="100000">
                <a:schemeClr val="bg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2" y="360363"/>
            <a:ext cx="10521948" cy="1339850"/>
          </a:xfrm>
        </p:spPr>
        <p:txBody>
          <a:bodyPr>
            <a:normAutofit/>
          </a:bodyPr>
          <a:lstStyle>
            <a:lvl1pPr algn="l">
              <a:defRPr lang="en-US" sz="3200" b="1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Designed by PoweredTemplate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B105A7E-346A-8F92-AFD6-95BB867BF945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838202" y="1819275"/>
            <a:ext cx="10515596" cy="435091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2"/>
                </a:solidFill>
                <a:latin typeface="+mn-lt"/>
                <a:cs typeface="Poppins" pitchFamily="2" charset="77"/>
              </a:defRPr>
            </a:lvl1pPr>
            <a:lvl2pPr marL="609585" indent="0">
              <a:lnSpc>
                <a:spcPct val="150000"/>
              </a:lnSpc>
              <a:buNone/>
              <a:defRPr sz="1400">
                <a:solidFill>
                  <a:schemeClr val="bg2"/>
                </a:solidFill>
                <a:latin typeface="+mn-lt"/>
                <a:cs typeface="Poppins" pitchFamily="2" charset="77"/>
              </a:defRPr>
            </a:lvl2pPr>
            <a:lvl3pPr marL="1219170" indent="0">
              <a:lnSpc>
                <a:spcPct val="150000"/>
              </a:lnSpc>
              <a:buNone/>
              <a:defRPr sz="1400">
                <a:solidFill>
                  <a:schemeClr val="bg2"/>
                </a:solidFill>
                <a:latin typeface="+mn-lt"/>
                <a:cs typeface="Poppins" pitchFamily="2" charset="77"/>
              </a:defRPr>
            </a:lvl3pPr>
            <a:lvl4pPr marL="1828754" indent="0">
              <a:lnSpc>
                <a:spcPct val="150000"/>
              </a:lnSpc>
              <a:buNone/>
              <a:defRPr sz="1400">
                <a:solidFill>
                  <a:schemeClr val="bg2"/>
                </a:solidFill>
                <a:latin typeface="+mn-lt"/>
                <a:cs typeface="Poppins" pitchFamily="2" charset="77"/>
              </a:defRPr>
            </a:lvl4pPr>
            <a:lvl5pPr marL="2438339" indent="0">
              <a:lnSpc>
                <a:spcPct val="150000"/>
              </a:lnSpc>
              <a:buNone/>
              <a:defRPr sz="1400">
                <a:solidFill>
                  <a:schemeClr val="bg2"/>
                </a:solidFill>
                <a:latin typeface="+mn-lt"/>
                <a:cs typeface="Poppins" pitchFamily="2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69250F6-0AE1-42EE-91A7-DA203E968778}"/>
              </a:ext>
            </a:extLst>
          </p:cNvPr>
          <p:cNvCxnSpPr>
            <a:cxnSpLocks/>
          </p:cNvCxnSpPr>
          <p:nvPr userDrawn="1"/>
        </p:nvCxnSpPr>
        <p:spPr>
          <a:xfrm>
            <a:off x="854078" y="1755563"/>
            <a:ext cx="2644280" cy="8361"/>
          </a:xfrm>
          <a:prstGeom prst="line">
            <a:avLst/>
          </a:prstGeom>
          <a:ln w="15875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360430D-5147-EAA9-52AB-F11A4B26E6E5}"/>
              </a:ext>
            </a:extLst>
          </p:cNvPr>
          <p:cNvGrpSpPr/>
          <p:nvPr userDrawn="1"/>
        </p:nvGrpSpPr>
        <p:grpSpPr>
          <a:xfrm rot="16200000">
            <a:off x="11240469" y="3406139"/>
            <a:ext cx="702335" cy="45721"/>
            <a:chOff x="5711699" y="4532743"/>
            <a:chExt cx="702335" cy="45721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8E05E415-03E0-F5E5-AB46-7652A51C3E96}"/>
                </a:ext>
              </a:extLst>
            </p:cNvPr>
            <p:cNvSpPr/>
            <p:nvPr userDrawn="1"/>
          </p:nvSpPr>
          <p:spPr>
            <a:xfrm>
              <a:off x="5711699" y="4532745"/>
              <a:ext cx="45718" cy="4571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74CC1F6-33F6-E1EA-B634-6CEC78A539C3}"/>
                </a:ext>
              </a:extLst>
            </p:cNvPr>
            <p:cNvSpPr/>
            <p:nvPr userDrawn="1"/>
          </p:nvSpPr>
          <p:spPr>
            <a:xfrm>
              <a:off x="5784655" y="4532745"/>
              <a:ext cx="45718" cy="4571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80952D2E-C44E-23DC-78C0-A7BA11A60B8C}"/>
                </a:ext>
              </a:extLst>
            </p:cNvPr>
            <p:cNvSpPr/>
            <p:nvPr userDrawn="1"/>
          </p:nvSpPr>
          <p:spPr>
            <a:xfrm>
              <a:off x="5857611" y="4532745"/>
              <a:ext cx="45718" cy="4571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A2B5AE0-5E1F-7EDC-F2F1-F6C2AB20D4B0}"/>
                </a:ext>
              </a:extLst>
            </p:cNvPr>
            <p:cNvSpPr/>
            <p:nvPr userDrawn="1"/>
          </p:nvSpPr>
          <p:spPr>
            <a:xfrm>
              <a:off x="5930567" y="4532743"/>
              <a:ext cx="45718" cy="4571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41F9D60-46F3-F701-0AAA-2F264C41473A}"/>
                </a:ext>
              </a:extLst>
            </p:cNvPr>
            <p:cNvSpPr/>
            <p:nvPr userDrawn="1"/>
          </p:nvSpPr>
          <p:spPr>
            <a:xfrm>
              <a:off x="6003536" y="4532746"/>
              <a:ext cx="45718" cy="4571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47E630B5-14AB-9D90-67EE-D42438459D26}"/>
                </a:ext>
              </a:extLst>
            </p:cNvPr>
            <p:cNvSpPr/>
            <p:nvPr userDrawn="1"/>
          </p:nvSpPr>
          <p:spPr>
            <a:xfrm>
              <a:off x="6076479" y="4532745"/>
              <a:ext cx="45718" cy="4571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7AF9145-BDB9-D5C8-550A-056C955B6250}"/>
                </a:ext>
              </a:extLst>
            </p:cNvPr>
            <p:cNvSpPr/>
            <p:nvPr userDrawn="1"/>
          </p:nvSpPr>
          <p:spPr>
            <a:xfrm>
              <a:off x="6149435" y="4532745"/>
              <a:ext cx="45718" cy="4571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E1CA713-29CB-6BE9-AB1A-0D8D593D0B00}"/>
                </a:ext>
              </a:extLst>
            </p:cNvPr>
            <p:cNvSpPr/>
            <p:nvPr userDrawn="1"/>
          </p:nvSpPr>
          <p:spPr>
            <a:xfrm>
              <a:off x="6222391" y="4532745"/>
              <a:ext cx="45718" cy="4571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2FB5C48-F160-0B03-15D7-E851986CED95}"/>
                </a:ext>
              </a:extLst>
            </p:cNvPr>
            <p:cNvSpPr/>
            <p:nvPr userDrawn="1"/>
          </p:nvSpPr>
          <p:spPr>
            <a:xfrm>
              <a:off x="6295347" y="4532743"/>
              <a:ext cx="45718" cy="4571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7805755A-0AF8-4D75-541E-EAA892309AC6}"/>
                </a:ext>
              </a:extLst>
            </p:cNvPr>
            <p:cNvSpPr/>
            <p:nvPr userDrawn="1"/>
          </p:nvSpPr>
          <p:spPr>
            <a:xfrm>
              <a:off x="6368316" y="4532746"/>
              <a:ext cx="45718" cy="4571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0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5F36121-ADF6-F1CC-25BC-8C8CCE0F7C51}"/>
              </a:ext>
            </a:extLst>
          </p:cNvPr>
          <p:cNvSpPr/>
          <p:nvPr userDrawn="1"/>
        </p:nvSpPr>
        <p:spPr>
          <a:xfrm flipH="1" flipV="1">
            <a:off x="0" y="1"/>
            <a:ext cx="12192000" cy="6858000"/>
          </a:xfrm>
          <a:prstGeom prst="rect">
            <a:avLst/>
          </a:prstGeom>
          <a:gradFill>
            <a:gsLst>
              <a:gs pos="0">
                <a:schemeClr val="bg1">
                  <a:alpha val="15000"/>
                </a:schemeClr>
              </a:gs>
              <a:gs pos="100000">
                <a:schemeClr val="bg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Designed by PoweredTemplate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B58CB44-7012-E44D-EB62-816B722DBC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2" y="360363"/>
            <a:ext cx="10521948" cy="1339850"/>
          </a:xfrm>
        </p:spPr>
        <p:txBody>
          <a:bodyPr>
            <a:normAutofit/>
          </a:bodyPr>
          <a:lstStyle>
            <a:lvl1pPr algn="l">
              <a:defRPr lang="en-US" sz="3200" b="1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B060220-C841-9847-18B6-BFB8F421B48F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838202" y="1819275"/>
            <a:ext cx="10515596" cy="435927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2"/>
                </a:solidFill>
                <a:latin typeface="+mn-lt"/>
                <a:cs typeface="Poppins" pitchFamily="2" charset="77"/>
              </a:defRPr>
            </a:lvl1pPr>
            <a:lvl2pPr marL="609585" indent="0">
              <a:lnSpc>
                <a:spcPct val="150000"/>
              </a:lnSpc>
              <a:buNone/>
              <a:defRPr sz="1400">
                <a:solidFill>
                  <a:schemeClr val="bg2"/>
                </a:solidFill>
                <a:latin typeface="+mn-lt"/>
                <a:cs typeface="Poppins" pitchFamily="2" charset="77"/>
              </a:defRPr>
            </a:lvl2pPr>
            <a:lvl3pPr marL="1219170" indent="0">
              <a:lnSpc>
                <a:spcPct val="150000"/>
              </a:lnSpc>
              <a:buNone/>
              <a:defRPr sz="1400">
                <a:solidFill>
                  <a:schemeClr val="bg2"/>
                </a:solidFill>
                <a:latin typeface="+mn-lt"/>
                <a:cs typeface="Poppins" pitchFamily="2" charset="77"/>
              </a:defRPr>
            </a:lvl3pPr>
            <a:lvl4pPr marL="1828754" indent="0">
              <a:lnSpc>
                <a:spcPct val="150000"/>
              </a:lnSpc>
              <a:buNone/>
              <a:defRPr sz="1400">
                <a:solidFill>
                  <a:schemeClr val="bg2"/>
                </a:solidFill>
                <a:latin typeface="+mn-lt"/>
                <a:cs typeface="Poppins" pitchFamily="2" charset="77"/>
              </a:defRPr>
            </a:lvl4pPr>
            <a:lvl5pPr marL="2438339" indent="0">
              <a:lnSpc>
                <a:spcPct val="150000"/>
              </a:lnSpc>
              <a:buNone/>
              <a:defRPr sz="1400">
                <a:solidFill>
                  <a:schemeClr val="bg2"/>
                </a:solidFill>
                <a:latin typeface="+mn-lt"/>
                <a:cs typeface="Poppins" pitchFamily="2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626F695-7ED1-A21D-C7BB-78C8376701A9}"/>
              </a:ext>
            </a:extLst>
          </p:cNvPr>
          <p:cNvGrpSpPr/>
          <p:nvPr userDrawn="1"/>
        </p:nvGrpSpPr>
        <p:grpSpPr>
          <a:xfrm rot="5400000">
            <a:off x="445419" y="1007429"/>
            <a:ext cx="337542" cy="45719"/>
            <a:chOff x="3182196" y="1041756"/>
            <a:chExt cx="545550" cy="73893"/>
          </a:xfrm>
          <a:solidFill>
            <a:schemeClr val="bg2"/>
          </a:solidFill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C54AB8E-895A-3A28-8C3F-8146C443DF50}"/>
                </a:ext>
              </a:extLst>
            </p:cNvPr>
            <p:cNvSpPr/>
            <p:nvPr userDrawn="1"/>
          </p:nvSpPr>
          <p:spPr>
            <a:xfrm>
              <a:off x="3182196" y="1041758"/>
              <a:ext cx="73891" cy="7389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20AC83F-792A-FF8B-7553-57302B7D93B0}"/>
                </a:ext>
              </a:extLst>
            </p:cNvPr>
            <p:cNvSpPr/>
            <p:nvPr userDrawn="1"/>
          </p:nvSpPr>
          <p:spPr>
            <a:xfrm>
              <a:off x="3300111" y="1041758"/>
              <a:ext cx="73891" cy="7389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32B8F26-5A1D-BA85-1A0C-BF19F30F6ACC}"/>
                </a:ext>
              </a:extLst>
            </p:cNvPr>
            <p:cNvSpPr/>
            <p:nvPr userDrawn="1"/>
          </p:nvSpPr>
          <p:spPr>
            <a:xfrm>
              <a:off x="3418025" y="1041758"/>
              <a:ext cx="73891" cy="7389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82D68156-63F7-9648-494B-50560D6CC206}"/>
                </a:ext>
              </a:extLst>
            </p:cNvPr>
            <p:cNvSpPr/>
            <p:nvPr userDrawn="1"/>
          </p:nvSpPr>
          <p:spPr>
            <a:xfrm>
              <a:off x="3535940" y="1041756"/>
              <a:ext cx="73891" cy="7389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4B94C6A-AE4B-141C-6996-F857023EF185}"/>
                </a:ext>
              </a:extLst>
            </p:cNvPr>
            <p:cNvSpPr/>
            <p:nvPr userDrawn="1"/>
          </p:nvSpPr>
          <p:spPr>
            <a:xfrm>
              <a:off x="3653855" y="1041756"/>
              <a:ext cx="73891" cy="7389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756B581-D9C3-D36A-CACD-E01A165C49E9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10256700" y="4746960"/>
            <a:ext cx="2644280" cy="8361"/>
          </a:xfrm>
          <a:prstGeom prst="line">
            <a:avLst/>
          </a:prstGeom>
          <a:ln w="15875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with Image 0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91171C9-DF81-42C0-4A3D-5DDC6DDA2DAF}"/>
              </a:ext>
            </a:extLst>
          </p:cNvPr>
          <p:cNvSpPr/>
          <p:nvPr userDrawn="1"/>
        </p:nvSpPr>
        <p:spPr>
          <a:xfrm>
            <a:off x="0" y="1"/>
            <a:ext cx="8153402" cy="6858000"/>
          </a:xfrm>
          <a:prstGeom prst="rect">
            <a:avLst/>
          </a:prstGeom>
          <a:gradFill>
            <a:gsLst>
              <a:gs pos="0">
                <a:schemeClr val="bg1">
                  <a:alpha val="15000"/>
                </a:schemeClr>
              </a:gs>
              <a:gs pos="100000">
                <a:schemeClr val="bg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67348B4-40B7-6681-5CE4-49402680D1C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468390" y="1"/>
            <a:ext cx="4104773" cy="617855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6F84F6C-ACBD-34EA-1613-13ED5E12C3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2" y="360363"/>
            <a:ext cx="6444796" cy="1339128"/>
          </a:xfrm>
        </p:spPr>
        <p:txBody>
          <a:bodyPr>
            <a:normAutofit/>
          </a:bodyPr>
          <a:lstStyle>
            <a:lvl1pPr algn="l">
              <a:defRPr lang="en-US" sz="3200" b="1" kern="1200" spc="150" baseline="0" dirty="0">
                <a:solidFill>
                  <a:schemeClr val="bg1"/>
                </a:solidFill>
                <a:latin typeface="League Gothic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Designed by PoweredTemplate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6B6F33A-2717-0417-5824-A34D2FE5ECE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33455" y="1819275"/>
            <a:ext cx="6444800" cy="4359276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bg2"/>
                </a:solidFill>
              </a:defRPr>
            </a:lvl1pPr>
            <a:lvl2pPr marL="457185" indent="0">
              <a:buFontTx/>
              <a:buNone/>
              <a:defRPr>
                <a:solidFill>
                  <a:schemeClr val="bg2"/>
                </a:solidFill>
              </a:defRPr>
            </a:lvl2pPr>
            <a:lvl3pPr marL="914372" indent="0">
              <a:buFontTx/>
              <a:buNone/>
              <a:defRPr>
                <a:solidFill>
                  <a:schemeClr val="bg2"/>
                </a:solidFill>
              </a:defRPr>
            </a:lvl3pPr>
            <a:lvl4pPr marL="1371556" indent="0">
              <a:buFontTx/>
              <a:buNone/>
              <a:defRPr>
                <a:solidFill>
                  <a:schemeClr val="bg2"/>
                </a:solidFill>
              </a:defRPr>
            </a:lvl4pPr>
            <a:lvl5pPr marL="1828741" indent="0">
              <a:buFontTx/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4726842-A052-81CB-801D-911F6BC87313}"/>
              </a:ext>
            </a:extLst>
          </p:cNvPr>
          <p:cNvCxnSpPr>
            <a:cxnSpLocks/>
          </p:cNvCxnSpPr>
          <p:nvPr userDrawn="1"/>
        </p:nvCxnSpPr>
        <p:spPr>
          <a:xfrm>
            <a:off x="854078" y="1755202"/>
            <a:ext cx="993195" cy="0"/>
          </a:xfrm>
          <a:prstGeom prst="line">
            <a:avLst/>
          </a:prstGeom>
          <a:ln w="15875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7280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with Image 0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F7E7C35-0B5D-6848-825D-6020E5F8691B}"/>
              </a:ext>
            </a:extLst>
          </p:cNvPr>
          <p:cNvSpPr/>
          <p:nvPr userDrawn="1"/>
        </p:nvSpPr>
        <p:spPr>
          <a:xfrm>
            <a:off x="0" y="1"/>
            <a:ext cx="4544291" cy="6858000"/>
          </a:xfrm>
          <a:prstGeom prst="rect">
            <a:avLst/>
          </a:prstGeom>
          <a:gradFill>
            <a:gsLst>
              <a:gs pos="0">
                <a:schemeClr val="bg1">
                  <a:alpha val="15000"/>
                </a:schemeClr>
              </a:gs>
              <a:gs pos="100000">
                <a:schemeClr val="bg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Designed by PoweredTemplate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207D664-1AF2-632C-8BE4-49126B34A38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8835" y="1"/>
            <a:ext cx="4105656" cy="617855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BAF1CC1-4F3D-F0B4-31FE-A9A3782D43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09005" y="360363"/>
            <a:ext cx="6444796" cy="1339128"/>
          </a:xfrm>
        </p:spPr>
        <p:txBody>
          <a:bodyPr>
            <a:normAutofit/>
          </a:bodyPr>
          <a:lstStyle>
            <a:lvl1pPr algn="l">
              <a:defRPr lang="en-US" sz="3200" b="1" kern="1200" spc="150" baseline="0" dirty="0">
                <a:solidFill>
                  <a:schemeClr val="bg1"/>
                </a:solidFill>
                <a:latin typeface="League Gothic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FD7AB03F-B321-D752-4D5E-5A47A3E00C3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904258" y="1819275"/>
            <a:ext cx="6444800" cy="4359276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bg2"/>
                </a:solidFill>
              </a:defRPr>
            </a:lvl1pPr>
            <a:lvl2pPr marL="457185" indent="0">
              <a:buFontTx/>
              <a:buNone/>
              <a:defRPr>
                <a:solidFill>
                  <a:schemeClr val="bg2"/>
                </a:solidFill>
              </a:defRPr>
            </a:lvl2pPr>
            <a:lvl3pPr marL="914372" indent="0">
              <a:buFontTx/>
              <a:buNone/>
              <a:defRPr>
                <a:solidFill>
                  <a:schemeClr val="bg2"/>
                </a:solidFill>
              </a:defRPr>
            </a:lvl3pPr>
            <a:lvl4pPr marL="1371556" indent="0">
              <a:buFontTx/>
              <a:buNone/>
              <a:defRPr>
                <a:solidFill>
                  <a:schemeClr val="bg2"/>
                </a:solidFill>
              </a:defRPr>
            </a:lvl4pPr>
            <a:lvl5pPr marL="1828741" indent="0">
              <a:buFontTx/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A257810-7B7C-253A-934E-BC2AF38C9B96}"/>
              </a:ext>
            </a:extLst>
          </p:cNvPr>
          <p:cNvCxnSpPr>
            <a:cxnSpLocks/>
          </p:cNvCxnSpPr>
          <p:nvPr userDrawn="1"/>
        </p:nvCxnSpPr>
        <p:spPr>
          <a:xfrm>
            <a:off x="10366955" y="1759383"/>
            <a:ext cx="993195" cy="0"/>
          </a:xfrm>
          <a:prstGeom prst="line">
            <a:avLst/>
          </a:prstGeom>
          <a:ln w="15875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58717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F08369E-5623-335C-1F1B-4E1AB27F5488}"/>
              </a:ext>
            </a:extLst>
          </p:cNvPr>
          <p:cNvSpPr/>
          <p:nvPr userDrawn="1"/>
        </p:nvSpPr>
        <p:spPr>
          <a:xfrm flipH="1">
            <a:off x="4038598" y="1"/>
            <a:ext cx="8153402" cy="6858000"/>
          </a:xfrm>
          <a:prstGeom prst="rect">
            <a:avLst/>
          </a:prstGeom>
          <a:gradFill>
            <a:gsLst>
              <a:gs pos="0">
                <a:schemeClr val="bg1">
                  <a:alpha val="15000"/>
                </a:schemeClr>
              </a:gs>
              <a:gs pos="100000">
                <a:schemeClr val="bg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08015" y="594803"/>
            <a:ext cx="6977849" cy="5362113"/>
          </a:xfrm>
        </p:spPr>
        <p:txBody>
          <a:bodyPr anchor="ctr">
            <a:normAutofit/>
          </a:bodyPr>
          <a:lstStyle>
            <a:lvl1pPr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4078" y="1840620"/>
            <a:ext cx="3052097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599">
                <a:solidFill>
                  <a:schemeClr val="bg2"/>
                </a:solidFill>
              </a:defRPr>
            </a:lvl1pPr>
            <a:lvl2pPr marL="457185" indent="0" algn="ctr">
              <a:buNone/>
              <a:defRPr sz="1999"/>
            </a:lvl2pPr>
            <a:lvl3pPr marL="914371" indent="0" algn="ctr">
              <a:buNone/>
              <a:defRPr sz="1799"/>
            </a:lvl3pPr>
            <a:lvl4pPr marL="1371556" indent="0" algn="ctr">
              <a:buNone/>
              <a:defRPr sz="1599"/>
            </a:lvl4pPr>
            <a:lvl5pPr marL="1828743" indent="0" algn="ctr">
              <a:buNone/>
              <a:defRPr sz="1599"/>
            </a:lvl5pPr>
            <a:lvl6pPr marL="2285928" indent="0" algn="ctr">
              <a:buNone/>
              <a:defRPr sz="1599"/>
            </a:lvl6pPr>
            <a:lvl7pPr marL="2743114" indent="0" algn="ctr">
              <a:buNone/>
              <a:defRPr sz="1599"/>
            </a:lvl7pPr>
            <a:lvl8pPr marL="3200299" indent="0" algn="ctr">
              <a:buNone/>
              <a:defRPr sz="1599"/>
            </a:lvl8pPr>
            <a:lvl9pPr marL="3657486" indent="0" algn="ctr">
              <a:buNone/>
              <a:defRPr sz="1599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6" name="Date Placeholder 2">
            <a:extLst>
              <a:ext uri="{FF2B5EF4-FFF2-40B4-BE49-F238E27FC236}">
                <a16:creationId xmlns:a16="http://schemas.microsoft.com/office/drawing/2014/main" id="{3E53CC37-F6A7-535B-25C1-B6A31C6875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199" y="6356351"/>
            <a:ext cx="274320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27" name="Footer Placeholder 3">
            <a:extLst>
              <a:ext uri="{FF2B5EF4-FFF2-40B4-BE49-F238E27FC236}">
                <a16:creationId xmlns:a16="http://schemas.microsoft.com/office/drawing/2014/main" id="{6B5482D5-B8B9-482F-6E6F-6C7BEC449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3" y="6356351"/>
            <a:ext cx="4114799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Designed by PoweredTemplate</a:t>
            </a:r>
          </a:p>
        </p:txBody>
      </p:sp>
      <p:sp>
        <p:nvSpPr>
          <p:cNvPr id="28" name="Slide Number Placeholder 4">
            <a:extLst>
              <a:ext uri="{FF2B5EF4-FFF2-40B4-BE49-F238E27FC236}">
                <a16:creationId xmlns:a16="http://schemas.microsoft.com/office/drawing/2014/main" id="{19D2479A-BC8F-A43C-A06E-3849C60E6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‹Nr.›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F6ADFFC-2F46-86E1-93BE-BB489CA7849A}"/>
              </a:ext>
            </a:extLst>
          </p:cNvPr>
          <p:cNvGrpSpPr/>
          <p:nvPr userDrawn="1"/>
        </p:nvGrpSpPr>
        <p:grpSpPr>
          <a:xfrm>
            <a:off x="854078" y="1654492"/>
            <a:ext cx="702335" cy="45721"/>
            <a:chOff x="5711699" y="4532743"/>
            <a:chExt cx="702335" cy="4572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D17B36A-7A42-B357-D02C-975B72EF386E}"/>
                </a:ext>
              </a:extLst>
            </p:cNvPr>
            <p:cNvSpPr/>
            <p:nvPr userDrawn="1"/>
          </p:nvSpPr>
          <p:spPr>
            <a:xfrm>
              <a:off x="5711699" y="4532745"/>
              <a:ext cx="45718" cy="4571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E4B5F0E-04A2-013D-9369-8735487DAC2F}"/>
                </a:ext>
              </a:extLst>
            </p:cNvPr>
            <p:cNvSpPr/>
            <p:nvPr userDrawn="1"/>
          </p:nvSpPr>
          <p:spPr>
            <a:xfrm>
              <a:off x="5784655" y="4532745"/>
              <a:ext cx="45718" cy="4571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6BF0E5A-8B84-2DC7-C0AD-EF2F5C750092}"/>
                </a:ext>
              </a:extLst>
            </p:cNvPr>
            <p:cNvSpPr/>
            <p:nvPr userDrawn="1"/>
          </p:nvSpPr>
          <p:spPr>
            <a:xfrm>
              <a:off x="5857611" y="4532745"/>
              <a:ext cx="45718" cy="4571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42872C1-58E8-3704-1970-03023C9408E8}"/>
                </a:ext>
              </a:extLst>
            </p:cNvPr>
            <p:cNvSpPr/>
            <p:nvPr userDrawn="1"/>
          </p:nvSpPr>
          <p:spPr>
            <a:xfrm>
              <a:off x="5930567" y="4532743"/>
              <a:ext cx="45718" cy="4571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F97CFC4-CA04-A74B-C129-614A52733FC5}"/>
                </a:ext>
              </a:extLst>
            </p:cNvPr>
            <p:cNvSpPr/>
            <p:nvPr userDrawn="1"/>
          </p:nvSpPr>
          <p:spPr>
            <a:xfrm>
              <a:off x="6003536" y="4532746"/>
              <a:ext cx="45718" cy="4571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19C063A-0160-848A-BDE1-D854F99076AE}"/>
                </a:ext>
              </a:extLst>
            </p:cNvPr>
            <p:cNvSpPr/>
            <p:nvPr userDrawn="1"/>
          </p:nvSpPr>
          <p:spPr>
            <a:xfrm>
              <a:off x="6076479" y="4532745"/>
              <a:ext cx="45718" cy="4571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962A16E-F0F3-2A84-6BBD-B3A72E2EE990}"/>
                </a:ext>
              </a:extLst>
            </p:cNvPr>
            <p:cNvSpPr/>
            <p:nvPr userDrawn="1"/>
          </p:nvSpPr>
          <p:spPr>
            <a:xfrm>
              <a:off x="6149435" y="4532745"/>
              <a:ext cx="45718" cy="4571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D1A1A0B-FBBA-D408-13A2-86AED901962C}"/>
                </a:ext>
              </a:extLst>
            </p:cNvPr>
            <p:cNvSpPr/>
            <p:nvPr userDrawn="1"/>
          </p:nvSpPr>
          <p:spPr>
            <a:xfrm>
              <a:off x="6222391" y="4532745"/>
              <a:ext cx="45718" cy="4571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FEADA26-E23C-0AA5-81D5-6A555C48EA6E}"/>
                </a:ext>
              </a:extLst>
            </p:cNvPr>
            <p:cNvSpPr/>
            <p:nvPr userDrawn="1"/>
          </p:nvSpPr>
          <p:spPr>
            <a:xfrm>
              <a:off x="6295347" y="4532743"/>
              <a:ext cx="45718" cy="4571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01EAB38-580F-0C72-4A27-3B7895C54831}"/>
                </a:ext>
              </a:extLst>
            </p:cNvPr>
            <p:cNvSpPr/>
            <p:nvPr userDrawn="1"/>
          </p:nvSpPr>
          <p:spPr>
            <a:xfrm>
              <a:off x="6368316" y="4532746"/>
              <a:ext cx="45718" cy="4571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E487C986-13CD-8A28-7112-2FB1FBECB4A4}"/>
              </a:ext>
            </a:extLst>
          </p:cNvPr>
          <p:cNvSpPr txBox="1"/>
          <p:nvPr userDrawn="1"/>
        </p:nvSpPr>
        <p:spPr>
          <a:xfrm>
            <a:off x="4038598" y="5070554"/>
            <a:ext cx="506769" cy="110799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“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6AE779-7CCF-F35B-CDB7-CFF59A89CDAA}"/>
              </a:ext>
            </a:extLst>
          </p:cNvPr>
          <p:cNvSpPr txBox="1"/>
          <p:nvPr userDrawn="1"/>
        </p:nvSpPr>
        <p:spPr>
          <a:xfrm>
            <a:off x="10862259" y="373720"/>
            <a:ext cx="506769" cy="11079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6"/>
            <a:ext cx="10515601" cy="13255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2" y="1825624"/>
            <a:ext cx="10515601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199" y="6356351"/>
            <a:ext cx="27432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3" y="6356351"/>
            <a:ext cx="411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Designed by PoweredTemplate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A49DFD55-3C28-40EF-9E31-A92D2E4017F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71" r:id="rId7"/>
    <p:sldLayoutId id="2147483672" r:id="rId8"/>
    <p:sldLayoutId id="2147483654" r:id="rId9"/>
    <p:sldLayoutId id="2147483663" r:id="rId10"/>
    <p:sldLayoutId id="2147483662" r:id="rId11"/>
    <p:sldLayoutId id="2147483668" r:id="rId12"/>
    <p:sldLayoutId id="2147483652" r:id="rId13"/>
    <p:sldLayoutId id="2147483653" r:id="rId14"/>
    <p:sldLayoutId id="2147483660" r:id="rId15"/>
    <p:sldLayoutId id="2147483664" r:id="rId16"/>
    <p:sldLayoutId id="2147483665" r:id="rId17"/>
  </p:sldLayoutIdLst>
  <p:hf hdr="0" dt="0"/>
  <p:txStyles>
    <p:titleStyle>
      <a:lvl1pPr algn="l" defTabSz="914371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593" indent="-228593" algn="l" defTabSz="91437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1" kern="1200">
          <a:solidFill>
            <a:schemeClr val="bg2"/>
          </a:solidFill>
          <a:latin typeface="+mn-lt"/>
          <a:ea typeface="+mn-ea"/>
          <a:cs typeface="+mn-cs"/>
        </a:defRPr>
      </a:lvl1pPr>
      <a:lvl2pPr marL="685778" indent="-228593" algn="l" defTabSz="91437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bg2"/>
          </a:solidFill>
          <a:latin typeface="+mn-lt"/>
          <a:ea typeface="+mn-ea"/>
          <a:cs typeface="+mn-cs"/>
        </a:defRPr>
      </a:lvl2pPr>
      <a:lvl3pPr marL="1142965" indent="-228593" algn="l" defTabSz="91437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bg2"/>
          </a:solidFill>
          <a:latin typeface="+mn-lt"/>
          <a:ea typeface="+mn-ea"/>
          <a:cs typeface="+mn-cs"/>
        </a:defRPr>
      </a:lvl3pPr>
      <a:lvl4pPr marL="1600149" indent="-228593" algn="l" defTabSz="91437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bg2"/>
          </a:solidFill>
          <a:latin typeface="+mn-lt"/>
          <a:ea typeface="+mn-ea"/>
          <a:cs typeface="+mn-cs"/>
        </a:defRPr>
      </a:lvl4pPr>
      <a:lvl5pPr marL="2057334" indent="-228593" algn="l" defTabSz="91437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bg2"/>
          </a:solidFill>
          <a:latin typeface="+mn-lt"/>
          <a:ea typeface="+mn-ea"/>
          <a:cs typeface="+mn-cs"/>
        </a:defRPr>
      </a:lvl5pPr>
      <a:lvl6pPr marL="2514521" indent="-228593" algn="l" defTabSz="91437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706" indent="-228593" algn="l" defTabSz="91437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892" indent="-228593" algn="l" defTabSz="91437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6077" indent="-228593" algn="l" defTabSz="91437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1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85" algn="l" defTabSz="914371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371" algn="l" defTabSz="914371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6" algn="l" defTabSz="914371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743" algn="l" defTabSz="914371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928" algn="l" defTabSz="914371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3114" algn="l" defTabSz="914371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299" algn="l" defTabSz="914371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486" algn="l" defTabSz="914371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24" userDrawn="1">
          <p15:clr>
            <a:srgbClr val="F26B43"/>
          </p15:clr>
        </p15:guide>
        <p15:guide id="4" pos="7156" userDrawn="1">
          <p15:clr>
            <a:srgbClr val="F26B43"/>
          </p15:clr>
        </p15:guide>
        <p15:guide id="5" orient="horz" pos="227" userDrawn="1">
          <p15:clr>
            <a:srgbClr val="F26B43"/>
          </p15:clr>
        </p15:guide>
        <p15:guide id="6" orient="horz" pos="1071" userDrawn="1">
          <p15:clr>
            <a:srgbClr val="F26B43"/>
          </p15:clr>
        </p15:guide>
        <p15:guide id="7" orient="horz" pos="1146" userDrawn="1">
          <p15:clr>
            <a:srgbClr val="F26B43"/>
          </p15:clr>
        </p15:guide>
        <p15:guide id="8" orient="horz" pos="3892" userDrawn="1">
          <p15:clr>
            <a:srgbClr val="F26B43"/>
          </p15:clr>
        </p15:guide>
        <p15:guide id="9" orient="horz" pos="4003" userDrawn="1">
          <p15:clr>
            <a:srgbClr val="F26B43"/>
          </p15:clr>
        </p15:guide>
        <p15:guide id="10" orient="horz" pos="424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twickler.de/testing/wer-hat-angst-vor-" TargetMode="External"/><Relationship Id="rId2" Type="http://schemas.openxmlformats.org/officeDocument/2006/relationships/hyperlink" Target="https://de.wikipedia.org/wiki/Testautomatisierung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splunk.com/de_de/data-insider/software-development-lifecycle.html" TargetMode="External"/><Relationship Id="rId5" Type="http://schemas.openxmlformats.org/officeDocument/2006/relationships/hyperlink" Target="https://www.globant.com/de/tech-terms/software-development-life-cycle" TargetMode="External"/><Relationship Id="rId4" Type="http://schemas.openxmlformats.org/officeDocument/2006/relationships/hyperlink" Target="https://nativdigital.com/testautomatisierun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BDA8EDEE-F274-4795-6DA6-158D51979D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0" dirty="0">
                <a:solidFill>
                  <a:srgbClr val="F8FAFF"/>
                </a:solidFill>
                <a:effectLst/>
                <a:latin typeface="Inter"/>
              </a:rPr>
              <a:t>Software Development Life Cycle</a:t>
            </a:r>
            <a:br>
              <a:rPr lang="de-DE" b="0" dirty="0">
                <a:solidFill>
                  <a:srgbClr val="F8FAFF"/>
                </a:solidFill>
                <a:effectLst/>
                <a:latin typeface="Inter"/>
              </a:rPr>
            </a:br>
            <a:r>
              <a:rPr lang="de-DE" sz="2000" b="1" i="0" dirty="0">
                <a:solidFill>
                  <a:srgbClr val="F8FAFF"/>
                </a:solidFill>
                <a:effectLst/>
                <a:latin typeface="Inter"/>
              </a:rPr>
              <a:t>Testautomatisierung im SDLC</a:t>
            </a:r>
            <a:endParaRPr lang="en-US" sz="2000" dirty="0"/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15BB5751-A1BE-0699-C920-BFA3238550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Murat Arslan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6F072048-02E5-A3A6-BB32-B8BCCC21D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15" y="750599"/>
            <a:ext cx="4141221" cy="2678401"/>
          </a:xfrm>
        </p:spPr>
        <p:txBody>
          <a:bodyPr/>
          <a:lstStyle/>
          <a:p>
            <a:r>
              <a:rPr lang="de-DE" sz="3600" b="1" i="0" dirty="0">
                <a:solidFill>
                  <a:srgbClr val="F8FAFF"/>
                </a:solidFill>
                <a:effectLst/>
                <a:latin typeface="Inter"/>
              </a:rPr>
              <a:t>Was ist SDLC?</a:t>
            </a:r>
            <a:br>
              <a:rPr lang="de-DE" sz="4400" b="1" i="0" dirty="0">
                <a:solidFill>
                  <a:srgbClr val="F8FAFF"/>
                </a:solidFill>
                <a:effectLst/>
                <a:latin typeface="Inter"/>
              </a:rPr>
            </a:br>
            <a:endParaRPr lang="en-US" sz="4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DDC0B951-1907-4F41-F8CD-6E28A7A5A9CB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de-DE" sz="1800" b="1" i="0" dirty="0">
                <a:solidFill>
                  <a:srgbClr val="F8FAFF"/>
                </a:solidFill>
                <a:effectLst/>
                <a:latin typeface="Inter"/>
              </a:rPr>
              <a:t>Definition</a:t>
            </a:r>
            <a:r>
              <a:rPr lang="de-DE" sz="1800" b="0" i="0" dirty="0">
                <a:solidFill>
                  <a:srgbClr val="F8FAFF"/>
                </a:solidFill>
                <a:effectLst/>
                <a:latin typeface="Inter"/>
              </a:rPr>
              <a:t>: </a:t>
            </a:r>
            <a:r>
              <a:rPr lang="de-DE" sz="1800" b="0" i="1" dirty="0">
                <a:solidFill>
                  <a:srgbClr val="F8FAFF"/>
                </a:solidFill>
                <a:effectLst/>
                <a:latin typeface="Inter"/>
              </a:rPr>
              <a:t>Software Development Life Cycle</a:t>
            </a:r>
            <a:endParaRPr lang="de-DE" sz="1800" b="0" i="0" dirty="0">
              <a:solidFill>
                <a:srgbClr val="F8FAFF"/>
              </a:solidFill>
              <a:effectLst/>
              <a:latin typeface="Inter"/>
            </a:endParaRPr>
          </a:p>
          <a:p>
            <a:pPr algn="l"/>
            <a:r>
              <a:rPr lang="de-DE" sz="1800" b="0" i="0" dirty="0">
                <a:solidFill>
                  <a:srgbClr val="F8FAFF"/>
                </a:solidFill>
                <a:effectLst/>
                <a:latin typeface="Inter"/>
              </a:rPr>
              <a:t>Strukturierter Prozess zur Planung, Entwicklung, Testung und Wartung von Software.</a:t>
            </a:r>
          </a:p>
          <a:p>
            <a:pPr algn="l"/>
            <a:endParaRPr lang="de-DE" sz="1800" b="0" i="0" dirty="0">
              <a:solidFill>
                <a:srgbClr val="F8FAFF"/>
              </a:solidFill>
              <a:effectLst/>
              <a:latin typeface="Inter"/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de-DE" sz="1800" b="1" i="0" dirty="0">
                <a:solidFill>
                  <a:srgbClr val="F8FAFF"/>
                </a:solidFill>
                <a:effectLst/>
                <a:latin typeface="Inter"/>
              </a:rPr>
              <a:t>6 Phasen</a:t>
            </a:r>
            <a:endParaRPr lang="de-DE" sz="1800" b="0" i="0" dirty="0">
              <a:solidFill>
                <a:srgbClr val="F8FAFF"/>
              </a:solidFill>
              <a:effectLst/>
              <a:latin typeface="Inter"/>
            </a:endParaRP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e-DE" sz="1800" b="0" i="0" dirty="0">
                <a:solidFill>
                  <a:srgbClr val="F8FAFF"/>
                </a:solidFill>
                <a:effectLst/>
                <a:latin typeface="Inter"/>
              </a:rPr>
              <a:t>Anforderungsanalyse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e-DE" sz="1800" b="0" i="0" dirty="0">
                <a:solidFill>
                  <a:srgbClr val="F8FAFF"/>
                </a:solidFill>
                <a:effectLst/>
                <a:latin typeface="Inter"/>
              </a:rPr>
              <a:t>Design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e-DE" sz="1800" b="0" i="0" dirty="0">
                <a:solidFill>
                  <a:srgbClr val="F8FAFF"/>
                </a:solidFill>
                <a:effectLst/>
                <a:latin typeface="Inter"/>
              </a:rPr>
              <a:t>Implementierung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e-DE" sz="1800" i="0" dirty="0" err="1">
                <a:solidFill>
                  <a:srgbClr val="F8FAFF"/>
                </a:solidFill>
                <a:effectLst/>
                <a:latin typeface="Inter"/>
              </a:rPr>
              <a:t>Testing</a:t>
            </a:r>
            <a:endParaRPr lang="de-DE" sz="1800" i="0" dirty="0">
              <a:solidFill>
                <a:srgbClr val="F8FAFF"/>
              </a:solidFill>
              <a:effectLst/>
              <a:latin typeface="Inter"/>
            </a:endParaRP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e-DE" sz="1800" b="0" i="0" dirty="0" err="1">
                <a:solidFill>
                  <a:srgbClr val="F8FAFF"/>
                </a:solidFill>
                <a:effectLst/>
                <a:latin typeface="Inter"/>
              </a:rPr>
              <a:t>Deployment</a:t>
            </a:r>
            <a:endParaRPr lang="de-DE" sz="1800" b="0" i="0" dirty="0">
              <a:solidFill>
                <a:srgbClr val="F8FAFF"/>
              </a:solidFill>
              <a:effectLst/>
              <a:latin typeface="Inter"/>
            </a:endParaRP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e-DE" sz="1800" b="0" i="0" dirty="0">
                <a:solidFill>
                  <a:srgbClr val="F8FAFF"/>
                </a:solidFill>
                <a:effectLst/>
                <a:latin typeface="Inter"/>
              </a:rPr>
              <a:t>Wartung &amp; Support</a:t>
            </a:r>
          </a:p>
          <a:p>
            <a:pPr algn="l">
              <a:spcBef>
                <a:spcPts val="300"/>
              </a:spcBef>
            </a:pPr>
            <a:endParaRPr lang="de-DE" sz="1800" b="1" i="0" dirty="0">
              <a:solidFill>
                <a:srgbClr val="F8FAFF"/>
              </a:solidFill>
              <a:effectLst/>
              <a:latin typeface="Inter"/>
            </a:endParaRPr>
          </a:p>
          <a:p>
            <a:pPr algn="l">
              <a:spcBef>
                <a:spcPts val="300"/>
              </a:spcBef>
            </a:pPr>
            <a:r>
              <a:rPr lang="de-DE" sz="1800" b="1" i="0" dirty="0">
                <a:solidFill>
                  <a:srgbClr val="F8FAFF"/>
                </a:solidFill>
                <a:effectLst/>
                <a:latin typeface="Inter"/>
              </a:rPr>
              <a:t>Modelle</a:t>
            </a:r>
            <a:r>
              <a:rPr lang="de-DE" sz="1800" dirty="0">
                <a:solidFill>
                  <a:srgbClr val="F8FAFF"/>
                </a:solidFill>
                <a:latin typeface="Inter"/>
              </a:rPr>
              <a:t>: </a:t>
            </a:r>
            <a:r>
              <a:rPr lang="de-DE" sz="1800" b="0" i="0" dirty="0">
                <a:solidFill>
                  <a:srgbClr val="F8FAFF"/>
                </a:solidFill>
                <a:effectLst/>
                <a:latin typeface="Inter"/>
              </a:rPr>
              <a:t>Wasserfall, SCRUM, Kanban, V-Modell, </a:t>
            </a:r>
            <a:r>
              <a:rPr lang="de-DE" sz="1800" b="0" i="0" dirty="0" err="1">
                <a:solidFill>
                  <a:srgbClr val="F8FAFF"/>
                </a:solidFill>
                <a:effectLst/>
                <a:latin typeface="Inter"/>
              </a:rPr>
              <a:t>DevOps</a:t>
            </a:r>
            <a:endParaRPr lang="de-DE" sz="1800" b="0" i="0" dirty="0">
              <a:solidFill>
                <a:srgbClr val="F8FAFF"/>
              </a:solidFill>
              <a:effectLst/>
              <a:latin typeface="Inter"/>
            </a:endParaRPr>
          </a:p>
          <a:p>
            <a:endParaRPr lang="en-US" dirty="0"/>
          </a:p>
        </p:txBody>
      </p:sp>
      <p:pic>
        <p:nvPicPr>
          <p:cNvPr id="8" name="Grafik 7" descr="Ein Bild, das Text, Kreis, Grafiken, Screenshot enthält.&#10;&#10;Automatisch generierte Beschreibung">
            <a:extLst>
              <a:ext uri="{FF2B5EF4-FFF2-40B4-BE49-F238E27FC236}">
                <a16:creationId xmlns:a16="http://schemas.microsoft.com/office/drawing/2014/main" id="{5A3F791B-BB6B-AAF1-5D65-2B03E8187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24" y="1423824"/>
            <a:ext cx="4762500" cy="475297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1" name="Freihand 10">
                <a:extLst>
                  <a:ext uri="{FF2B5EF4-FFF2-40B4-BE49-F238E27FC236}">
                    <a16:creationId xmlns:a16="http://schemas.microsoft.com/office/drawing/2014/main" id="{FA7DA115-F24F-7248-A126-06E1374B86B3}"/>
                  </a:ext>
                </a:extLst>
              </p14:cNvPr>
              <p14:cNvContentPartPr/>
              <p14:nvPr/>
            </p14:nvContentPartPr>
            <p14:xfrm>
              <a:off x="497103" y="2045343"/>
              <a:ext cx="360" cy="360"/>
            </p14:xfrm>
          </p:contentPart>
        </mc:Choice>
        <mc:Fallback>
          <p:pic>
            <p:nvPicPr>
              <p:cNvPr id="11" name="Freihand 10">
                <a:extLst>
                  <a:ext uri="{FF2B5EF4-FFF2-40B4-BE49-F238E27FC236}">
                    <a16:creationId xmlns:a16="http://schemas.microsoft.com/office/drawing/2014/main" id="{FA7DA115-F24F-7248-A126-06E1374B86B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4463" y="1982343"/>
                <a:ext cx="126000" cy="12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1D81927-5E91-7FA5-08C4-8FE32A120462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459648" y="519906"/>
            <a:ext cx="6894153" cy="5818187"/>
          </a:xfrm>
        </p:spPr>
        <p:txBody>
          <a:bodyPr/>
          <a:lstStyle/>
          <a:p>
            <a:pPr algn="l"/>
            <a:r>
              <a:rPr lang="de-DE" sz="1800" b="1" i="0" dirty="0">
                <a:solidFill>
                  <a:srgbClr val="F8FAFF"/>
                </a:solidFill>
                <a:effectLst/>
                <a:latin typeface="Inter"/>
              </a:rPr>
              <a:t>Branchen</a:t>
            </a:r>
            <a:r>
              <a:rPr lang="de-DE" sz="1800" b="0" i="0" dirty="0">
                <a:solidFill>
                  <a:srgbClr val="F8FAFF"/>
                </a:solidFill>
                <a:effectLst/>
                <a:latin typeface="Inter"/>
              </a:rPr>
              <a:t>: IT, Finanzen, Gesundheitswesen, Automotive, E-Commerce.</a:t>
            </a:r>
          </a:p>
          <a:p>
            <a:pPr algn="l"/>
            <a:endParaRPr lang="de-DE" sz="1800" b="0" i="0" dirty="0">
              <a:solidFill>
                <a:srgbClr val="F8FAFF"/>
              </a:solidFill>
              <a:effectLst/>
              <a:latin typeface="Inter"/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de-DE" sz="1800" b="1" i="0" dirty="0">
                <a:solidFill>
                  <a:srgbClr val="F8FAFF"/>
                </a:solidFill>
                <a:effectLst/>
                <a:latin typeface="Inter"/>
              </a:rPr>
              <a:t>Anwendungsfälle</a:t>
            </a:r>
            <a:r>
              <a:rPr lang="de-DE" sz="1800" b="0" i="0" dirty="0">
                <a:solidFill>
                  <a:srgbClr val="F8FAFF"/>
                </a:solidFill>
                <a:effectLst/>
                <a:latin typeface="Inter"/>
              </a:rPr>
              <a:t>: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e-DE" sz="1800" b="0" i="0" dirty="0">
                <a:solidFill>
                  <a:srgbClr val="F8FAFF"/>
                </a:solidFill>
                <a:effectLst/>
                <a:latin typeface="Inter"/>
              </a:rPr>
              <a:t>Entwicklung von Unternehmenssoftware.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e-DE" sz="1800" b="0" i="0" dirty="0">
                <a:solidFill>
                  <a:srgbClr val="F8FAFF"/>
                </a:solidFill>
                <a:effectLst/>
                <a:latin typeface="Inter"/>
              </a:rPr>
              <a:t>Mobile Apps &amp; Webanwendungen.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e-DE" sz="1800" b="0" i="0" dirty="0">
                <a:solidFill>
                  <a:srgbClr val="F8FAFF"/>
                </a:solidFill>
                <a:effectLst/>
                <a:latin typeface="Inter"/>
              </a:rPr>
              <a:t>Sicherheitskritische Systeme.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e-DE" sz="1800" b="0" i="0" dirty="0">
                <a:solidFill>
                  <a:srgbClr val="F8FAFF"/>
                </a:solidFill>
                <a:effectLst/>
                <a:latin typeface="Inter"/>
              </a:rPr>
              <a:t>KI-basierte Lösungen &amp; IoT-Geräte.</a:t>
            </a:r>
          </a:p>
          <a:p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50814FE8-6C42-D485-3925-C9558B7B1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006" y="1580779"/>
            <a:ext cx="3422169" cy="2105746"/>
          </a:xfrm>
        </p:spPr>
        <p:txBody>
          <a:bodyPr/>
          <a:lstStyle/>
          <a:p>
            <a:r>
              <a:rPr lang="de-DE" b="1" i="0" dirty="0">
                <a:solidFill>
                  <a:srgbClr val="F8FAFF"/>
                </a:solidFill>
                <a:effectLst/>
                <a:latin typeface="Inter"/>
              </a:rPr>
              <a:t>Wo wird SDLC genutzt?</a:t>
            </a:r>
            <a:br>
              <a:rPr lang="de-DE" b="1" i="0" dirty="0">
                <a:solidFill>
                  <a:srgbClr val="F8FAFF"/>
                </a:solidFill>
                <a:effectLst/>
                <a:latin typeface="Inter"/>
              </a:rPr>
            </a:br>
            <a:endParaRPr lang="en-US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2A957CE-AEA7-EA02-78AC-3FE34061FA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9006" y="3226490"/>
            <a:ext cx="29718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0E4B9DC-C65D-D9E0-1462-51C61AFA40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262ECF9-6BC6-7BCD-0772-BAC715F5B0C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483742" y="519906"/>
            <a:ext cx="7339320" cy="5818187"/>
          </a:xfrm>
        </p:spPr>
        <p:txBody>
          <a:bodyPr>
            <a:normAutofit/>
          </a:bodyPr>
          <a:lstStyle/>
          <a:p>
            <a:r>
              <a:rPr lang="de-DE" sz="1800" b="0" i="0" dirty="0">
                <a:solidFill>
                  <a:schemeClr val="bg1"/>
                </a:solidFill>
                <a:effectLst/>
                <a:latin typeface="Inter"/>
              </a:rPr>
              <a:t>Testautomatisierung ist das automatisierte Durchführen von Software Tests. </a:t>
            </a:r>
          </a:p>
          <a:p>
            <a:endParaRPr lang="de-DE" sz="1800" dirty="0">
              <a:solidFill>
                <a:schemeClr val="bg1"/>
              </a:solidFill>
              <a:latin typeface="Inter"/>
            </a:endParaRPr>
          </a:p>
          <a:p>
            <a:r>
              <a:rPr lang="de-DE" sz="1800" b="0" i="0" dirty="0">
                <a:solidFill>
                  <a:schemeClr val="bg1"/>
                </a:solidFill>
                <a:effectLst/>
                <a:latin typeface="Inter"/>
              </a:rPr>
              <a:t>Das Software Testing überprüft, ob die entwickelte Software den definierten Anforderungen entspricht. </a:t>
            </a:r>
          </a:p>
          <a:p>
            <a:endParaRPr lang="de-DE" sz="1800" dirty="0">
              <a:solidFill>
                <a:schemeClr val="bg1"/>
              </a:solidFill>
              <a:latin typeface="Inter"/>
            </a:endParaRPr>
          </a:p>
          <a:p>
            <a:r>
              <a:rPr lang="de-DE" sz="1800" b="0" i="0" dirty="0">
                <a:solidFill>
                  <a:schemeClr val="bg1"/>
                </a:solidFill>
                <a:effectLst/>
                <a:latin typeface="Inter"/>
              </a:rPr>
              <a:t>Diese Anforderungen lassen sich in vier Kategorien einordnen:</a:t>
            </a:r>
            <a:endParaRPr lang="de-DE" sz="1800" dirty="0">
              <a:solidFill>
                <a:schemeClr val="bg1"/>
              </a:solidFill>
              <a:latin typeface="Inter"/>
            </a:endParaRPr>
          </a:p>
          <a:p>
            <a:pPr algn="l"/>
            <a:r>
              <a:rPr lang="de-DE" sz="1800" dirty="0">
                <a:solidFill>
                  <a:schemeClr val="bg1"/>
                </a:solidFill>
                <a:latin typeface="Inter"/>
              </a:rPr>
              <a:t>- S</a:t>
            </a:r>
            <a:r>
              <a:rPr lang="de-DE" sz="1800" b="0" i="0" dirty="0">
                <a:solidFill>
                  <a:schemeClr val="bg1"/>
                </a:solidFill>
                <a:effectLst/>
                <a:latin typeface="Inter"/>
              </a:rPr>
              <a:t>icherheit</a:t>
            </a:r>
          </a:p>
          <a:p>
            <a:pPr algn="l"/>
            <a:r>
              <a:rPr lang="de-DE" sz="1800" b="0" i="0" dirty="0">
                <a:solidFill>
                  <a:schemeClr val="bg1"/>
                </a:solidFill>
                <a:effectLst/>
                <a:latin typeface="Inter"/>
              </a:rPr>
              <a:t>- Funktion</a:t>
            </a:r>
          </a:p>
          <a:p>
            <a:pPr algn="l"/>
            <a:r>
              <a:rPr lang="de-DE" sz="1800" b="0" i="0" dirty="0">
                <a:solidFill>
                  <a:schemeClr val="bg1"/>
                </a:solidFill>
                <a:effectLst/>
                <a:latin typeface="Inter"/>
              </a:rPr>
              <a:t>- Leistung</a:t>
            </a:r>
          </a:p>
          <a:p>
            <a:pPr algn="l"/>
            <a:r>
              <a:rPr lang="de-DE" sz="1800" b="0" i="0" dirty="0">
                <a:solidFill>
                  <a:schemeClr val="bg1"/>
                </a:solidFill>
                <a:effectLst/>
                <a:latin typeface="Inter"/>
              </a:rPr>
              <a:t>- Robustheit</a:t>
            </a:r>
          </a:p>
          <a:p>
            <a:endParaRPr lang="de-DE" sz="1800" dirty="0">
              <a:solidFill>
                <a:schemeClr val="bg1"/>
              </a:solidFill>
              <a:latin typeface="Inter"/>
            </a:endParaRP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44EA3D12-F8B1-B35D-C473-43C3F3C5E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902" y="1436400"/>
            <a:ext cx="5008855" cy="2105746"/>
          </a:xfrm>
        </p:spPr>
        <p:txBody>
          <a:bodyPr/>
          <a:lstStyle/>
          <a:p>
            <a:r>
              <a:rPr lang="de-DE" sz="2400" b="1" i="0" dirty="0">
                <a:solidFill>
                  <a:srgbClr val="F8FAFF"/>
                </a:solidFill>
                <a:effectLst/>
                <a:latin typeface="Inter"/>
              </a:rPr>
              <a:t>Test</a:t>
            </a:r>
            <a:br>
              <a:rPr lang="de-DE" sz="2400" b="1" i="0" dirty="0">
                <a:solidFill>
                  <a:srgbClr val="F8FAFF"/>
                </a:solidFill>
                <a:effectLst/>
                <a:latin typeface="Inter"/>
              </a:rPr>
            </a:br>
            <a:r>
              <a:rPr lang="de-DE" sz="2400" b="1" i="0" dirty="0">
                <a:solidFill>
                  <a:srgbClr val="F8FAFF"/>
                </a:solidFill>
                <a:effectLst/>
                <a:latin typeface="Inter"/>
              </a:rPr>
              <a:t>Automatisierung</a:t>
            </a:r>
            <a:br>
              <a:rPr lang="de-DE" sz="2400" b="1" i="0" dirty="0">
                <a:solidFill>
                  <a:srgbClr val="F8FAFF"/>
                </a:solidFill>
                <a:effectLst/>
                <a:latin typeface="Inter"/>
              </a:rPr>
            </a:br>
            <a:r>
              <a:rPr lang="de-DE" sz="2400" b="1" i="0" dirty="0">
                <a:solidFill>
                  <a:srgbClr val="F8FAFF"/>
                </a:solidFill>
                <a:effectLst/>
                <a:latin typeface="Inter"/>
              </a:rPr>
              <a:t>in SDLC</a:t>
            </a:r>
            <a:endParaRPr lang="de-DE" sz="2400" dirty="0"/>
          </a:p>
        </p:txBody>
      </p:sp>
      <p:pic>
        <p:nvPicPr>
          <p:cNvPr id="8" name="Grafik 7" descr="Ein Bild, das Text, Screenshot, Person, Licht enthält.&#10;&#10;Automatisch generierte Beschreibung">
            <a:extLst>
              <a:ext uri="{FF2B5EF4-FFF2-40B4-BE49-F238E27FC236}">
                <a16:creationId xmlns:a16="http://schemas.microsoft.com/office/drawing/2014/main" id="{53F69543-6283-6958-0D3F-694795D81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3542146"/>
            <a:ext cx="4265805" cy="3315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176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A071803-30DA-DF4D-2B97-E6F9CC6E07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726B392-1FE0-4DE4-1A09-72F124E5D501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de-DE" sz="1800" b="0" i="0" dirty="0">
                <a:solidFill>
                  <a:schemeClr val="bg1"/>
                </a:solidFill>
                <a:effectLst/>
                <a:latin typeface="Inter"/>
              </a:rPr>
              <a:t>Beim Software Testing unterscheiden wir drei Phasen</a:t>
            </a:r>
          </a:p>
          <a:p>
            <a:endParaRPr lang="de-DE" sz="1800" b="1" i="0" dirty="0">
              <a:solidFill>
                <a:schemeClr val="bg1"/>
              </a:solidFill>
              <a:effectLst/>
              <a:latin typeface="Inter"/>
            </a:endParaRPr>
          </a:p>
          <a:p>
            <a:r>
              <a:rPr lang="de-DE" sz="1800" b="1" i="0" dirty="0">
                <a:solidFill>
                  <a:schemeClr val="bg1"/>
                </a:solidFill>
                <a:effectLst/>
                <a:latin typeface="Inter"/>
              </a:rPr>
              <a:t>Unit Tests:</a:t>
            </a:r>
          </a:p>
          <a:p>
            <a:r>
              <a:rPr lang="de-DE" sz="1800" b="0" i="0" dirty="0">
                <a:solidFill>
                  <a:schemeClr val="bg1"/>
                </a:solidFill>
                <a:effectLst/>
                <a:latin typeface="Inter"/>
              </a:rPr>
              <a:t>Komponenten Test unabhängig voneinander.</a:t>
            </a:r>
          </a:p>
          <a:p>
            <a:r>
              <a:rPr lang="de-DE" sz="1800" b="1" i="0" dirty="0">
                <a:solidFill>
                  <a:schemeClr val="bg1"/>
                </a:solidFill>
                <a:effectLst/>
                <a:latin typeface="Inter"/>
              </a:rPr>
              <a:t>Integrationstests:</a:t>
            </a:r>
          </a:p>
          <a:p>
            <a:r>
              <a:rPr lang="de-DE" sz="1800" b="0" i="0" dirty="0">
                <a:solidFill>
                  <a:schemeClr val="bg1"/>
                </a:solidFill>
                <a:effectLst/>
                <a:latin typeface="Inter"/>
              </a:rPr>
              <a:t>Schnittstellen Test zwischen Systemen und Anwendungen.</a:t>
            </a:r>
          </a:p>
          <a:p>
            <a:r>
              <a:rPr lang="de-DE" sz="1800" b="1" i="0" dirty="0">
                <a:solidFill>
                  <a:schemeClr val="bg1"/>
                </a:solidFill>
                <a:effectLst/>
                <a:latin typeface="Inter"/>
              </a:rPr>
              <a:t>Akzeptanztests:</a:t>
            </a:r>
          </a:p>
          <a:p>
            <a:r>
              <a:rPr lang="de-DE" sz="1800" b="0" i="0" dirty="0">
                <a:solidFill>
                  <a:schemeClr val="bg1"/>
                </a:solidFill>
                <a:effectLst/>
                <a:latin typeface="Inter"/>
              </a:rPr>
              <a:t>Test der gesamten Anwendung. </a:t>
            </a:r>
          </a:p>
          <a:p>
            <a:r>
              <a:rPr lang="de-DE" sz="1800" b="0" i="0" dirty="0">
                <a:solidFill>
                  <a:schemeClr val="bg1"/>
                </a:solidFill>
                <a:effectLst/>
                <a:latin typeface="Inter"/>
              </a:rPr>
              <a:t>Fokus auf Erfüllung der Anforderungen und Wünsche der Nutzer</a:t>
            </a:r>
            <a:endParaRPr lang="de-DE" sz="1800" dirty="0">
              <a:solidFill>
                <a:schemeClr val="bg1"/>
              </a:solidFill>
              <a:latin typeface="Inter"/>
            </a:endParaRPr>
          </a:p>
          <a:p>
            <a:endParaRPr lang="de-DE" sz="1800" b="0" i="0" dirty="0">
              <a:solidFill>
                <a:schemeClr val="bg1"/>
              </a:solidFill>
              <a:effectLst/>
              <a:latin typeface="Inter"/>
            </a:endParaRPr>
          </a:p>
          <a:p>
            <a:endParaRPr lang="de-DE" sz="1800" dirty="0">
              <a:solidFill>
                <a:schemeClr val="bg1"/>
              </a:solidFill>
              <a:latin typeface="Inter"/>
            </a:endParaRPr>
          </a:p>
          <a:p>
            <a:endParaRPr lang="de-DE" sz="1800" dirty="0">
              <a:solidFill>
                <a:schemeClr val="bg1"/>
              </a:solidFill>
              <a:latin typeface="Inter"/>
            </a:endParaRP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DD47A411-BA0A-2EF5-B4AF-F34CD63F4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091" y="1556715"/>
            <a:ext cx="3422169" cy="2105746"/>
          </a:xfrm>
        </p:spPr>
        <p:txBody>
          <a:bodyPr/>
          <a:lstStyle/>
          <a:p>
            <a:r>
              <a:rPr lang="de-DE" dirty="0"/>
              <a:t>SOFTWARE TESTING</a:t>
            </a:r>
          </a:p>
        </p:txBody>
      </p:sp>
      <p:pic>
        <p:nvPicPr>
          <p:cNvPr id="7" name="Grafik 6" descr="Ein Bild, das Text, Screenshot, Diagramm, Schrift enthält.&#10;&#10;Automatisch generierte Beschreibung">
            <a:extLst>
              <a:ext uri="{FF2B5EF4-FFF2-40B4-BE49-F238E27FC236}">
                <a16:creationId xmlns:a16="http://schemas.microsoft.com/office/drawing/2014/main" id="{3463BFBD-E0E9-D541-43C3-7A5560A40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42" y="3269456"/>
            <a:ext cx="3824661" cy="2365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641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1D11D83-0E32-3CB3-B015-4B88EA2B7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991" y="966781"/>
            <a:ext cx="10521948" cy="690395"/>
          </a:xfrm>
        </p:spPr>
        <p:txBody>
          <a:bodyPr>
            <a:normAutofit fontScale="90000"/>
          </a:bodyPr>
          <a:lstStyle/>
          <a:p>
            <a:pPr algn="l"/>
            <a:r>
              <a:rPr lang="de-DE" b="1" i="0">
                <a:solidFill>
                  <a:srgbClr val="F8FAFF"/>
                </a:solidFill>
                <a:effectLst/>
                <a:latin typeface="Inter"/>
              </a:rPr>
              <a:t>TestAutomatisierung</a:t>
            </a:r>
            <a:br>
              <a:rPr lang="de-DE" b="1" i="0">
                <a:solidFill>
                  <a:srgbClr val="F8FAFF"/>
                </a:solidFill>
                <a:effectLst/>
                <a:latin typeface="Inter"/>
              </a:rPr>
            </a:br>
            <a:r>
              <a:rPr lang="de-DE" b="1" i="0">
                <a:solidFill>
                  <a:srgbClr val="F8FAFF"/>
                </a:solidFill>
                <a:effectLst/>
                <a:latin typeface="Inter"/>
              </a:rPr>
              <a:t>Vorteile</a:t>
            </a:r>
            <a:endParaRPr lang="de-DE" b="1" i="0" dirty="0">
              <a:solidFill>
                <a:srgbClr val="F8FAFF"/>
              </a:solidFill>
              <a:effectLst/>
              <a:latin typeface="Inter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A49146-3F14-AEF5-A357-DB6D41472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4531D67-568D-D619-AE82-1805CC4198A8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pPr algn="l">
              <a:spcAft>
                <a:spcPts val="300"/>
              </a:spcAft>
            </a:pPr>
            <a:r>
              <a:rPr lang="de-DE" sz="1800" b="1" i="0">
                <a:solidFill>
                  <a:srgbClr val="F8FAFF"/>
                </a:solidFill>
                <a:effectLst/>
                <a:latin typeface="Inter"/>
              </a:rPr>
              <a:t>Effizienzsteigerung</a:t>
            </a:r>
            <a:r>
              <a:rPr lang="de-DE" sz="1800" b="0" i="0">
                <a:solidFill>
                  <a:srgbClr val="F8FAFF"/>
                </a:solidFill>
                <a:effectLst/>
                <a:latin typeface="Inter"/>
              </a:rPr>
              <a:t>: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e-DE" sz="1800" b="0" i="0">
                <a:solidFill>
                  <a:srgbClr val="F8FAFF"/>
                </a:solidFill>
                <a:effectLst/>
                <a:latin typeface="Inter"/>
              </a:rPr>
              <a:t>Schnellere Testausführung.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e-DE" sz="1800" b="0" i="0">
                <a:solidFill>
                  <a:srgbClr val="F8FAFF"/>
                </a:solidFill>
                <a:effectLst/>
                <a:latin typeface="Inter"/>
              </a:rPr>
              <a:t>Parallele Ausführung auf mehreren Umgebungen.</a:t>
            </a:r>
            <a:endParaRPr lang="de-DE" sz="1800" b="1" i="0">
              <a:solidFill>
                <a:srgbClr val="F8FAFF"/>
              </a:solidFill>
              <a:effectLst/>
              <a:latin typeface="Inter"/>
            </a:endParaRPr>
          </a:p>
          <a:p>
            <a:pPr algn="l">
              <a:spcBef>
                <a:spcPts val="300"/>
              </a:spcBef>
            </a:pPr>
            <a:r>
              <a:rPr lang="de-DE" sz="1800" b="1" i="0">
                <a:solidFill>
                  <a:srgbClr val="F8FAFF"/>
                </a:solidFill>
                <a:effectLst/>
                <a:latin typeface="Inter"/>
              </a:rPr>
              <a:t>Kosteneinsparung</a:t>
            </a:r>
            <a:r>
              <a:rPr lang="de-DE" sz="1800" b="0" i="0">
                <a:solidFill>
                  <a:srgbClr val="F8FAFF"/>
                </a:solidFill>
                <a:effectLst/>
                <a:latin typeface="Inter"/>
              </a:rPr>
              <a:t>: Langfristig geringere manuelle Aufwände.</a:t>
            </a:r>
          </a:p>
          <a:p>
            <a:pPr algn="l">
              <a:spcBef>
                <a:spcPts val="300"/>
              </a:spcBef>
            </a:pPr>
            <a:r>
              <a:rPr lang="de-DE" sz="1800" b="1" i="0">
                <a:solidFill>
                  <a:srgbClr val="F8FAFF"/>
                </a:solidFill>
                <a:effectLst/>
                <a:latin typeface="Inter"/>
              </a:rPr>
              <a:t>Zuverlässigkeit</a:t>
            </a:r>
            <a:r>
              <a:rPr lang="de-DE" sz="1800" b="0" i="0">
                <a:solidFill>
                  <a:srgbClr val="F8FAFF"/>
                </a:solidFill>
                <a:effectLst/>
                <a:latin typeface="Inter"/>
              </a:rPr>
              <a:t>: Reduzierung menschlicher Fehler.</a:t>
            </a:r>
          </a:p>
          <a:p>
            <a:pPr algn="l">
              <a:spcBef>
                <a:spcPts val="300"/>
              </a:spcBef>
            </a:pPr>
            <a:r>
              <a:rPr lang="de-DE" sz="1800" b="1" i="0">
                <a:solidFill>
                  <a:srgbClr val="F8FAFF"/>
                </a:solidFill>
                <a:effectLst/>
                <a:latin typeface="Inter"/>
              </a:rPr>
              <a:t>Skalierbarkeit</a:t>
            </a:r>
            <a:r>
              <a:rPr lang="de-DE" sz="1800" b="0" i="0">
                <a:solidFill>
                  <a:srgbClr val="F8FAFF"/>
                </a:solidFill>
                <a:effectLst/>
                <a:latin typeface="Inter"/>
              </a:rPr>
              <a:t>: Einfache Integration.</a:t>
            </a:r>
          </a:p>
          <a:p>
            <a:pPr algn="l">
              <a:spcBef>
                <a:spcPts val="300"/>
              </a:spcBef>
            </a:pPr>
            <a:r>
              <a:rPr lang="de-DE" sz="1800" b="1" i="0">
                <a:solidFill>
                  <a:srgbClr val="F8FAFF"/>
                </a:solidFill>
                <a:effectLst/>
                <a:latin typeface="Inter"/>
              </a:rPr>
              <a:t>Frühe Fehlererkennung</a:t>
            </a:r>
            <a:r>
              <a:rPr lang="de-DE" sz="1800" b="0" i="0">
                <a:solidFill>
                  <a:srgbClr val="F8FAFF"/>
                </a:solidFill>
                <a:effectLst/>
                <a:latin typeface="Inter"/>
              </a:rPr>
              <a:t>: Tests bereits in Entwicklungsphasen.</a:t>
            </a:r>
          </a:p>
          <a:p>
            <a:endParaRPr lang="en-US" dirty="0"/>
          </a:p>
        </p:txBody>
      </p:sp>
      <p:pic>
        <p:nvPicPr>
          <p:cNvPr id="3" name="Grafik 2" descr="Ein Bild, das Grafiken, Schrift, Symbol, Design enthält.&#10;&#10;Automatisch generierte Beschreibung">
            <a:extLst>
              <a:ext uri="{FF2B5EF4-FFF2-40B4-BE49-F238E27FC236}">
                <a16:creationId xmlns:a16="http://schemas.microsoft.com/office/drawing/2014/main" id="{48B770BA-9D0F-497A-85B5-F097A56F5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7001" y="720655"/>
            <a:ext cx="2902434" cy="2197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376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9F868A-6D86-910D-9919-AAB91C25F9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73DD6A4F-6C33-A4BE-550C-21E658EB1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991" y="1030950"/>
            <a:ext cx="10521948" cy="570079"/>
          </a:xfrm>
        </p:spPr>
        <p:txBody>
          <a:bodyPr>
            <a:normAutofit fontScale="90000"/>
          </a:bodyPr>
          <a:lstStyle/>
          <a:p>
            <a:r>
              <a:rPr lang="de-DE" b="1" i="0" dirty="0">
                <a:solidFill>
                  <a:srgbClr val="F8FAFF"/>
                </a:solidFill>
                <a:effectLst/>
                <a:latin typeface="Inter"/>
              </a:rPr>
              <a:t>TestautomatisierunG</a:t>
            </a:r>
            <a:br>
              <a:rPr lang="de-DE" b="1" i="0" dirty="0">
                <a:solidFill>
                  <a:srgbClr val="F8FAFF"/>
                </a:solidFill>
                <a:effectLst/>
                <a:latin typeface="Inter"/>
              </a:rPr>
            </a:br>
            <a:r>
              <a:rPr lang="de-DE" b="1" i="0" dirty="0">
                <a:solidFill>
                  <a:srgbClr val="F8FAFF"/>
                </a:solidFill>
                <a:effectLst/>
                <a:latin typeface="Inter"/>
              </a:rPr>
              <a:t>Nachteile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BA0E48-B5DE-CC17-4678-DFBC34F3F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5B40FF8-2AA0-9D45-0C4D-415611E54818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de-DE" sz="1800" b="1" i="0" dirty="0">
                <a:solidFill>
                  <a:srgbClr val="F8FAFF"/>
                </a:solidFill>
                <a:effectLst/>
                <a:latin typeface="Inter"/>
              </a:rPr>
              <a:t>Hohe Initialkosten</a:t>
            </a:r>
            <a:r>
              <a:rPr lang="de-DE" sz="1800" b="0" i="0" dirty="0">
                <a:solidFill>
                  <a:srgbClr val="F8FAFF"/>
                </a:solidFill>
                <a:effectLst/>
                <a:latin typeface="Inter"/>
              </a:rPr>
              <a:t>: Tools, Skripterstellung, Schulungen.</a:t>
            </a:r>
          </a:p>
          <a:p>
            <a:pPr>
              <a:spcBef>
                <a:spcPts val="300"/>
              </a:spcBef>
            </a:pPr>
            <a:r>
              <a:rPr lang="de-DE" sz="1800" b="1" i="0" dirty="0">
                <a:solidFill>
                  <a:srgbClr val="F8FAFF"/>
                </a:solidFill>
                <a:effectLst/>
                <a:latin typeface="Inter"/>
              </a:rPr>
              <a:t>Wartungsaufwand</a:t>
            </a:r>
            <a:r>
              <a:rPr lang="de-DE" sz="1800" b="0" i="0" dirty="0">
                <a:solidFill>
                  <a:srgbClr val="F8FAFF"/>
                </a:solidFill>
                <a:effectLst/>
                <a:latin typeface="Inter"/>
              </a:rPr>
              <a:t>: Anpassung bei Änderungen im Code/UI.</a:t>
            </a:r>
          </a:p>
          <a:p>
            <a:pPr>
              <a:spcBef>
                <a:spcPts val="300"/>
              </a:spcBef>
            </a:pPr>
            <a:r>
              <a:rPr lang="de-DE" sz="1800" b="1" i="0" dirty="0">
                <a:solidFill>
                  <a:srgbClr val="F8FAFF"/>
                </a:solidFill>
                <a:effectLst/>
                <a:latin typeface="Inter"/>
              </a:rPr>
              <a:t>Technische Hürden</a:t>
            </a:r>
            <a:r>
              <a:rPr lang="de-DE" sz="1800" b="0" i="0" dirty="0">
                <a:solidFill>
                  <a:srgbClr val="F8FAFF"/>
                </a:solidFill>
                <a:effectLst/>
                <a:latin typeface="Inter"/>
              </a:rPr>
              <a:t>: Expertenwissen für Framework-Entwicklung.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de-DE" sz="1800" b="1" i="0" dirty="0">
                <a:solidFill>
                  <a:srgbClr val="F8FAFF"/>
                </a:solidFill>
                <a:effectLst/>
                <a:latin typeface="Inter"/>
              </a:rPr>
              <a:t>Limitationen</a:t>
            </a:r>
            <a:r>
              <a:rPr lang="de-DE" sz="1800" b="0" i="0" dirty="0">
                <a:solidFill>
                  <a:srgbClr val="F8FAFF"/>
                </a:solidFill>
                <a:effectLst/>
                <a:latin typeface="Inter"/>
              </a:rPr>
              <a:t>:</a:t>
            </a:r>
          </a:p>
          <a:p>
            <a:pPr marL="742950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e-DE" sz="1800" b="0" i="0" dirty="0">
                <a:solidFill>
                  <a:srgbClr val="F8FAFF"/>
                </a:solidFill>
                <a:effectLst/>
                <a:latin typeface="Inter"/>
              </a:rPr>
              <a:t>Ungeeignet für Usability-Tests oder exploratives Testing.</a:t>
            </a:r>
          </a:p>
          <a:p>
            <a:pPr marL="742950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e-DE" sz="1800" b="0" i="0" dirty="0">
                <a:solidFill>
                  <a:srgbClr val="F8FAFF"/>
                </a:solidFill>
                <a:effectLst/>
                <a:latin typeface="Inter"/>
              </a:rPr>
              <a:t>Risiko von "False Positives/Negatives" bei schlechter Pflege.</a:t>
            </a:r>
          </a:p>
          <a:p>
            <a:endParaRPr lang="en-US" dirty="0"/>
          </a:p>
        </p:txBody>
      </p:sp>
      <p:pic>
        <p:nvPicPr>
          <p:cNvPr id="3" name="Grafik 2" descr="Ein Bild, das Logo, Grafiken, Schrift, Symbol enthält.&#10;&#10;Automatisch generierte Beschreibung">
            <a:extLst>
              <a:ext uri="{FF2B5EF4-FFF2-40B4-BE49-F238E27FC236}">
                <a16:creationId xmlns:a16="http://schemas.microsoft.com/office/drawing/2014/main" id="{513C3563-D8E7-3021-BBC7-FD74B6A9E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6201" y="784380"/>
            <a:ext cx="2797451" cy="2069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461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0C2CBE-18DD-00E4-8B74-4BAA1ABB6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85627A9E-80E7-3F2E-57F2-D020B264F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90525"/>
            <a:ext cx="10521948" cy="1339850"/>
          </a:xfrm>
        </p:spPr>
        <p:txBody>
          <a:bodyPr/>
          <a:lstStyle/>
          <a:p>
            <a:r>
              <a:rPr lang="en-US" dirty="0"/>
              <a:t>FAZIT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A0AF5F83-00A8-4DEF-1207-92EB705C512E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pPr algn="l">
              <a:spcAft>
                <a:spcPts val="300"/>
              </a:spcAft>
            </a:pPr>
            <a:r>
              <a:rPr lang="de-DE" sz="1800" b="1" i="0" dirty="0">
                <a:solidFill>
                  <a:srgbClr val="F8FAFF"/>
                </a:solidFill>
                <a:effectLst/>
                <a:latin typeface="Inter"/>
              </a:rPr>
              <a:t>Testautomatisierung lohnt sich</a:t>
            </a:r>
            <a:r>
              <a:rPr lang="de-DE" sz="1800" b="0" i="0" dirty="0">
                <a:solidFill>
                  <a:srgbClr val="F8FAFF"/>
                </a:solidFill>
                <a:effectLst/>
                <a:latin typeface="Inter"/>
              </a:rPr>
              <a:t>: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e-DE" sz="1800" b="0" i="0" dirty="0">
                <a:solidFill>
                  <a:srgbClr val="F8FAFF"/>
                </a:solidFill>
                <a:effectLst/>
                <a:latin typeface="Inter"/>
              </a:rPr>
              <a:t>Bei repetitiven, regressionsintensiven Projekten.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e-DE" sz="1800" b="0" i="0" dirty="0">
                <a:solidFill>
                  <a:srgbClr val="F8FAFF"/>
                </a:solidFill>
                <a:effectLst/>
                <a:latin typeface="Inter"/>
              </a:rPr>
              <a:t>In Kombination mit agilen/DevOps-Praktiken.</a:t>
            </a:r>
          </a:p>
          <a:p>
            <a:pPr marL="457200" lvl="1" algn="l">
              <a:spcBef>
                <a:spcPts val="300"/>
              </a:spcBef>
            </a:pPr>
            <a:endParaRPr lang="de-DE" sz="1800" b="0" i="0" dirty="0">
              <a:solidFill>
                <a:srgbClr val="F8FAFF"/>
              </a:solidFill>
              <a:effectLst/>
              <a:latin typeface="Inter"/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de-DE" sz="1800" b="1" i="0" dirty="0">
                <a:solidFill>
                  <a:srgbClr val="F8FAFF"/>
                </a:solidFill>
                <a:effectLst/>
                <a:latin typeface="Inter"/>
              </a:rPr>
              <a:t>Kein Allheilmittel</a:t>
            </a:r>
            <a:r>
              <a:rPr lang="de-DE" sz="1800" b="0" i="0" dirty="0">
                <a:solidFill>
                  <a:srgbClr val="F8FAFF"/>
                </a:solidFill>
                <a:effectLst/>
                <a:latin typeface="Inter"/>
              </a:rPr>
              <a:t>: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e-DE" sz="1800" b="0" i="0" dirty="0">
                <a:solidFill>
                  <a:srgbClr val="F8FAFF"/>
                </a:solidFill>
                <a:effectLst/>
                <a:latin typeface="Inter"/>
              </a:rPr>
              <a:t>Manuelles Testing bleibt für kreative/komplexe Szenarien relevant.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e-DE" sz="1800" b="0" i="0" dirty="0">
                <a:solidFill>
                  <a:srgbClr val="F8FAFF"/>
                </a:solidFill>
                <a:effectLst/>
                <a:latin typeface="Inter"/>
              </a:rPr>
              <a:t>Strategische Auswahl der Testfälle entscheidend.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de-DE" sz="1800" b="0" i="0" dirty="0">
              <a:solidFill>
                <a:srgbClr val="F8FAFF"/>
              </a:solidFill>
              <a:effectLst/>
              <a:latin typeface="Inter"/>
            </a:endParaRPr>
          </a:p>
          <a:p>
            <a:pPr algn="l">
              <a:spcBef>
                <a:spcPts val="300"/>
              </a:spcBef>
            </a:pPr>
            <a:r>
              <a:rPr lang="de-DE" sz="1800" b="1" i="0" dirty="0">
                <a:solidFill>
                  <a:srgbClr val="F8FAFF"/>
                </a:solidFill>
                <a:effectLst/>
                <a:latin typeface="Inter"/>
              </a:rPr>
              <a:t>Ziel</a:t>
            </a:r>
            <a:r>
              <a:rPr lang="de-DE" sz="1800" b="0" i="0" dirty="0">
                <a:solidFill>
                  <a:srgbClr val="F8FAFF"/>
                </a:solidFill>
                <a:effectLst/>
                <a:latin typeface="Inter"/>
              </a:rPr>
              <a:t>: Qualität sichern, Veröffentlichung verkürzen, Kosten optimieren.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29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D6DA65E-6E4F-B145-4704-D6AB03860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0D1C9901-5BA7-D92E-2B2F-BCC9257A8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92BC8C81-7036-E0CE-471C-0C3F09B29DC1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>
                <a:hlinkClick r:id="rId2"/>
              </a:rPr>
              <a:t>https://de.wikipedia.org/wiki/Testautomatisierung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>
                <a:hlinkClick r:id="rId3"/>
              </a:rPr>
              <a:t>https://entwickler.de/testing/wer-hat-angst-vor-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>
                <a:hlinkClick r:id="rId4"/>
              </a:rPr>
              <a:t>https://nativdigital.com/testautomatisierung/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>
                <a:hlinkClick r:id="rId5"/>
              </a:rPr>
              <a:t>https://www.globant.com/de/tech-terms/software-development-life-cycle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>
                <a:hlinkClick r:id="rId6"/>
              </a:rPr>
              <a:t>https://www.splunk.com/de_de/data-insider/software-development-lifecycle.html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24839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0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Custom 1">
      <a:majorFont>
        <a:latin typeface="League Gothic"/>
        <a:ea typeface=""/>
        <a:cs typeface=""/>
      </a:majorFont>
      <a:minorFont>
        <a:latin typeface="Space Mon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" id="{11346FDE-2DA4-453A-ACF7-41117CE5C235}" vid="{A628C74B-DC45-4C37-9A15-B37206CA45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CC7F809-A434-4A8D-A127-1C50C2DB389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BD5826B4-4DD2-4A9B-8D6D-E91CF9C2316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0E6EE1E-660B-46C6-AC21-8E505FB957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{0D19D4E7-FC85-44AF-B33F-3D61ECA234E9}tf67328976_win32</Template>
  <TotalTime>0</TotalTime>
  <Words>386</Words>
  <Application>Microsoft Office PowerPoint</Application>
  <PresentationFormat>Breitbild</PresentationFormat>
  <Paragraphs>84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6" baseType="lpstr">
      <vt:lpstr>Arial</vt:lpstr>
      <vt:lpstr>Calibri</vt:lpstr>
      <vt:lpstr>Futura LT Book</vt:lpstr>
      <vt:lpstr>Inter</vt:lpstr>
      <vt:lpstr>League Gothic</vt:lpstr>
      <vt:lpstr>Space Mono</vt:lpstr>
      <vt:lpstr>Office Theme</vt:lpstr>
      <vt:lpstr>Software Development Life Cycle Testautomatisierung im SDLC</vt:lpstr>
      <vt:lpstr>Was ist SDLC? </vt:lpstr>
      <vt:lpstr>Wo wird SDLC genutzt? </vt:lpstr>
      <vt:lpstr>Test Automatisierung in SDLC</vt:lpstr>
      <vt:lpstr>SOFTWARE TESTING</vt:lpstr>
      <vt:lpstr>TestAutomatisierung Vorteile</vt:lpstr>
      <vt:lpstr>TestautomatisierunG Nachteile</vt:lpstr>
      <vt:lpstr>FAZIT</vt:lpstr>
      <vt:lpstr>Quellen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Powered Template</dc:creator>
  <cp:lastModifiedBy>Murat Arslan 1932158216</cp:lastModifiedBy>
  <cp:revision>222</cp:revision>
  <dcterms:created xsi:type="dcterms:W3CDTF">2024-01-20T17:13:20Z</dcterms:created>
  <dcterms:modified xsi:type="dcterms:W3CDTF">2025-02-11T13:24:00Z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