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78" r:id="rId8"/>
    <p:sldId id="279" r:id="rId9"/>
    <p:sldId id="272" r:id="rId10"/>
    <p:sldId id="276" r:id="rId11"/>
    <p:sldId id="273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49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97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597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746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894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043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192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FF33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8" autoAdjust="0"/>
    <p:restoredTop sz="90704" autoAdjust="0"/>
  </p:normalViewPr>
  <p:slideViewPr>
    <p:cSldViewPr snapToGrid="0">
      <p:cViewPr varScale="1">
        <p:scale>
          <a:sx n="82" d="100"/>
          <a:sy n="82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49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297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597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746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894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043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192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5FA7D19-345A-60B6-770C-2B8C61F52639}"/>
              </a:ext>
            </a:extLst>
          </p:cNvPr>
          <p:cNvSpPr/>
          <p:nvPr userDrawn="1"/>
        </p:nvSpPr>
        <p:spPr>
          <a:xfrm flipH="1">
            <a:off x="-269050" y="-621610"/>
            <a:ext cx="12469091" cy="7476836"/>
          </a:xfrm>
          <a:prstGeom prst="triangle">
            <a:avLst>
              <a:gd name="adj" fmla="val 0"/>
            </a:avLst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5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8836" y="2058508"/>
            <a:ext cx="10954328" cy="1809050"/>
          </a:xfrm>
        </p:spPr>
        <p:txBody>
          <a:bodyPr anchor="b">
            <a:noAutofit/>
          </a:bodyPr>
          <a:lstStyle>
            <a:lvl1pPr algn="ctr">
              <a:defRPr sz="3600" b="1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836" y="4015897"/>
            <a:ext cx="10954328" cy="1415085"/>
          </a:xfrm>
        </p:spPr>
        <p:txBody>
          <a:bodyPr anchor="t">
            <a:normAutofit/>
          </a:bodyPr>
          <a:lstStyle>
            <a:lvl1pPr marL="0" indent="0" algn="ctr">
              <a:buNone/>
              <a:defRPr sz="1599">
                <a:solidFill>
                  <a:schemeClr val="bg1"/>
                </a:solidFill>
              </a:defRPr>
            </a:lvl1pPr>
            <a:lvl2pPr marL="457185" indent="0" algn="ctr">
              <a:buNone/>
              <a:defRPr sz="1999"/>
            </a:lvl2pPr>
            <a:lvl3pPr marL="914371" indent="0" algn="ctr">
              <a:buNone/>
              <a:defRPr sz="1799"/>
            </a:lvl3pPr>
            <a:lvl4pPr marL="1371556" indent="0" algn="ctr">
              <a:buNone/>
              <a:defRPr sz="1599"/>
            </a:lvl4pPr>
            <a:lvl5pPr marL="1828743" indent="0" algn="ctr">
              <a:buNone/>
              <a:defRPr sz="1599"/>
            </a:lvl5pPr>
            <a:lvl6pPr marL="2285928" indent="0" algn="ctr">
              <a:buNone/>
              <a:defRPr sz="1599"/>
            </a:lvl6pPr>
            <a:lvl7pPr marL="2743114" indent="0" algn="ctr">
              <a:buNone/>
              <a:defRPr sz="1599"/>
            </a:lvl7pPr>
            <a:lvl8pPr marL="3200299" indent="0" algn="ctr">
              <a:buNone/>
              <a:defRPr sz="1599"/>
            </a:lvl8pPr>
            <a:lvl9pPr marL="3657486" indent="0" algn="ctr">
              <a:buNone/>
              <a:defRPr sz="1599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4D8390-D76A-F143-BE81-45A186A54B8C}"/>
              </a:ext>
            </a:extLst>
          </p:cNvPr>
          <p:cNvCxnSpPr>
            <a:cxnSpLocks/>
          </p:cNvCxnSpPr>
          <p:nvPr userDrawn="1"/>
        </p:nvCxnSpPr>
        <p:spPr>
          <a:xfrm>
            <a:off x="4773860" y="3937547"/>
            <a:ext cx="2644280" cy="8361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A78A814-8FAA-8CE2-BCE1-8D19729C835D}"/>
              </a:ext>
            </a:extLst>
          </p:cNvPr>
          <p:cNvGrpSpPr/>
          <p:nvPr userDrawn="1"/>
        </p:nvGrpSpPr>
        <p:grpSpPr>
          <a:xfrm>
            <a:off x="11178073" y="6029035"/>
            <a:ext cx="337542" cy="45719"/>
            <a:chOff x="3182196" y="1041756"/>
            <a:chExt cx="545550" cy="73893"/>
          </a:xfrm>
          <a:solidFill>
            <a:schemeClr val="bg2"/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979E6B-11A4-667C-5AC2-B9420C4E154A}"/>
                </a:ext>
              </a:extLst>
            </p:cNvPr>
            <p:cNvSpPr/>
            <p:nvPr userDrawn="1"/>
          </p:nvSpPr>
          <p:spPr>
            <a:xfrm>
              <a:off x="3182196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E421C81-A79F-B7CD-7DC9-FBAE4F4252F0}"/>
                </a:ext>
              </a:extLst>
            </p:cNvPr>
            <p:cNvSpPr/>
            <p:nvPr userDrawn="1"/>
          </p:nvSpPr>
          <p:spPr>
            <a:xfrm>
              <a:off x="3300111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6C94C82-DB16-24A9-0AA5-9FF1C9358EFE}"/>
                </a:ext>
              </a:extLst>
            </p:cNvPr>
            <p:cNvSpPr/>
            <p:nvPr userDrawn="1"/>
          </p:nvSpPr>
          <p:spPr>
            <a:xfrm>
              <a:off x="3418025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1D36899-8F27-FD44-02BB-3C1C353DB8FE}"/>
                </a:ext>
              </a:extLst>
            </p:cNvPr>
            <p:cNvSpPr/>
            <p:nvPr userDrawn="1"/>
          </p:nvSpPr>
          <p:spPr>
            <a:xfrm>
              <a:off x="3535940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118527B-B2DE-C97A-9273-81137C11FD08}"/>
                </a:ext>
              </a:extLst>
            </p:cNvPr>
            <p:cNvSpPr/>
            <p:nvPr userDrawn="1"/>
          </p:nvSpPr>
          <p:spPr>
            <a:xfrm>
              <a:off x="3653855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38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AC4D6F-E97C-A332-DB58-7FED8E7B5A5F}"/>
              </a:ext>
            </a:extLst>
          </p:cNvPr>
          <p:cNvSpPr/>
          <p:nvPr userDrawn="1"/>
        </p:nvSpPr>
        <p:spPr>
          <a:xfrm>
            <a:off x="0" y="3886199"/>
            <a:ext cx="12192000" cy="2971801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2395" y="2353367"/>
            <a:ext cx="2081609" cy="2225966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22395" y="4624688"/>
            <a:ext cx="208483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399" b="1" kern="1200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22395" y="5002152"/>
            <a:ext cx="2084832" cy="930552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42487" y="2353367"/>
            <a:ext cx="2081609" cy="2225966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1413" y="4624688"/>
            <a:ext cx="208483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399" b="1" kern="1200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1413" y="5016832"/>
            <a:ext cx="2084832" cy="930552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60431" y="4624688"/>
            <a:ext cx="208483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399" b="1" kern="1200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60431" y="5016832"/>
            <a:ext cx="2084832" cy="930552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62579" y="2353367"/>
            <a:ext cx="2081609" cy="2225966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79448" y="4624688"/>
            <a:ext cx="208483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399" b="1" kern="1200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79448" y="5002152"/>
            <a:ext cx="2084832" cy="930552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Designed by PoweredTemplate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61FEBFB4-47A3-5160-31ED-646DE11EEE3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2671" y="2353367"/>
            <a:ext cx="2081609" cy="2225966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9195B-6462-5C42-FAC0-B27E5A8B53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5CA46A-11FD-C045-C868-C7D85A3144DA}"/>
              </a:ext>
            </a:extLst>
          </p:cNvPr>
          <p:cNvCxnSpPr>
            <a:cxnSpLocks/>
          </p:cNvCxnSpPr>
          <p:nvPr userDrawn="1"/>
        </p:nvCxnSpPr>
        <p:spPr>
          <a:xfrm>
            <a:off x="10366955" y="1759383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6 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1A1F445-1B22-3338-0C6E-5A499F21CD98}"/>
              </a:ext>
            </a:extLst>
          </p:cNvPr>
          <p:cNvSpPr/>
          <p:nvPr userDrawn="1"/>
        </p:nvSpPr>
        <p:spPr>
          <a:xfrm>
            <a:off x="0" y="3886199"/>
            <a:ext cx="12192000" cy="2971801"/>
          </a:xfrm>
          <a:prstGeom prst="rect">
            <a:avLst/>
          </a:pr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197" y="2428875"/>
            <a:ext cx="1066799" cy="10668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91267" y="2428875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b="1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991267" y="2791694"/>
            <a:ext cx="1828800" cy="70398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8196" y="4287711"/>
            <a:ext cx="1066799" cy="10668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  <a:latin typeface="Space Mono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991267" y="4305099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b="1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991267" y="4649580"/>
            <a:ext cx="1828800" cy="70493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4FE0EAA4-2735-4836-1B61-8E1ACE69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1"/>
            <a:ext cx="2743201" cy="365125"/>
          </a:xfrm>
        </p:spPr>
        <p:txBody>
          <a:bodyPr/>
          <a:lstStyle>
            <a:lvl1pPr>
              <a:defRPr sz="9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72A03908-11BD-AF26-DF97-D59CAEDF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>
            <a:lvl1pPr>
              <a:defRPr sz="9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B5B76A51-CF1A-A767-9E49-7A9049CA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>
            <a:lvl1pPr>
              <a:defRPr sz="9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FAE6AD58-F732-9C83-3552-67BD38D0F12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605063" y="2423834"/>
            <a:ext cx="1066799" cy="10668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247F117A-5E3E-3B39-4E17-438AED04A9B6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758133" y="242383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b="1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CDF4282E-97E3-93EB-4546-AF64C8F481F8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758133" y="2786653"/>
            <a:ext cx="1828800" cy="70398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8" name="Picture Placeholder 10">
            <a:extLst>
              <a:ext uri="{FF2B5EF4-FFF2-40B4-BE49-F238E27FC236}">
                <a16:creationId xmlns:a16="http://schemas.microsoft.com/office/drawing/2014/main" id="{1A3D2331-3723-3055-7C3E-8C1B815F6034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605062" y="4282670"/>
            <a:ext cx="1066799" cy="10668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  <a:latin typeface="Space Mono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82ED647D-55E4-7953-CE5F-C19993A216B4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58133" y="430005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b="1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7936D051-99E8-05CB-01B5-43813B42FB9D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5758133" y="4644539"/>
            <a:ext cx="1828800" cy="70493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Picture Placeholder 10">
            <a:extLst>
              <a:ext uri="{FF2B5EF4-FFF2-40B4-BE49-F238E27FC236}">
                <a16:creationId xmlns:a16="http://schemas.microsoft.com/office/drawing/2014/main" id="{5F8C3294-C7D3-83CE-D866-5FAB9FABF68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8371931" y="2422414"/>
            <a:ext cx="1066799" cy="10668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9AD869AC-7C0C-5AD7-3568-47B30016196F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9525001" y="24224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b="1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A9B0821-6B2B-EA1A-09E6-1D2A7844CC24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9525001" y="2785233"/>
            <a:ext cx="1828800" cy="70398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29CA327-469A-4366-B6CE-D2711986E6F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371930" y="4281250"/>
            <a:ext cx="1066799" cy="10668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  <a:latin typeface="Space Mono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C1617A36-9E32-8D54-B5E8-3E031A505527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525001" y="429863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b="1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32264012-A385-C514-7AA9-AAC05737950E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525001" y="4643119"/>
            <a:ext cx="1828800" cy="70493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6C21F-13A7-0F8A-B000-95ECBDF131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4DB0087-2D1D-5FB6-8B86-54DAE8D1093F}"/>
              </a:ext>
            </a:extLst>
          </p:cNvPr>
          <p:cNvGrpSpPr/>
          <p:nvPr userDrawn="1"/>
        </p:nvGrpSpPr>
        <p:grpSpPr>
          <a:xfrm>
            <a:off x="10651466" y="5773671"/>
            <a:ext cx="702335" cy="45721"/>
            <a:chOff x="5711699" y="4532743"/>
            <a:chExt cx="702335" cy="45721"/>
          </a:xfrm>
          <a:solidFill>
            <a:schemeClr val="tx1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A26728-DB7B-FD46-552A-A27F3C4D8F5A}"/>
                </a:ext>
              </a:extLst>
            </p:cNvPr>
            <p:cNvSpPr/>
            <p:nvPr userDrawn="1"/>
          </p:nvSpPr>
          <p:spPr>
            <a:xfrm>
              <a:off x="5711699" y="4532745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0E0E5C-5695-F76E-FF54-79A588CB2345}"/>
                </a:ext>
              </a:extLst>
            </p:cNvPr>
            <p:cNvSpPr/>
            <p:nvPr userDrawn="1"/>
          </p:nvSpPr>
          <p:spPr>
            <a:xfrm>
              <a:off x="5784655" y="4532745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5FF8755-E14E-A2A4-05B7-888D08BAF0D7}"/>
                </a:ext>
              </a:extLst>
            </p:cNvPr>
            <p:cNvSpPr/>
            <p:nvPr userDrawn="1"/>
          </p:nvSpPr>
          <p:spPr>
            <a:xfrm>
              <a:off x="5857611" y="4532745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5A6EDE1-29EC-F8B5-905D-433CC269CB6D}"/>
                </a:ext>
              </a:extLst>
            </p:cNvPr>
            <p:cNvSpPr/>
            <p:nvPr userDrawn="1"/>
          </p:nvSpPr>
          <p:spPr>
            <a:xfrm>
              <a:off x="5930567" y="4532743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50E130-0C16-BB0F-0548-9DC36D6FE9C1}"/>
                </a:ext>
              </a:extLst>
            </p:cNvPr>
            <p:cNvSpPr/>
            <p:nvPr userDrawn="1"/>
          </p:nvSpPr>
          <p:spPr>
            <a:xfrm>
              <a:off x="6003536" y="4532746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06BDAA4-3B4F-722D-5625-104C3CA0B8E3}"/>
                </a:ext>
              </a:extLst>
            </p:cNvPr>
            <p:cNvSpPr/>
            <p:nvPr userDrawn="1"/>
          </p:nvSpPr>
          <p:spPr>
            <a:xfrm>
              <a:off x="6076479" y="4532745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0EB83A3-87F9-A97D-D316-D1B155C1169B}"/>
                </a:ext>
              </a:extLst>
            </p:cNvPr>
            <p:cNvSpPr/>
            <p:nvPr userDrawn="1"/>
          </p:nvSpPr>
          <p:spPr>
            <a:xfrm>
              <a:off x="6149435" y="4532745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6DB2444-7B18-33EA-C0DC-B900DCA29E20}"/>
                </a:ext>
              </a:extLst>
            </p:cNvPr>
            <p:cNvSpPr/>
            <p:nvPr userDrawn="1"/>
          </p:nvSpPr>
          <p:spPr>
            <a:xfrm>
              <a:off x="6222391" y="4532745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A4E9E80-DCBF-C8A7-AAF0-C72DD448B2E7}"/>
                </a:ext>
              </a:extLst>
            </p:cNvPr>
            <p:cNvSpPr/>
            <p:nvPr userDrawn="1"/>
          </p:nvSpPr>
          <p:spPr>
            <a:xfrm>
              <a:off x="6295347" y="4532743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EF461E7-D2DF-FD11-8E59-85A62A88B3A0}"/>
                </a:ext>
              </a:extLst>
            </p:cNvPr>
            <p:cNvSpPr/>
            <p:nvPr userDrawn="1"/>
          </p:nvSpPr>
          <p:spPr>
            <a:xfrm>
              <a:off x="6368316" y="4532746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17AD76-CFAB-A2FD-C84B-F767DA266090}"/>
              </a:ext>
            </a:extLst>
          </p:cNvPr>
          <p:cNvSpPr/>
          <p:nvPr userDrawn="1"/>
        </p:nvSpPr>
        <p:spPr>
          <a:xfrm flipH="1"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2" y="1729749"/>
            <a:ext cx="10515601" cy="412654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4DBD5-1318-DFFA-DB4E-F774CC958C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12D809-BD0B-AA0D-EA11-D3732889C403}"/>
              </a:ext>
            </a:extLst>
          </p:cNvPr>
          <p:cNvCxnSpPr>
            <a:cxnSpLocks/>
          </p:cNvCxnSpPr>
          <p:nvPr userDrawn="1"/>
        </p:nvCxnSpPr>
        <p:spPr>
          <a:xfrm flipV="1">
            <a:off x="2968308" y="3231058"/>
            <a:ext cx="1288912" cy="1168029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DB8EA9C-062B-889F-9D7F-35C4D20FD129}"/>
              </a:ext>
            </a:extLst>
          </p:cNvPr>
          <p:cNvCxnSpPr>
            <a:cxnSpLocks/>
          </p:cNvCxnSpPr>
          <p:nvPr userDrawn="1"/>
        </p:nvCxnSpPr>
        <p:spPr>
          <a:xfrm>
            <a:off x="4273099" y="3250689"/>
            <a:ext cx="2910126" cy="782513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13D162-3724-C2A0-A5F3-B4B5078C8D04}"/>
              </a:ext>
            </a:extLst>
          </p:cNvPr>
          <p:cNvCxnSpPr>
            <a:cxnSpLocks/>
          </p:cNvCxnSpPr>
          <p:nvPr userDrawn="1"/>
        </p:nvCxnSpPr>
        <p:spPr>
          <a:xfrm flipV="1">
            <a:off x="7183225" y="3079702"/>
            <a:ext cx="2781901" cy="952067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4117" y="3391876"/>
            <a:ext cx="2141764" cy="46759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19264" y="3958427"/>
            <a:ext cx="2141764" cy="46759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10538" y="2244935"/>
            <a:ext cx="2141764" cy="46759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12037" y="3656131"/>
            <a:ext cx="2141764" cy="46759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04117" y="3915313"/>
            <a:ext cx="1399032" cy="91894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30222" y="4497144"/>
            <a:ext cx="1399032" cy="91894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10538" y="2769167"/>
            <a:ext cx="1399032" cy="91894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12037" y="4181830"/>
            <a:ext cx="1399032" cy="91894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189EA6-F734-F65E-3B2A-2828445E91B2}"/>
              </a:ext>
            </a:extLst>
          </p:cNvPr>
          <p:cNvSpPr/>
          <p:nvPr userDrawn="1"/>
        </p:nvSpPr>
        <p:spPr>
          <a:xfrm>
            <a:off x="2675456" y="4105223"/>
            <a:ext cx="571504" cy="576072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LT Book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C9CC20-41F6-2203-BEFC-4D08D56BC2E3}"/>
              </a:ext>
            </a:extLst>
          </p:cNvPr>
          <p:cNvSpPr/>
          <p:nvPr userDrawn="1"/>
        </p:nvSpPr>
        <p:spPr>
          <a:xfrm>
            <a:off x="3961340" y="2962215"/>
            <a:ext cx="571504" cy="576072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LT Book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EF3DBF-536D-B5D2-4CE4-5901DDD6CEAA}"/>
              </a:ext>
            </a:extLst>
          </p:cNvPr>
          <p:cNvSpPr/>
          <p:nvPr userDrawn="1"/>
        </p:nvSpPr>
        <p:spPr>
          <a:xfrm>
            <a:off x="6890298" y="3748033"/>
            <a:ext cx="571504" cy="576072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LT Book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BC8605-AB10-3939-F616-2D1E3D092509}"/>
              </a:ext>
            </a:extLst>
          </p:cNvPr>
          <p:cNvSpPr/>
          <p:nvPr userDrawn="1"/>
        </p:nvSpPr>
        <p:spPr>
          <a:xfrm>
            <a:off x="9679374" y="2783269"/>
            <a:ext cx="571504" cy="576072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LT Book" pitchFamily="2" charset="0"/>
            </a:endParaRPr>
          </a:p>
        </p:txBody>
      </p: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443C515E-3494-ED68-3BE8-EDB5FEF2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9BF775E7-F416-F5AE-7B21-B5B903A2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14FBA2DF-2169-7702-5DC4-388EAF6C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54DD0-E1BF-5B48-046F-924C853184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9B14C8-3014-F309-4085-9BEC27A25E29}"/>
              </a:ext>
            </a:extLst>
          </p:cNvPr>
          <p:cNvCxnSpPr>
            <a:cxnSpLocks/>
          </p:cNvCxnSpPr>
          <p:nvPr userDrawn="1"/>
        </p:nvCxnSpPr>
        <p:spPr>
          <a:xfrm>
            <a:off x="831850" y="1759383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65FE63-F601-F6F6-DCBC-38C6AD8AE300}"/>
              </a:ext>
            </a:extLst>
          </p:cNvPr>
          <p:cNvSpPr/>
          <p:nvPr userDrawn="1"/>
        </p:nvSpPr>
        <p:spPr>
          <a:xfrm flipV="1">
            <a:off x="714373" y="1700213"/>
            <a:ext cx="5338194" cy="4589751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E7E3AB-0AA2-E8FA-C7CB-F4BB323BFC3B}"/>
              </a:ext>
            </a:extLst>
          </p:cNvPr>
          <p:cNvSpPr/>
          <p:nvPr userDrawn="1"/>
        </p:nvSpPr>
        <p:spPr>
          <a:xfrm flipH="1">
            <a:off x="6142606" y="1700213"/>
            <a:ext cx="5338194" cy="4589751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197" y="1828511"/>
            <a:ext cx="5090547" cy="693016"/>
          </a:xfrm>
        </p:spPr>
        <p:txBody>
          <a:bodyPr anchor="ctr">
            <a:noAutofit/>
          </a:bodyPr>
          <a:lstStyle>
            <a:lvl1pPr marL="0" indent="0">
              <a:buNone/>
              <a:defRPr lang="en-US" sz="1999" b="1" kern="1200" spc="150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7" y="2649826"/>
            <a:ext cx="5090547" cy="352872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  <a:lvl2pPr marL="457185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2pPr>
            <a:lvl3pPr marL="914371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3pPr>
            <a:lvl4pPr marL="1371556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4pPr>
            <a:lvl5pPr marL="1828743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3255" y="1828511"/>
            <a:ext cx="5090547" cy="693016"/>
          </a:xfrm>
        </p:spPr>
        <p:txBody>
          <a:bodyPr anchor="ctr">
            <a:noAutofit/>
          </a:bodyPr>
          <a:lstStyle>
            <a:lvl1pPr marL="0" indent="0">
              <a:buNone/>
              <a:defRPr lang="en-US" sz="1999" b="1" kern="1200" spc="150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marL="0" lvl="0" indent="0" algn="l" defTabSz="9143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3255" y="2649826"/>
            <a:ext cx="5090547" cy="352872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  <a:lvl2pPr marL="457185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2pPr>
            <a:lvl3pPr marL="914371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3pPr>
            <a:lvl4pPr marL="1371556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4pPr>
            <a:lvl5pPr marL="1828743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Date Placeholder 2">
            <a:extLst>
              <a:ext uri="{FF2B5EF4-FFF2-40B4-BE49-F238E27FC236}">
                <a16:creationId xmlns:a16="http://schemas.microsoft.com/office/drawing/2014/main" id="{5B2A3F41-CD57-4658-C2EA-E7CA05AE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616405AB-1EA6-239E-47B0-E5CABD7B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29" name="Slide Number Placeholder 4">
            <a:extLst>
              <a:ext uri="{FF2B5EF4-FFF2-40B4-BE49-F238E27FC236}">
                <a16:creationId xmlns:a16="http://schemas.microsoft.com/office/drawing/2014/main" id="{8345080F-7C06-FD44-3C4B-1FEF5900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A4DA3-4F7D-70F1-66D8-5884699695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3A5BB-382E-F071-4510-3EB4C8AB951D}"/>
              </a:ext>
            </a:extLst>
          </p:cNvPr>
          <p:cNvCxnSpPr>
            <a:cxnSpLocks/>
          </p:cNvCxnSpPr>
          <p:nvPr userDrawn="1"/>
        </p:nvCxnSpPr>
        <p:spPr>
          <a:xfrm>
            <a:off x="6263255" y="2585174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F35506-FB6D-BBC6-E305-1C4D1AACF9EA}"/>
              </a:ext>
            </a:extLst>
          </p:cNvPr>
          <p:cNvSpPr/>
          <p:nvPr userDrawn="1"/>
        </p:nvSpPr>
        <p:spPr>
          <a:xfrm flipH="1">
            <a:off x="7934036" y="1700213"/>
            <a:ext cx="3528291" cy="4589751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E6865F-34BC-4627-12A0-35FF6765AFCF}"/>
              </a:ext>
            </a:extLst>
          </p:cNvPr>
          <p:cNvSpPr/>
          <p:nvPr userDrawn="1"/>
        </p:nvSpPr>
        <p:spPr>
          <a:xfrm flipV="1">
            <a:off x="737717" y="1626804"/>
            <a:ext cx="3528291" cy="4589751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0CB8996-6B0D-2FAE-DD78-EF0A74BABC2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197" y="1828511"/>
            <a:ext cx="3306474" cy="469994"/>
          </a:xfrm>
        </p:spPr>
        <p:txBody>
          <a:bodyPr anchor="ctr">
            <a:noAutofit/>
          </a:bodyPr>
          <a:lstStyle>
            <a:lvl1pPr marL="0" indent="0">
              <a:buNone/>
              <a:defRPr lang="en-US" sz="1999" b="1" kern="1200" spc="150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693FB528-5C49-857B-BCDE-070A2EB7D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7" y="2426804"/>
            <a:ext cx="3306474" cy="375174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  <a:lvl2pPr marL="457185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2pPr>
            <a:lvl3pPr marL="914371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3pPr>
            <a:lvl4pPr marL="1371556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4pPr>
            <a:lvl5pPr marL="1828743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77D4EC5D-9490-E0CB-652A-5A50EEC133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42762" y="1828511"/>
            <a:ext cx="3306474" cy="469994"/>
          </a:xfrm>
        </p:spPr>
        <p:txBody>
          <a:bodyPr anchor="ctr">
            <a:noAutofit/>
          </a:bodyPr>
          <a:lstStyle>
            <a:lvl1pPr marL="0" indent="0">
              <a:buNone/>
              <a:defRPr lang="en-US" sz="1999" b="1" kern="1200" spc="150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marL="0" lvl="0" indent="0" algn="l" defTabSz="9143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</a:t>
            </a:r>
          </a:p>
        </p:txBody>
      </p:sp>
      <p:sp>
        <p:nvSpPr>
          <p:cNvPr id="46" name="Content Placeholder 5">
            <a:extLst>
              <a:ext uri="{FF2B5EF4-FFF2-40B4-BE49-F238E27FC236}">
                <a16:creationId xmlns:a16="http://schemas.microsoft.com/office/drawing/2014/main" id="{535C4465-9B1B-1470-F0D7-5AC9811CC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42762" y="2426804"/>
            <a:ext cx="3306474" cy="375174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  <a:lvl2pPr marL="457185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2pPr>
            <a:lvl3pPr marL="914371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3pPr>
            <a:lvl4pPr marL="1371556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4pPr>
            <a:lvl5pPr marL="1828743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Date Placeholder 2">
            <a:extLst>
              <a:ext uri="{FF2B5EF4-FFF2-40B4-BE49-F238E27FC236}">
                <a16:creationId xmlns:a16="http://schemas.microsoft.com/office/drawing/2014/main" id="{86A053FB-5955-E6A1-29EE-4BDF0940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0D493899-2324-F440-A63D-ED928DB2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Designed by PoweredTemplate</a:t>
            </a:r>
          </a:p>
        </p:txBody>
      </p:sp>
      <p:sp>
        <p:nvSpPr>
          <p:cNvPr id="51" name="Slide Number Placeholder 4">
            <a:extLst>
              <a:ext uri="{FF2B5EF4-FFF2-40B4-BE49-F238E27FC236}">
                <a16:creationId xmlns:a16="http://schemas.microsoft.com/office/drawing/2014/main" id="{E367A2DD-7522-A284-4CA8-63EE507F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B5B3090A-0F93-C715-3339-A9E0166D50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47327" y="1828511"/>
            <a:ext cx="3306474" cy="469994"/>
          </a:xfrm>
        </p:spPr>
        <p:txBody>
          <a:bodyPr anchor="ctr">
            <a:noAutofit/>
          </a:bodyPr>
          <a:lstStyle>
            <a:lvl1pPr marL="0" indent="0">
              <a:buNone/>
              <a:defRPr lang="en-US" sz="1999" b="1" kern="1200" spc="150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marL="0" lvl="0" indent="0" algn="l" defTabSz="9143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</a:t>
            </a:r>
          </a:p>
        </p:txBody>
      </p:sp>
      <p:sp>
        <p:nvSpPr>
          <p:cNvPr id="53" name="Content Placeholder 5">
            <a:extLst>
              <a:ext uri="{FF2B5EF4-FFF2-40B4-BE49-F238E27FC236}">
                <a16:creationId xmlns:a16="http://schemas.microsoft.com/office/drawing/2014/main" id="{74A7E505-6430-2F83-62B9-02D8C5988D1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47327" y="2426804"/>
            <a:ext cx="3306474" cy="375174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  <a:lvl2pPr marL="457185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2pPr>
            <a:lvl3pPr marL="914371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3pPr>
            <a:lvl4pPr marL="1371556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4pPr>
            <a:lvl5pPr marL="1828743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005AF-14F9-817D-179B-53B3EDFC8D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83B750B-3E88-E585-C18C-9886D65BB4B6}"/>
              </a:ext>
            </a:extLst>
          </p:cNvPr>
          <p:cNvCxnSpPr>
            <a:cxnSpLocks/>
          </p:cNvCxnSpPr>
          <p:nvPr userDrawn="1"/>
        </p:nvCxnSpPr>
        <p:spPr>
          <a:xfrm>
            <a:off x="831850" y="2362150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81437C-47A8-AD18-B61A-28561EE38A1B}"/>
              </a:ext>
            </a:extLst>
          </p:cNvPr>
          <p:cNvSpPr/>
          <p:nvPr userDrawn="1"/>
        </p:nvSpPr>
        <p:spPr>
          <a:xfrm>
            <a:off x="0" y="1819275"/>
            <a:ext cx="12192000" cy="5038725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Designed by PoweredTemplate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A99CCAE-F357-9C38-4173-2F54795FC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728216"/>
            <a:ext cx="10510199" cy="452659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DF5DE0-79E9-5112-7F2F-788567E660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7C0B5D-D368-33DF-7143-B38A8A6681C3}"/>
              </a:ext>
            </a:extLst>
          </p:cNvPr>
          <p:cNvGrpSpPr/>
          <p:nvPr userDrawn="1"/>
        </p:nvGrpSpPr>
        <p:grpSpPr>
          <a:xfrm rot="5400000">
            <a:off x="11408985" y="5902702"/>
            <a:ext cx="337542" cy="45719"/>
            <a:chOff x="3182196" y="1041756"/>
            <a:chExt cx="545550" cy="73893"/>
          </a:xfrm>
          <a:solidFill>
            <a:schemeClr val="bg2"/>
          </a:solidFill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E4A8E6C-8BF9-B262-8579-330EB8B7BFF1}"/>
                </a:ext>
              </a:extLst>
            </p:cNvPr>
            <p:cNvSpPr/>
            <p:nvPr userDrawn="1"/>
          </p:nvSpPr>
          <p:spPr>
            <a:xfrm>
              <a:off x="3182196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FAD7CE2-1BF7-3C26-7E33-C8DD158B43D3}"/>
                </a:ext>
              </a:extLst>
            </p:cNvPr>
            <p:cNvSpPr/>
            <p:nvPr userDrawn="1"/>
          </p:nvSpPr>
          <p:spPr>
            <a:xfrm>
              <a:off x="3300111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205EB8-B717-5C94-7258-FE062036AFAF}"/>
                </a:ext>
              </a:extLst>
            </p:cNvPr>
            <p:cNvSpPr/>
            <p:nvPr userDrawn="1"/>
          </p:nvSpPr>
          <p:spPr>
            <a:xfrm>
              <a:off x="3418025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9977261-91B0-DB0A-8944-EABE8D341955}"/>
                </a:ext>
              </a:extLst>
            </p:cNvPr>
            <p:cNvSpPr/>
            <p:nvPr userDrawn="1"/>
          </p:nvSpPr>
          <p:spPr>
            <a:xfrm>
              <a:off x="3535940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08DBD38-5598-BACA-B182-3D7546C8ACE9}"/>
                </a:ext>
              </a:extLst>
            </p:cNvPr>
            <p:cNvSpPr/>
            <p:nvPr userDrawn="1"/>
          </p:nvSpPr>
          <p:spPr>
            <a:xfrm>
              <a:off x="3653855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BF01164-6B0F-62A6-02EC-D5D5C73AEB19}"/>
              </a:ext>
            </a:extLst>
          </p:cNvPr>
          <p:cNvCxnSpPr>
            <a:cxnSpLocks/>
          </p:cNvCxnSpPr>
          <p:nvPr userDrawn="1"/>
        </p:nvCxnSpPr>
        <p:spPr>
          <a:xfrm>
            <a:off x="10355206" y="1759383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1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1E69A4-CCAF-E7E9-FBB5-0368700B618E}"/>
              </a:ext>
            </a:extLst>
          </p:cNvPr>
          <p:cNvSpPr/>
          <p:nvPr userDrawn="1"/>
        </p:nvSpPr>
        <p:spPr>
          <a:xfrm>
            <a:off x="5796806" y="871652"/>
            <a:ext cx="10515602" cy="10515602"/>
          </a:xfrm>
          <a:prstGeom prst="round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2A1141-1325-38D8-5A9F-CE3638EE6FA3}"/>
              </a:ext>
            </a:extLst>
          </p:cNvPr>
          <p:cNvSpPr/>
          <p:nvPr userDrawn="1"/>
        </p:nvSpPr>
        <p:spPr>
          <a:xfrm>
            <a:off x="6958095" y="2032941"/>
            <a:ext cx="8193024" cy="8193024"/>
          </a:xfrm>
          <a:prstGeom prst="roundRect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1B6391-34F5-560C-2F48-4F9782600A34}"/>
              </a:ext>
            </a:extLst>
          </p:cNvPr>
          <p:cNvSpPr/>
          <p:nvPr userDrawn="1"/>
        </p:nvSpPr>
        <p:spPr>
          <a:xfrm>
            <a:off x="8119383" y="3194229"/>
            <a:ext cx="5870448" cy="5870448"/>
          </a:xfrm>
          <a:prstGeom prst="roundRect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2CD6F9F-8BEB-A482-C3EA-09E6DEEB080B}"/>
              </a:ext>
            </a:extLst>
          </p:cNvPr>
          <p:cNvSpPr/>
          <p:nvPr userDrawn="1"/>
        </p:nvSpPr>
        <p:spPr>
          <a:xfrm>
            <a:off x="9286541" y="4361387"/>
            <a:ext cx="3536132" cy="3536132"/>
          </a:xfrm>
          <a:prstGeom prst="roundRect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194A7BB3-D0FE-EB54-4A27-7A13DCEA5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0B3E7E80-53F3-A1F5-F382-640DA9012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674A8FAF-B84A-6612-B34F-3E0F32519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D1595E4-0486-386A-44F4-625DB15D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728216"/>
            <a:ext cx="10510199" cy="452659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8E31EF9-05BB-3031-A336-F5909995A6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E5C07A2-FF25-C2FB-8C52-CF65DA90B126}"/>
              </a:ext>
            </a:extLst>
          </p:cNvPr>
          <p:cNvGrpSpPr/>
          <p:nvPr userDrawn="1"/>
        </p:nvGrpSpPr>
        <p:grpSpPr>
          <a:xfrm>
            <a:off x="11010859" y="6032128"/>
            <a:ext cx="337542" cy="45719"/>
            <a:chOff x="3182196" y="1041756"/>
            <a:chExt cx="545550" cy="73893"/>
          </a:xfrm>
          <a:solidFill>
            <a:schemeClr val="bg2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411D1E2-FF3F-9143-65DB-B1A348A1040E}"/>
                </a:ext>
              </a:extLst>
            </p:cNvPr>
            <p:cNvSpPr/>
            <p:nvPr userDrawn="1"/>
          </p:nvSpPr>
          <p:spPr>
            <a:xfrm>
              <a:off x="3182196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FC514AE-DF4D-569C-EA62-76172CF4B590}"/>
                </a:ext>
              </a:extLst>
            </p:cNvPr>
            <p:cNvSpPr/>
            <p:nvPr userDrawn="1"/>
          </p:nvSpPr>
          <p:spPr>
            <a:xfrm>
              <a:off x="3300111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A9418C3-E9C3-E958-DA8F-259715102B93}"/>
                </a:ext>
              </a:extLst>
            </p:cNvPr>
            <p:cNvSpPr/>
            <p:nvPr userDrawn="1"/>
          </p:nvSpPr>
          <p:spPr>
            <a:xfrm>
              <a:off x="3418025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DB2EAC-8241-085B-AFD5-C746D0B2C401}"/>
                </a:ext>
              </a:extLst>
            </p:cNvPr>
            <p:cNvSpPr/>
            <p:nvPr userDrawn="1"/>
          </p:nvSpPr>
          <p:spPr>
            <a:xfrm>
              <a:off x="3535940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519D408-5301-D661-B8A4-5039F85E0717}"/>
                </a:ext>
              </a:extLst>
            </p:cNvPr>
            <p:cNvSpPr/>
            <p:nvPr userDrawn="1"/>
          </p:nvSpPr>
          <p:spPr>
            <a:xfrm>
              <a:off x="3653855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C6FB0C-0A12-84BF-4316-8866AA823622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718631" y="1678322"/>
            <a:ext cx="2644280" cy="8361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3B5CAC6-451B-09BF-F8A2-BFA301993543}"/>
              </a:ext>
            </a:extLst>
          </p:cNvPr>
          <p:cNvSpPr/>
          <p:nvPr userDrawn="1"/>
        </p:nvSpPr>
        <p:spPr>
          <a:xfrm>
            <a:off x="5080000" y="1"/>
            <a:ext cx="7112000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343" y="369599"/>
            <a:ext cx="4141221" cy="2678401"/>
          </a:xfrm>
        </p:spPr>
        <p:txBody>
          <a:bodyPr anchor="t">
            <a:noAutofit/>
          </a:bodyPr>
          <a:lstStyle>
            <a:lvl1pPr>
              <a:defRPr sz="3200" b="1" spc="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48D1359-41F4-EA48-F73C-BD71A6ADD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3E1BDAD-0EE2-D15B-A5F6-306FA5149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6B5AA90-70FF-FBC3-DB18-FE9573D33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7AE6CF-3F6D-C76A-4211-8D2C150F695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78700" y="369599"/>
            <a:ext cx="6175101" cy="58072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2A8620-7C31-FCC6-894F-BDC393C0AA41}"/>
              </a:ext>
            </a:extLst>
          </p:cNvPr>
          <p:cNvGrpSpPr/>
          <p:nvPr userDrawn="1"/>
        </p:nvGrpSpPr>
        <p:grpSpPr>
          <a:xfrm>
            <a:off x="916473" y="3313543"/>
            <a:ext cx="337542" cy="45719"/>
            <a:chOff x="3182196" y="1041756"/>
            <a:chExt cx="545550" cy="73893"/>
          </a:xfrm>
          <a:solidFill>
            <a:schemeClr val="bg2"/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8C500B4-1953-273D-CD74-6AF357897F5E}"/>
                </a:ext>
              </a:extLst>
            </p:cNvPr>
            <p:cNvSpPr/>
            <p:nvPr userDrawn="1"/>
          </p:nvSpPr>
          <p:spPr>
            <a:xfrm>
              <a:off x="3182196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9E797F4-B9A6-662F-27AE-9F3C16905F5E}"/>
                </a:ext>
              </a:extLst>
            </p:cNvPr>
            <p:cNvSpPr/>
            <p:nvPr userDrawn="1"/>
          </p:nvSpPr>
          <p:spPr>
            <a:xfrm>
              <a:off x="3300111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0311BF3-68FA-7DF3-4894-04947A7B1C2F}"/>
                </a:ext>
              </a:extLst>
            </p:cNvPr>
            <p:cNvSpPr/>
            <p:nvPr userDrawn="1"/>
          </p:nvSpPr>
          <p:spPr>
            <a:xfrm>
              <a:off x="3418025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6C87D45-B929-D7C2-E30E-2E4A25DEC582}"/>
                </a:ext>
              </a:extLst>
            </p:cNvPr>
            <p:cNvSpPr/>
            <p:nvPr userDrawn="1"/>
          </p:nvSpPr>
          <p:spPr>
            <a:xfrm>
              <a:off x="3535940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6D40F17-7528-4B00-3D6D-53A5E1B5FE91}"/>
                </a:ext>
              </a:extLst>
            </p:cNvPr>
            <p:cNvSpPr/>
            <p:nvPr userDrawn="1"/>
          </p:nvSpPr>
          <p:spPr>
            <a:xfrm>
              <a:off x="3653855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2772A8-60A3-7D20-4FC7-1F6FD25B95C3}"/>
              </a:ext>
            </a:extLst>
          </p:cNvPr>
          <p:cNvSpPr/>
          <p:nvPr userDrawn="1"/>
        </p:nvSpPr>
        <p:spPr>
          <a:xfrm>
            <a:off x="0" y="1"/>
            <a:ext cx="4269512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FE8605A-5286-946F-39B5-6823C8A9C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56AE1D2-D7C3-E29B-BB16-B352E8EB2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AB9303B-74EA-8A0E-8A2F-7257B0874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75334B-03A2-D44F-D370-4CD34BAA0348}"/>
              </a:ext>
            </a:extLst>
          </p:cNvPr>
          <p:cNvCxnSpPr>
            <a:cxnSpLocks/>
          </p:cNvCxnSpPr>
          <p:nvPr userDrawn="1"/>
        </p:nvCxnSpPr>
        <p:spPr>
          <a:xfrm>
            <a:off x="854078" y="2523129"/>
            <a:ext cx="2644280" cy="8361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8E9589-E1C1-2669-3FB9-C7C86421BE1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59648" y="360363"/>
            <a:ext cx="6894153" cy="581818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476C3C-3B76-4112-6D74-7090971792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343" y="369600"/>
            <a:ext cx="3422169" cy="2105746"/>
          </a:xfrm>
        </p:spPr>
        <p:txBody>
          <a:bodyPr anchor="t">
            <a:noAutofit/>
          </a:bodyPr>
          <a:lstStyle>
            <a:lvl1pPr>
              <a:defRPr sz="3200" b="1" spc="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1F8770A-D13F-BC94-CBDD-FF8380908596}"/>
              </a:ext>
            </a:extLst>
          </p:cNvPr>
          <p:cNvSpPr/>
          <p:nvPr userDrawn="1"/>
        </p:nvSpPr>
        <p:spPr>
          <a:xfrm>
            <a:off x="838199" y="-1828801"/>
            <a:ext cx="10515602" cy="10515602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385EAFF-CBBE-5060-32EE-47114264611F}"/>
              </a:ext>
            </a:extLst>
          </p:cNvPr>
          <p:cNvSpPr/>
          <p:nvPr userDrawn="1"/>
        </p:nvSpPr>
        <p:spPr>
          <a:xfrm>
            <a:off x="1999488" y="-667512"/>
            <a:ext cx="8193024" cy="8193024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12DFB49-5D0D-07BE-BC84-3FE3AE30C371}"/>
              </a:ext>
            </a:extLst>
          </p:cNvPr>
          <p:cNvSpPr/>
          <p:nvPr userDrawn="1"/>
        </p:nvSpPr>
        <p:spPr>
          <a:xfrm>
            <a:off x="3160776" y="493776"/>
            <a:ext cx="5870448" cy="5870448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808285B-DFBC-B2DE-EBBC-CEC1E3C29E7E}"/>
              </a:ext>
            </a:extLst>
          </p:cNvPr>
          <p:cNvSpPr/>
          <p:nvPr userDrawn="1"/>
        </p:nvSpPr>
        <p:spPr>
          <a:xfrm>
            <a:off x="4327934" y="1660934"/>
            <a:ext cx="3536132" cy="3536132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1850" y="2669761"/>
            <a:ext cx="10528300" cy="1045804"/>
          </a:xfrm>
        </p:spPr>
        <p:txBody>
          <a:bodyPr anchor="b">
            <a:noAutofit/>
          </a:bodyPr>
          <a:lstStyle>
            <a:lvl1pPr algn="ctr">
              <a:defRPr sz="3200" b="1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50" y="3741352"/>
            <a:ext cx="10528300" cy="3651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99">
                <a:solidFill>
                  <a:schemeClr val="bg2"/>
                </a:solidFill>
              </a:defRPr>
            </a:lvl1pPr>
            <a:lvl2pPr marL="457185" indent="0" algn="ctr">
              <a:buNone/>
              <a:defRPr sz="1999"/>
            </a:lvl2pPr>
            <a:lvl3pPr marL="914371" indent="0" algn="ctr">
              <a:buNone/>
              <a:defRPr sz="1799"/>
            </a:lvl3pPr>
            <a:lvl4pPr marL="1371556" indent="0" algn="ctr">
              <a:buNone/>
              <a:defRPr sz="1599"/>
            </a:lvl4pPr>
            <a:lvl5pPr marL="1828743" indent="0" algn="ctr">
              <a:buNone/>
              <a:defRPr sz="1599"/>
            </a:lvl5pPr>
            <a:lvl6pPr marL="2285928" indent="0" algn="ctr">
              <a:buNone/>
              <a:defRPr sz="1599"/>
            </a:lvl6pPr>
            <a:lvl7pPr marL="2743114" indent="0" algn="ctr">
              <a:buNone/>
              <a:defRPr sz="1599"/>
            </a:lvl7pPr>
            <a:lvl8pPr marL="3200299" indent="0" algn="ctr">
              <a:buNone/>
              <a:defRPr sz="1599"/>
            </a:lvl8pPr>
            <a:lvl9pPr marL="3657486" indent="0" algn="ctr">
              <a:buNone/>
              <a:defRPr sz="1599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112B6A6B-6557-25C0-A79A-CA0C627A9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1512C118-04A4-BB37-1B09-45C121538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7438011C-6910-FC33-D6B5-CF909F8FF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C212BE-2649-981A-DF68-A05E3DC32ED9}"/>
              </a:ext>
            </a:extLst>
          </p:cNvPr>
          <p:cNvGrpSpPr/>
          <p:nvPr userDrawn="1"/>
        </p:nvGrpSpPr>
        <p:grpSpPr>
          <a:xfrm>
            <a:off x="5744832" y="5919718"/>
            <a:ext cx="702335" cy="45721"/>
            <a:chOff x="5711699" y="4532743"/>
            <a:chExt cx="702335" cy="4572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FBA5EFF-7005-77A5-65D8-F462F2CAB90E}"/>
                </a:ext>
              </a:extLst>
            </p:cNvPr>
            <p:cNvSpPr/>
            <p:nvPr userDrawn="1"/>
          </p:nvSpPr>
          <p:spPr>
            <a:xfrm>
              <a:off x="5711699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547767-2E1D-3D13-FC50-4084988DBF2A}"/>
                </a:ext>
              </a:extLst>
            </p:cNvPr>
            <p:cNvSpPr/>
            <p:nvPr userDrawn="1"/>
          </p:nvSpPr>
          <p:spPr>
            <a:xfrm>
              <a:off x="5784655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1B83C40-375A-7EA2-A944-0FE2A38AE5E8}"/>
                </a:ext>
              </a:extLst>
            </p:cNvPr>
            <p:cNvSpPr/>
            <p:nvPr userDrawn="1"/>
          </p:nvSpPr>
          <p:spPr>
            <a:xfrm>
              <a:off x="5857611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784133D-EA37-C680-C93A-FF34B5FBD38D}"/>
                </a:ext>
              </a:extLst>
            </p:cNvPr>
            <p:cNvSpPr/>
            <p:nvPr userDrawn="1"/>
          </p:nvSpPr>
          <p:spPr>
            <a:xfrm>
              <a:off x="5930567" y="4532743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80F4E10-6CEE-B155-B5DC-E50E1821C06D}"/>
                </a:ext>
              </a:extLst>
            </p:cNvPr>
            <p:cNvSpPr/>
            <p:nvPr userDrawn="1"/>
          </p:nvSpPr>
          <p:spPr>
            <a:xfrm>
              <a:off x="6003536" y="4532746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AEC3E32-7A0C-B447-5987-B08F27DB726C}"/>
                </a:ext>
              </a:extLst>
            </p:cNvPr>
            <p:cNvSpPr/>
            <p:nvPr userDrawn="1"/>
          </p:nvSpPr>
          <p:spPr>
            <a:xfrm>
              <a:off x="6076479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82B774B-5896-69AB-B773-46A3AF0603E5}"/>
                </a:ext>
              </a:extLst>
            </p:cNvPr>
            <p:cNvSpPr/>
            <p:nvPr userDrawn="1"/>
          </p:nvSpPr>
          <p:spPr>
            <a:xfrm>
              <a:off x="6149435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3E8361-2B6D-6518-3782-D244690521AA}"/>
                </a:ext>
              </a:extLst>
            </p:cNvPr>
            <p:cNvSpPr/>
            <p:nvPr userDrawn="1"/>
          </p:nvSpPr>
          <p:spPr>
            <a:xfrm>
              <a:off x="6222391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14D5D9F-C3AD-865C-9405-AE0C00097F9A}"/>
                </a:ext>
              </a:extLst>
            </p:cNvPr>
            <p:cNvSpPr/>
            <p:nvPr userDrawn="1"/>
          </p:nvSpPr>
          <p:spPr>
            <a:xfrm>
              <a:off x="6295347" y="4532743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6DA4060-2CCE-6CFD-ACB0-29878DA6794F}"/>
                </a:ext>
              </a:extLst>
            </p:cNvPr>
            <p:cNvSpPr/>
            <p:nvPr userDrawn="1"/>
          </p:nvSpPr>
          <p:spPr>
            <a:xfrm>
              <a:off x="6368316" y="4532746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2263D-C614-B4C5-26CC-9C7AE0C67F61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B105A7E-346A-8F92-AFD6-95BB867BF94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38202" y="1819275"/>
            <a:ext cx="10515596" cy="435091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9250F6-0AE1-42EE-91A7-DA203E968778}"/>
              </a:ext>
            </a:extLst>
          </p:cNvPr>
          <p:cNvCxnSpPr>
            <a:cxnSpLocks/>
          </p:cNvCxnSpPr>
          <p:nvPr userDrawn="1"/>
        </p:nvCxnSpPr>
        <p:spPr>
          <a:xfrm>
            <a:off x="854078" y="1755563"/>
            <a:ext cx="2644280" cy="8361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360430D-5147-EAA9-52AB-F11A4B26E6E5}"/>
              </a:ext>
            </a:extLst>
          </p:cNvPr>
          <p:cNvGrpSpPr/>
          <p:nvPr userDrawn="1"/>
        </p:nvGrpSpPr>
        <p:grpSpPr>
          <a:xfrm rot="16200000">
            <a:off x="11240469" y="3406139"/>
            <a:ext cx="702335" cy="45721"/>
            <a:chOff x="5711699" y="4532743"/>
            <a:chExt cx="702335" cy="4572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E05E415-03E0-F5E5-AB46-7652A51C3E96}"/>
                </a:ext>
              </a:extLst>
            </p:cNvPr>
            <p:cNvSpPr/>
            <p:nvPr userDrawn="1"/>
          </p:nvSpPr>
          <p:spPr>
            <a:xfrm>
              <a:off x="5711699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74CC1F6-33F6-E1EA-B634-6CEC78A539C3}"/>
                </a:ext>
              </a:extLst>
            </p:cNvPr>
            <p:cNvSpPr/>
            <p:nvPr userDrawn="1"/>
          </p:nvSpPr>
          <p:spPr>
            <a:xfrm>
              <a:off x="5784655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0952D2E-C44E-23DC-78C0-A7BA11A60B8C}"/>
                </a:ext>
              </a:extLst>
            </p:cNvPr>
            <p:cNvSpPr/>
            <p:nvPr userDrawn="1"/>
          </p:nvSpPr>
          <p:spPr>
            <a:xfrm>
              <a:off x="5857611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A2B5AE0-5E1F-7EDC-F2F1-F6C2AB20D4B0}"/>
                </a:ext>
              </a:extLst>
            </p:cNvPr>
            <p:cNvSpPr/>
            <p:nvPr userDrawn="1"/>
          </p:nvSpPr>
          <p:spPr>
            <a:xfrm>
              <a:off x="5930567" y="4532743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41F9D60-46F3-F701-0AAA-2F264C41473A}"/>
                </a:ext>
              </a:extLst>
            </p:cNvPr>
            <p:cNvSpPr/>
            <p:nvPr userDrawn="1"/>
          </p:nvSpPr>
          <p:spPr>
            <a:xfrm>
              <a:off x="6003536" y="4532746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7E630B5-14AB-9D90-67EE-D42438459D26}"/>
                </a:ext>
              </a:extLst>
            </p:cNvPr>
            <p:cNvSpPr/>
            <p:nvPr userDrawn="1"/>
          </p:nvSpPr>
          <p:spPr>
            <a:xfrm>
              <a:off x="6076479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7AF9145-BDB9-D5C8-550A-056C955B6250}"/>
                </a:ext>
              </a:extLst>
            </p:cNvPr>
            <p:cNvSpPr/>
            <p:nvPr userDrawn="1"/>
          </p:nvSpPr>
          <p:spPr>
            <a:xfrm>
              <a:off x="6149435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E1CA713-29CB-6BE9-AB1A-0D8D593D0B00}"/>
                </a:ext>
              </a:extLst>
            </p:cNvPr>
            <p:cNvSpPr/>
            <p:nvPr userDrawn="1"/>
          </p:nvSpPr>
          <p:spPr>
            <a:xfrm>
              <a:off x="6222391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2FB5C48-F160-0B03-15D7-E851986CED95}"/>
                </a:ext>
              </a:extLst>
            </p:cNvPr>
            <p:cNvSpPr/>
            <p:nvPr userDrawn="1"/>
          </p:nvSpPr>
          <p:spPr>
            <a:xfrm>
              <a:off x="6295347" y="4532743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805755A-0AF8-4D75-541E-EAA892309AC6}"/>
                </a:ext>
              </a:extLst>
            </p:cNvPr>
            <p:cNvSpPr/>
            <p:nvPr userDrawn="1"/>
          </p:nvSpPr>
          <p:spPr>
            <a:xfrm>
              <a:off x="6368316" y="4532746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F36121-ADF6-F1CC-25BC-8C8CCE0F7C51}"/>
              </a:ext>
            </a:extLst>
          </p:cNvPr>
          <p:cNvSpPr/>
          <p:nvPr userDrawn="1"/>
        </p:nvSpPr>
        <p:spPr>
          <a:xfrm flipH="1" flipV="1"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58CB44-7012-E44D-EB62-816B722DBC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B060220-C841-9847-18B6-BFB8F421B48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38202" y="1819275"/>
            <a:ext cx="10515596" cy="435927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26F695-7ED1-A21D-C7BB-78C8376701A9}"/>
              </a:ext>
            </a:extLst>
          </p:cNvPr>
          <p:cNvGrpSpPr/>
          <p:nvPr userDrawn="1"/>
        </p:nvGrpSpPr>
        <p:grpSpPr>
          <a:xfrm rot="5400000">
            <a:off x="445419" y="1007429"/>
            <a:ext cx="337542" cy="45719"/>
            <a:chOff x="3182196" y="1041756"/>
            <a:chExt cx="545550" cy="73893"/>
          </a:xfrm>
          <a:solidFill>
            <a:schemeClr val="bg2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C54AB8E-895A-3A28-8C3F-8146C443DF50}"/>
                </a:ext>
              </a:extLst>
            </p:cNvPr>
            <p:cNvSpPr/>
            <p:nvPr userDrawn="1"/>
          </p:nvSpPr>
          <p:spPr>
            <a:xfrm>
              <a:off x="3182196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20AC83F-792A-FF8B-7553-57302B7D93B0}"/>
                </a:ext>
              </a:extLst>
            </p:cNvPr>
            <p:cNvSpPr/>
            <p:nvPr userDrawn="1"/>
          </p:nvSpPr>
          <p:spPr>
            <a:xfrm>
              <a:off x="3300111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32B8F26-5A1D-BA85-1A0C-BF19F30F6ACC}"/>
                </a:ext>
              </a:extLst>
            </p:cNvPr>
            <p:cNvSpPr/>
            <p:nvPr userDrawn="1"/>
          </p:nvSpPr>
          <p:spPr>
            <a:xfrm>
              <a:off x="3418025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2D68156-63F7-9648-494B-50560D6CC206}"/>
                </a:ext>
              </a:extLst>
            </p:cNvPr>
            <p:cNvSpPr/>
            <p:nvPr userDrawn="1"/>
          </p:nvSpPr>
          <p:spPr>
            <a:xfrm>
              <a:off x="3535940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4B94C6A-AE4B-141C-6996-F857023EF185}"/>
                </a:ext>
              </a:extLst>
            </p:cNvPr>
            <p:cNvSpPr/>
            <p:nvPr userDrawn="1"/>
          </p:nvSpPr>
          <p:spPr>
            <a:xfrm>
              <a:off x="3653855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756B581-D9C3-D36A-CACD-E01A165C49E9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10256700" y="4746960"/>
            <a:ext cx="2644280" cy="8361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1171C9-DF81-42C0-4A3D-5DDC6DDA2DAF}"/>
              </a:ext>
            </a:extLst>
          </p:cNvPr>
          <p:cNvSpPr/>
          <p:nvPr userDrawn="1"/>
        </p:nvSpPr>
        <p:spPr>
          <a:xfrm>
            <a:off x="0" y="1"/>
            <a:ext cx="8153402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67348B4-40B7-6681-5CE4-49402680D1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68390" y="1"/>
            <a:ext cx="4104773" cy="617855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6F84F6C-ACBD-34EA-1613-13ED5E12C3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6444796" cy="1339128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League Gothic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B6F33A-2717-0417-5824-A34D2FE5ECE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3455" y="1819275"/>
            <a:ext cx="6444800" cy="4359276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2"/>
                </a:solidFill>
              </a:defRPr>
            </a:lvl1pPr>
            <a:lvl2pPr marL="457185" indent="0">
              <a:buFontTx/>
              <a:buNone/>
              <a:defRPr>
                <a:solidFill>
                  <a:schemeClr val="bg2"/>
                </a:solidFill>
              </a:defRPr>
            </a:lvl2pPr>
            <a:lvl3pPr marL="914372" indent="0">
              <a:buFontTx/>
              <a:buNone/>
              <a:defRPr>
                <a:solidFill>
                  <a:schemeClr val="bg2"/>
                </a:solidFill>
              </a:defRPr>
            </a:lvl3pPr>
            <a:lvl4pPr marL="1371556" indent="0">
              <a:buFontTx/>
              <a:buNone/>
              <a:defRPr>
                <a:solidFill>
                  <a:schemeClr val="bg2"/>
                </a:solidFill>
              </a:defRPr>
            </a:lvl4pPr>
            <a:lvl5pPr marL="1828741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726842-A052-81CB-801D-911F6BC87313}"/>
              </a:ext>
            </a:extLst>
          </p:cNvPr>
          <p:cNvCxnSpPr>
            <a:cxnSpLocks/>
          </p:cNvCxnSpPr>
          <p:nvPr userDrawn="1"/>
        </p:nvCxnSpPr>
        <p:spPr>
          <a:xfrm>
            <a:off x="854078" y="1755202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280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7E7C35-0B5D-6848-825D-6020E5F8691B}"/>
              </a:ext>
            </a:extLst>
          </p:cNvPr>
          <p:cNvSpPr/>
          <p:nvPr userDrawn="1"/>
        </p:nvSpPr>
        <p:spPr>
          <a:xfrm>
            <a:off x="0" y="1"/>
            <a:ext cx="4544291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207D664-1AF2-632C-8BE4-49126B34A3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8835" y="1"/>
            <a:ext cx="4105656" cy="617855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AF1CC1-4F3D-F0B4-31FE-A9A3782D43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9005" y="360363"/>
            <a:ext cx="6444796" cy="1339128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League Gothic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FD7AB03F-B321-D752-4D5E-5A47A3E00C3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04258" y="1819275"/>
            <a:ext cx="6444800" cy="4359276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2"/>
                </a:solidFill>
              </a:defRPr>
            </a:lvl1pPr>
            <a:lvl2pPr marL="457185" indent="0">
              <a:buFontTx/>
              <a:buNone/>
              <a:defRPr>
                <a:solidFill>
                  <a:schemeClr val="bg2"/>
                </a:solidFill>
              </a:defRPr>
            </a:lvl2pPr>
            <a:lvl3pPr marL="914372" indent="0">
              <a:buFontTx/>
              <a:buNone/>
              <a:defRPr>
                <a:solidFill>
                  <a:schemeClr val="bg2"/>
                </a:solidFill>
              </a:defRPr>
            </a:lvl3pPr>
            <a:lvl4pPr marL="1371556" indent="0">
              <a:buFontTx/>
              <a:buNone/>
              <a:defRPr>
                <a:solidFill>
                  <a:schemeClr val="bg2"/>
                </a:solidFill>
              </a:defRPr>
            </a:lvl4pPr>
            <a:lvl5pPr marL="1828741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257810-7B7C-253A-934E-BC2AF38C9B96}"/>
              </a:ext>
            </a:extLst>
          </p:cNvPr>
          <p:cNvCxnSpPr>
            <a:cxnSpLocks/>
          </p:cNvCxnSpPr>
          <p:nvPr userDrawn="1"/>
        </p:nvCxnSpPr>
        <p:spPr>
          <a:xfrm>
            <a:off x="10366955" y="1759383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871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08369E-5623-335C-1F1B-4E1AB27F5488}"/>
              </a:ext>
            </a:extLst>
          </p:cNvPr>
          <p:cNvSpPr/>
          <p:nvPr userDrawn="1"/>
        </p:nvSpPr>
        <p:spPr>
          <a:xfrm flipH="1">
            <a:off x="4038598" y="1"/>
            <a:ext cx="8153402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8015" y="594803"/>
            <a:ext cx="6977849" cy="5362113"/>
          </a:xfrm>
        </p:spPr>
        <p:txBody>
          <a:bodyPr anchor="ctr">
            <a:normAutofit/>
          </a:bodyPr>
          <a:lstStyle>
            <a:lvl1pPr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078" y="1840620"/>
            <a:ext cx="3052097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599">
                <a:solidFill>
                  <a:schemeClr val="bg2"/>
                </a:solidFill>
              </a:defRPr>
            </a:lvl1pPr>
            <a:lvl2pPr marL="457185" indent="0" algn="ctr">
              <a:buNone/>
              <a:defRPr sz="1999"/>
            </a:lvl2pPr>
            <a:lvl3pPr marL="914371" indent="0" algn="ctr">
              <a:buNone/>
              <a:defRPr sz="1799"/>
            </a:lvl3pPr>
            <a:lvl4pPr marL="1371556" indent="0" algn="ctr">
              <a:buNone/>
              <a:defRPr sz="1599"/>
            </a:lvl4pPr>
            <a:lvl5pPr marL="1828743" indent="0" algn="ctr">
              <a:buNone/>
              <a:defRPr sz="1599"/>
            </a:lvl5pPr>
            <a:lvl6pPr marL="2285928" indent="0" algn="ctr">
              <a:buNone/>
              <a:defRPr sz="1599"/>
            </a:lvl6pPr>
            <a:lvl7pPr marL="2743114" indent="0" algn="ctr">
              <a:buNone/>
              <a:defRPr sz="1599"/>
            </a:lvl7pPr>
            <a:lvl8pPr marL="3200299" indent="0" algn="ctr">
              <a:buNone/>
              <a:defRPr sz="1599"/>
            </a:lvl8pPr>
            <a:lvl9pPr marL="3657486" indent="0" algn="ctr">
              <a:buNone/>
              <a:defRPr sz="1599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6" name="Date Placeholder 2">
            <a:extLst>
              <a:ext uri="{FF2B5EF4-FFF2-40B4-BE49-F238E27FC236}">
                <a16:creationId xmlns:a16="http://schemas.microsoft.com/office/drawing/2014/main" id="{3E53CC37-F6A7-535B-25C1-B6A31C68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6B5482D5-B8B9-482F-6E6F-6C7BEC44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Designed by PoweredTemplate</a:t>
            </a:r>
          </a:p>
        </p:txBody>
      </p:sp>
      <p:sp>
        <p:nvSpPr>
          <p:cNvPr id="28" name="Slide Number Placeholder 4">
            <a:extLst>
              <a:ext uri="{FF2B5EF4-FFF2-40B4-BE49-F238E27FC236}">
                <a16:creationId xmlns:a16="http://schemas.microsoft.com/office/drawing/2014/main" id="{19D2479A-BC8F-A43C-A06E-3849C60E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6ADFFC-2F46-86E1-93BE-BB489CA7849A}"/>
              </a:ext>
            </a:extLst>
          </p:cNvPr>
          <p:cNvGrpSpPr/>
          <p:nvPr userDrawn="1"/>
        </p:nvGrpSpPr>
        <p:grpSpPr>
          <a:xfrm>
            <a:off x="854078" y="1654492"/>
            <a:ext cx="702335" cy="45721"/>
            <a:chOff x="5711699" y="4532743"/>
            <a:chExt cx="702335" cy="4572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D17B36A-7A42-B357-D02C-975B72EF386E}"/>
                </a:ext>
              </a:extLst>
            </p:cNvPr>
            <p:cNvSpPr/>
            <p:nvPr userDrawn="1"/>
          </p:nvSpPr>
          <p:spPr>
            <a:xfrm>
              <a:off x="5711699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E4B5F0E-04A2-013D-9369-8735487DAC2F}"/>
                </a:ext>
              </a:extLst>
            </p:cNvPr>
            <p:cNvSpPr/>
            <p:nvPr userDrawn="1"/>
          </p:nvSpPr>
          <p:spPr>
            <a:xfrm>
              <a:off x="5784655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6BF0E5A-8B84-2DC7-C0AD-EF2F5C750092}"/>
                </a:ext>
              </a:extLst>
            </p:cNvPr>
            <p:cNvSpPr/>
            <p:nvPr userDrawn="1"/>
          </p:nvSpPr>
          <p:spPr>
            <a:xfrm>
              <a:off x="5857611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42872C1-58E8-3704-1970-03023C9408E8}"/>
                </a:ext>
              </a:extLst>
            </p:cNvPr>
            <p:cNvSpPr/>
            <p:nvPr userDrawn="1"/>
          </p:nvSpPr>
          <p:spPr>
            <a:xfrm>
              <a:off x="5930567" y="4532743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F97CFC4-CA04-A74B-C129-614A52733FC5}"/>
                </a:ext>
              </a:extLst>
            </p:cNvPr>
            <p:cNvSpPr/>
            <p:nvPr userDrawn="1"/>
          </p:nvSpPr>
          <p:spPr>
            <a:xfrm>
              <a:off x="6003536" y="4532746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19C063A-0160-848A-BDE1-D854F99076AE}"/>
                </a:ext>
              </a:extLst>
            </p:cNvPr>
            <p:cNvSpPr/>
            <p:nvPr userDrawn="1"/>
          </p:nvSpPr>
          <p:spPr>
            <a:xfrm>
              <a:off x="6076479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962A16E-F0F3-2A84-6BBD-B3A72E2EE990}"/>
                </a:ext>
              </a:extLst>
            </p:cNvPr>
            <p:cNvSpPr/>
            <p:nvPr userDrawn="1"/>
          </p:nvSpPr>
          <p:spPr>
            <a:xfrm>
              <a:off x="6149435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D1A1A0B-FBBA-D408-13A2-86AED901962C}"/>
                </a:ext>
              </a:extLst>
            </p:cNvPr>
            <p:cNvSpPr/>
            <p:nvPr userDrawn="1"/>
          </p:nvSpPr>
          <p:spPr>
            <a:xfrm>
              <a:off x="6222391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FEADA26-E23C-0AA5-81D5-6A555C48EA6E}"/>
                </a:ext>
              </a:extLst>
            </p:cNvPr>
            <p:cNvSpPr/>
            <p:nvPr userDrawn="1"/>
          </p:nvSpPr>
          <p:spPr>
            <a:xfrm>
              <a:off x="6295347" y="4532743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01EAB38-580F-0C72-4A27-3B7895C54831}"/>
                </a:ext>
              </a:extLst>
            </p:cNvPr>
            <p:cNvSpPr/>
            <p:nvPr userDrawn="1"/>
          </p:nvSpPr>
          <p:spPr>
            <a:xfrm>
              <a:off x="6368316" y="4532746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87C986-13CD-8A28-7112-2FB1FBECB4A4}"/>
              </a:ext>
            </a:extLst>
          </p:cNvPr>
          <p:cNvSpPr txBox="1"/>
          <p:nvPr userDrawn="1"/>
        </p:nvSpPr>
        <p:spPr>
          <a:xfrm>
            <a:off x="4038598" y="5070554"/>
            <a:ext cx="506769" cy="11079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6AE779-7CCF-F35B-CDB7-CFF59A89CDAA}"/>
              </a:ext>
            </a:extLst>
          </p:cNvPr>
          <p:cNvSpPr txBox="1"/>
          <p:nvPr userDrawn="1"/>
        </p:nvSpPr>
        <p:spPr>
          <a:xfrm>
            <a:off x="10862259" y="373720"/>
            <a:ext cx="506769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1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4"/>
            <a:ext cx="10515601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71" r:id="rId7"/>
    <p:sldLayoutId id="2147483672" r:id="rId8"/>
    <p:sldLayoutId id="2147483654" r:id="rId9"/>
    <p:sldLayoutId id="2147483663" r:id="rId10"/>
    <p:sldLayoutId id="2147483662" r:id="rId11"/>
    <p:sldLayoutId id="2147483668" r:id="rId12"/>
    <p:sldLayoutId id="2147483652" r:id="rId13"/>
    <p:sldLayoutId id="2147483653" r:id="rId14"/>
    <p:sldLayoutId id="2147483660" r:id="rId15"/>
    <p:sldLayoutId id="2147483664" r:id="rId16"/>
    <p:sldLayoutId id="2147483665" r:id="rId17"/>
  </p:sldLayoutIdLst>
  <p:hf hdr="0" dt="0"/>
  <p:txStyles>
    <p:titleStyle>
      <a:lvl1pPr algn="l" defTabSz="914371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7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1" kern="1200">
          <a:solidFill>
            <a:schemeClr val="bg2"/>
          </a:solidFill>
          <a:latin typeface="+mn-lt"/>
          <a:ea typeface="+mn-ea"/>
          <a:cs typeface="+mn-cs"/>
        </a:defRPr>
      </a:lvl1pPr>
      <a:lvl2pPr marL="685778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bg2"/>
          </a:solidFill>
          <a:latin typeface="+mn-lt"/>
          <a:ea typeface="+mn-ea"/>
          <a:cs typeface="+mn-cs"/>
        </a:defRPr>
      </a:lvl2pPr>
      <a:lvl3pPr marL="1142965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bg2"/>
          </a:solidFill>
          <a:latin typeface="+mn-lt"/>
          <a:ea typeface="+mn-ea"/>
          <a:cs typeface="+mn-cs"/>
        </a:defRPr>
      </a:lvl3pPr>
      <a:lvl4pPr marL="1600149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bg2"/>
          </a:solidFill>
          <a:latin typeface="+mn-lt"/>
          <a:ea typeface="+mn-ea"/>
          <a:cs typeface="+mn-cs"/>
        </a:defRPr>
      </a:lvl4pPr>
      <a:lvl5pPr marL="2057334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bg2"/>
          </a:solidFill>
          <a:latin typeface="+mn-lt"/>
          <a:ea typeface="+mn-ea"/>
          <a:cs typeface="+mn-cs"/>
        </a:defRPr>
      </a:lvl5pPr>
      <a:lvl6pPr marL="2514521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6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92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7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71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6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3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8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4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9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6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24" userDrawn="1">
          <p15:clr>
            <a:srgbClr val="F26B43"/>
          </p15:clr>
        </p15:guide>
        <p15:guide id="4" pos="7156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6" orient="horz" pos="1071" userDrawn="1">
          <p15:clr>
            <a:srgbClr val="F26B43"/>
          </p15:clr>
        </p15:guide>
        <p15:guide id="7" orient="horz" pos="1146" userDrawn="1">
          <p15:clr>
            <a:srgbClr val="F26B43"/>
          </p15:clr>
        </p15:guide>
        <p15:guide id="8" orient="horz" pos="3892" userDrawn="1">
          <p15:clr>
            <a:srgbClr val="F26B43"/>
          </p15:clr>
        </p15:guide>
        <p15:guide id="9" orient="horz" pos="4003" userDrawn="1">
          <p15:clr>
            <a:srgbClr val="F26B43"/>
          </p15:clr>
        </p15:guide>
        <p15:guide id="10" orient="horz" pos="42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twickler.de/testing/wer-hat-angst-vor-" TargetMode="External"/><Relationship Id="rId2" Type="http://schemas.openxmlformats.org/officeDocument/2006/relationships/hyperlink" Target="https://de.wikipedia.org/wiki/Testautomatisierung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splunk.com/de_de/data-insider/software-development-lifecycle.html" TargetMode="External"/><Relationship Id="rId5" Type="http://schemas.openxmlformats.org/officeDocument/2006/relationships/hyperlink" Target="https://www.globant.com/de/tech-terms/software-development-life-cycle" TargetMode="External"/><Relationship Id="rId4" Type="http://schemas.openxmlformats.org/officeDocument/2006/relationships/hyperlink" Target="https://nativdigital.com/testautomatisieru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DA8EDEE-F274-4795-6DA6-158D51979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0" dirty="0">
                <a:solidFill>
                  <a:srgbClr val="F8FAFF"/>
                </a:solidFill>
                <a:effectLst/>
                <a:latin typeface="Inter"/>
              </a:rPr>
              <a:t>Software Development Life Cycle</a:t>
            </a:r>
            <a:br>
              <a:rPr lang="de-DE" b="0" dirty="0">
                <a:solidFill>
                  <a:srgbClr val="F8FAFF"/>
                </a:solidFill>
                <a:effectLst/>
                <a:latin typeface="Inter"/>
              </a:rPr>
            </a:br>
            <a:r>
              <a:rPr lang="de-DE" sz="2000" b="1" i="0" dirty="0">
                <a:solidFill>
                  <a:srgbClr val="F8FAFF"/>
                </a:solidFill>
                <a:effectLst/>
                <a:latin typeface="Inter"/>
              </a:rPr>
              <a:t>Testautomatisierung im SDLC</a:t>
            </a:r>
            <a:endParaRPr lang="en-US" sz="200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15BB5751-A1BE-0699-C920-BFA323855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Murat Arslan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F072048-02E5-A3A6-BB32-B8BCCC21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517" y="2723165"/>
            <a:ext cx="4141221" cy="2678401"/>
          </a:xfrm>
        </p:spPr>
        <p:txBody>
          <a:bodyPr/>
          <a:lstStyle/>
          <a:p>
            <a:r>
              <a:rPr lang="de-DE" sz="3600" b="1" i="0" dirty="0">
                <a:solidFill>
                  <a:srgbClr val="F8FAFF"/>
                </a:solidFill>
                <a:effectLst/>
                <a:latin typeface="Inter"/>
              </a:rPr>
              <a:t>Was ist SDLC?</a:t>
            </a:r>
            <a:br>
              <a:rPr lang="de-DE" sz="4400" b="1" i="0" dirty="0">
                <a:solidFill>
                  <a:srgbClr val="F8FAFF"/>
                </a:solidFill>
                <a:effectLst/>
                <a:latin typeface="Inter"/>
              </a:rPr>
            </a:b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DC0B951-1907-4F41-F8CD-6E28A7A5A9C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de-DE" sz="1800" b="1" i="0" dirty="0">
                <a:solidFill>
                  <a:srgbClr val="F8FAFF"/>
                </a:solidFill>
                <a:effectLst/>
                <a:latin typeface="Inter"/>
              </a:rPr>
              <a:t>Definition</a:t>
            </a: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: </a:t>
            </a:r>
            <a:r>
              <a:rPr lang="de-DE" sz="1800" b="0" i="1" dirty="0">
                <a:solidFill>
                  <a:srgbClr val="F8FAFF"/>
                </a:solidFill>
                <a:effectLst/>
                <a:latin typeface="Inter"/>
              </a:rPr>
              <a:t>Software Development Life Cycle</a:t>
            </a:r>
            <a:endParaRPr lang="de-DE" sz="1800" b="0" i="0" dirty="0">
              <a:solidFill>
                <a:srgbClr val="F8FAFF"/>
              </a:solidFill>
              <a:effectLst/>
              <a:latin typeface="Inter"/>
            </a:endParaRPr>
          </a:p>
          <a:p>
            <a:pPr algn="l"/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Strukturierter Prozess zur Planung, Entwicklung, Testung und Wartung von Software.</a:t>
            </a:r>
          </a:p>
          <a:p>
            <a:pPr algn="l"/>
            <a:endParaRPr lang="de-DE" sz="1800" b="0" i="0" dirty="0">
              <a:solidFill>
                <a:srgbClr val="F8FAFF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de-DE" sz="1800" b="1" i="0" dirty="0">
                <a:solidFill>
                  <a:srgbClr val="F8FAFF"/>
                </a:solidFill>
                <a:effectLst/>
                <a:latin typeface="Inter"/>
              </a:rPr>
              <a:t>Phasen</a:t>
            </a:r>
            <a:endParaRPr lang="de-DE" sz="1800" b="0" i="0" dirty="0">
              <a:solidFill>
                <a:srgbClr val="F8FAFF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Anforderungsanalyse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Design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Implementierung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1" i="0" dirty="0">
                <a:solidFill>
                  <a:srgbClr val="F8FAFF"/>
                </a:solidFill>
                <a:effectLst/>
                <a:latin typeface="Inter"/>
              </a:rPr>
              <a:t>Testing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Deployment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Wartung &amp; Support</a:t>
            </a:r>
          </a:p>
          <a:p>
            <a:pPr algn="l">
              <a:spcBef>
                <a:spcPts val="300"/>
              </a:spcBef>
            </a:pPr>
            <a:endParaRPr lang="de-DE" sz="1800" b="1" i="0" dirty="0">
              <a:solidFill>
                <a:srgbClr val="F8FAFF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</a:pPr>
            <a:r>
              <a:rPr lang="de-DE" sz="1800" b="1" i="0" dirty="0">
                <a:solidFill>
                  <a:srgbClr val="F8FAFF"/>
                </a:solidFill>
                <a:effectLst/>
                <a:latin typeface="Inter"/>
              </a:rPr>
              <a:t>Modelle</a:t>
            </a:r>
            <a:r>
              <a:rPr lang="de-DE" sz="1800" dirty="0">
                <a:solidFill>
                  <a:srgbClr val="F8FAFF"/>
                </a:solidFill>
                <a:latin typeface="Inter"/>
              </a:rPr>
              <a:t>: </a:t>
            </a: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Wasserfall, SCRUM, Kanban, V-Modell, DevOps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1D81927-5E91-7FA5-08C4-8FE32A12046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59648" y="519906"/>
            <a:ext cx="6894153" cy="5818187"/>
          </a:xfrm>
        </p:spPr>
        <p:txBody>
          <a:bodyPr/>
          <a:lstStyle/>
          <a:p>
            <a:pPr algn="l"/>
            <a:r>
              <a:rPr lang="de-DE" sz="1800" b="1" i="0" dirty="0">
                <a:solidFill>
                  <a:srgbClr val="F8FAFF"/>
                </a:solidFill>
                <a:effectLst/>
                <a:latin typeface="Inter"/>
              </a:rPr>
              <a:t>Branchen</a:t>
            </a: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: IT, Finanzen, Gesundheitswesen, Automotive, E-Commerce.</a:t>
            </a:r>
          </a:p>
          <a:p>
            <a:pPr algn="l"/>
            <a:endParaRPr lang="de-DE" sz="1800" b="0" i="0" dirty="0">
              <a:solidFill>
                <a:srgbClr val="F8FAFF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de-DE" sz="1800" b="1" i="0" dirty="0">
                <a:solidFill>
                  <a:srgbClr val="F8FAFF"/>
                </a:solidFill>
                <a:effectLst/>
                <a:latin typeface="Inter"/>
              </a:rPr>
              <a:t>Anwendungsfälle</a:t>
            </a: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Entwicklung von Unternehmenssoftware.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Mobile Apps &amp; Webanwendungen.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Sicherheitskritische Systeme.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KI-basierte Lösungen &amp; IoT-Geräte.</a:t>
            </a:r>
          </a:p>
          <a:p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50814FE8-6C42-D485-3925-C9558B7B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006" y="1580779"/>
            <a:ext cx="3422169" cy="2105746"/>
          </a:xfrm>
        </p:spPr>
        <p:txBody>
          <a:bodyPr/>
          <a:lstStyle/>
          <a:p>
            <a:r>
              <a:rPr lang="de-DE" b="1" i="0" dirty="0">
                <a:solidFill>
                  <a:srgbClr val="F8FAFF"/>
                </a:solidFill>
                <a:effectLst/>
                <a:latin typeface="Inter"/>
              </a:rPr>
              <a:t>Wo wird SDLC genutzt?</a:t>
            </a:r>
            <a:br>
              <a:rPr lang="de-DE" b="1" i="0" dirty="0">
                <a:solidFill>
                  <a:srgbClr val="F8FAFF"/>
                </a:solidFill>
                <a:effectLst/>
                <a:latin typeface="Inter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0E4B9DC-C65D-D9E0-1462-51C61AFA4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62ECF9-6BC6-7BCD-0772-BAC715F5B0C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83742" y="519906"/>
            <a:ext cx="7339320" cy="5818187"/>
          </a:xfrm>
        </p:spPr>
        <p:txBody>
          <a:bodyPr>
            <a:normAutofit/>
          </a:bodyPr>
          <a:lstStyle/>
          <a:p>
            <a:r>
              <a:rPr lang="de-DE" sz="1800" b="0" i="0" dirty="0">
                <a:solidFill>
                  <a:schemeClr val="bg1"/>
                </a:solidFill>
                <a:effectLst/>
                <a:latin typeface="Inter"/>
              </a:rPr>
              <a:t>Testautomatisierung ist das automatisierte Durchführen von Software Tests. </a:t>
            </a:r>
          </a:p>
          <a:p>
            <a:endParaRPr lang="de-DE" sz="1800" dirty="0">
              <a:solidFill>
                <a:schemeClr val="bg1"/>
              </a:solidFill>
              <a:latin typeface="Inter"/>
            </a:endParaRPr>
          </a:p>
          <a:p>
            <a:r>
              <a:rPr lang="de-DE" sz="1800" b="0" i="0" dirty="0">
                <a:solidFill>
                  <a:schemeClr val="bg1"/>
                </a:solidFill>
                <a:effectLst/>
                <a:latin typeface="Inter"/>
              </a:rPr>
              <a:t>Das Software Testing überprüft, ob die entwickelte Software den definierten Anforderungen entspricht. </a:t>
            </a:r>
          </a:p>
          <a:p>
            <a:endParaRPr lang="de-DE" sz="1800" dirty="0">
              <a:solidFill>
                <a:schemeClr val="bg1"/>
              </a:solidFill>
              <a:latin typeface="Inter"/>
            </a:endParaRPr>
          </a:p>
          <a:p>
            <a:r>
              <a:rPr lang="de-DE" sz="1800" b="0" i="0" dirty="0">
                <a:solidFill>
                  <a:schemeClr val="bg1"/>
                </a:solidFill>
                <a:effectLst/>
                <a:latin typeface="Inter"/>
              </a:rPr>
              <a:t>Diese Anforderungen lassen sich in vier Kategorien einordnen:</a:t>
            </a:r>
            <a:endParaRPr lang="de-DE" sz="1800" dirty="0">
              <a:solidFill>
                <a:schemeClr val="bg1"/>
              </a:solidFill>
              <a:latin typeface="Inter"/>
            </a:endParaRPr>
          </a:p>
          <a:p>
            <a:pPr algn="l"/>
            <a:r>
              <a:rPr lang="de-DE" sz="1800" dirty="0">
                <a:solidFill>
                  <a:schemeClr val="bg1"/>
                </a:solidFill>
                <a:latin typeface="Inter"/>
              </a:rPr>
              <a:t>- S</a:t>
            </a:r>
            <a:r>
              <a:rPr lang="de-DE" sz="1800" b="0" i="0" dirty="0">
                <a:solidFill>
                  <a:schemeClr val="bg1"/>
                </a:solidFill>
                <a:effectLst/>
                <a:latin typeface="Inter"/>
              </a:rPr>
              <a:t>icherheit</a:t>
            </a:r>
          </a:p>
          <a:p>
            <a:pPr algn="l"/>
            <a:r>
              <a:rPr lang="de-DE" sz="1800" b="0" i="0" dirty="0">
                <a:solidFill>
                  <a:schemeClr val="bg1"/>
                </a:solidFill>
                <a:effectLst/>
                <a:latin typeface="Inter"/>
              </a:rPr>
              <a:t>- Funktion</a:t>
            </a:r>
          </a:p>
          <a:p>
            <a:pPr algn="l"/>
            <a:r>
              <a:rPr lang="de-DE" sz="1800" b="0" i="0" dirty="0">
                <a:solidFill>
                  <a:schemeClr val="bg1"/>
                </a:solidFill>
                <a:effectLst/>
                <a:latin typeface="Inter"/>
              </a:rPr>
              <a:t>- Leistung</a:t>
            </a:r>
          </a:p>
          <a:p>
            <a:pPr algn="l"/>
            <a:r>
              <a:rPr lang="de-DE" sz="1800" b="0" i="0" dirty="0">
                <a:solidFill>
                  <a:schemeClr val="bg1"/>
                </a:solidFill>
                <a:effectLst/>
                <a:latin typeface="Inter"/>
              </a:rPr>
              <a:t>- Robustheit</a:t>
            </a:r>
          </a:p>
          <a:p>
            <a:endParaRPr lang="de-DE" sz="1800" dirty="0">
              <a:solidFill>
                <a:schemeClr val="bg1"/>
              </a:solidFill>
              <a:latin typeface="Inter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4EA3D12-F8B1-B35D-C473-43C3F3C5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02" y="1436400"/>
            <a:ext cx="4114799" cy="2105746"/>
          </a:xfrm>
        </p:spPr>
        <p:txBody>
          <a:bodyPr/>
          <a:lstStyle/>
          <a:p>
            <a:r>
              <a:rPr lang="de-DE" sz="2400" b="1" i="0" dirty="0">
                <a:solidFill>
                  <a:srgbClr val="F8FAFF"/>
                </a:solidFill>
                <a:effectLst/>
                <a:latin typeface="Inter"/>
              </a:rPr>
              <a:t>Test</a:t>
            </a:r>
            <a:br>
              <a:rPr lang="de-DE" sz="2400" b="1" i="0" dirty="0">
                <a:solidFill>
                  <a:srgbClr val="F8FAFF"/>
                </a:solidFill>
                <a:effectLst/>
                <a:latin typeface="Inter"/>
              </a:rPr>
            </a:br>
            <a:r>
              <a:rPr lang="de-DE" sz="2400" b="1" i="0" dirty="0">
                <a:solidFill>
                  <a:srgbClr val="F8FAFF"/>
                </a:solidFill>
                <a:effectLst/>
                <a:latin typeface="Inter"/>
              </a:rPr>
              <a:t>Automatisierung</a:t>
            </a:r>
            <a:br>
              <a:rPr lang="de-DE" sz="2400" b="1" i="0" dirty="0">
                <a:solidFill>
                  <a:srgbClr val="F8FAFF"/>
                </a:solidFill>
                <a:effectLst/>
                <a:latin typeface="Inter"/>
              </a:rPr>
            </a:br>
            <a:r>
              <a:rPr lang="de-DE" sz="2400" b="1" i="0" dirty="0">
                <a:solidFill>
                  <a:srgbClr val="F8FAFF"/>
                </a:solidFill>
                <a:effectLst/>
                <a:latin typeface="Inter"/>
              </a:rPr>
              <a:t>in SDLC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00717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A071803-30DA-DF4D-2B97-E6F9CC6E0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26B392-1FE0-4DE4-1A09-72F124E5D50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de-DE" sz="1800" b="0" i="0" dirty="0">
                <a:solidFill>
                  <a:schemeClr val="bg1"/>
                </a:solidFill>
                <a:effectLst/>
                <a:latin typeface="Inter"/>
              </a:rPr>
              <a:t>Beim Software Testing unterscheiden wir drei Phasen</a:t>
            </a:r>
          </a:p>
          <a:p>
            <a:endParaRPr lang="de-DE" sz="1800" b="1" i="0" dirty="0">
              <a:solidFill>
                <a:schemeClr val="bg1"/>
              </a:solidFill>
              <a:effectLst/>
              <a:latin typeface="Inter"/>
            </a:endParaRPr>
          </a:p>
          <a:p>
            <a:r>
              <a:rPr lang="de-DE" sz="1800" b="1" i="0" dirty="0">
                <a:solidFill>
                  <a:schemeClr val="bg1"/>
                </a:solidFill>
                <a:effectLst/>
                <a:latin typeface="Inter"/>
              </a:rPr>
              <a:t>Unit Tests:</a:t>
            </a:r>
          </a:p>
          <a:p>
            <a:r>
              <a:rPr lang="de-DE" sz="1800" b="0" i="0" dirty="0">
                <a:solidFill>
                  <a:schemeClr val="bg1"/>
                </a:solidFill>
                <a:effectLst/>
                <a:latin typeface="Inter"/>
              </a:rPr>
              <a:t>Komponenten Test unabhängig voneinander.</a:t>
            </a:r>
          </a:p>
          <a:p>
            <a:r>
              <a:rPr lang="de-DE" sz="1800" b="1" i="0" dirty="0">
                <a:solidFill>
                  <a:schemeClr val="bg1"/>
                </a:solidFill>
                <a:effectLst/>
                <a:latin typeface="Inter"/>
              </a:rPr>
              <a:t>Integrationstests:</a:t>
            </a:r>
          </a:p>
          <a:p>
            <a:r>
              <a:rPr lang="de-DE" sz="1800" b="0" i="0" dirty="0">
                <a:solidFill>
                  <a:schemeClr val="bg1"/>
                </a:solidFill>
                <a:effectLst/>
                <a:latin typeface="Inter"/>
              </a:rPr>
              <a:t>Schnittstellen Test zwischen Systemen und Anwendungen.</a:t>
            </a:r>
          </a:p>
          <a:p>
            <a:r>
              <a:rPr lang="de-DE" sz="1800" b="1" i="0" dirty="0">
                <a:solidFill>
                  <a:schemeClr val="bg1"/>
                </a:solidFill>
                <a:effectLst/>
                <a:latin typeface="Inter"/>
              </a:rPr>
              <a:t>Akzeptanztests:</a:t>
            </a:r>
          </a:p>
          <a:p>
            <a:r>
              <a:rPr lang="de-DE" sz="1800" b="0" i="0" dirty="0">
                <a:solidFill>
                  <a:schemeClr val="bg1"/>
                </a:solidFill>
                <a:effectLst/>
                <a:latin typeface="Inter"/>
              </a:rPr>
              <a:t>Test der gesamten Anwendung. </a:t>
            </a:r>
          </a:p>
          <a:p>
            <a:r>
              <a:rPr lang="de-DE" sz="1800" b="0" i="0" dirty="0">
                <a:solidFill>
                  <a:schemeClr val="bg1"/>
                </a:solidFill>
                <a:effectLst/>
                <a:latin typeface="Inter"/>
              </a:rPr>
              <a:t>Fokus auf Erfüllung der Anforderungen und Wünsche der Nutzer</a:t>
            </a:r>
            <a:endParaRPr lang="de-DE" sz="1800" dirty="0">
              <a:solidFill>
                <a:schemeClr val="bg1"/>
              </a:solidFill>
              <a:latin typeface="Inter"/>
            </a:endParaRPr>
          </a:p>
          <a:p>
            <a:endParaRPr lang="de-DE" sz="1800" b="0" i="0" dirty="0">
              <a:solidFill>
                <a:schemeClr val="bg1"/>
              </a:solidFill>
              <a:effectLst/>
              <a:latin typeface="Inter"/>
            </a:endParaRPr>
          </a:p>
          <a:p>
            <a:endParaRPr lang="de-DE" sz="1800" dirty="0">
              <a:solidFill>
                <a:schemeClr val="bg1"/>
              </a:solidFill>
              <a:latin typeface="Inter"/>
            </a:endParaRPr>
          </a:p>
          <a:p>
            <a:endParaRPr lang="de-DE" sz="1800" dirty="0">
              <a:solidFill>
                <a:schemeClr val="bg1"/>
              </a:solidFill>
              <a:latin typeface="Inter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D47A411-BA0A-2EF5-B4AF-F34CD63F4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091" y="1556715"/>
            <a:ext cx="3422169" cy="2105746"/>
          </a:xfrm>
        </p:spPr>
        <p:txBody>
          <a:bodyPr/>
          <a:lstStyle/>
          <a:p>
            <a:r>
              <a:rPr lang="de-DE" dirty="0"/>
              <a:t>SOFTWARE TESTING</a:t>
            </a:r>
          </a:p>
        </p:txBody>
      </p:sp>
      <p:pic>
        <p:nvPicPr>
          <p:cNvPr id="7" name="Grafik 6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3463BFBD-E0E9-D541-43C3-7A5560A40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42" y="3269456"/>
            <a:ext cx="3824661" cy="236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4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1D11D83-0E32-3CB3-B015-4B88EA2B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91" y="966781"/>
            <a:ext cx="10521948" cy="690395"/>
          </a:xfrm>
        </p:spPr>
        <p:txBody>
          <a:bodyPr>
            <a:normAutofit fontScale="90000"/>
          </a:bodyPr>
          <a:lstStyle/>
          <a:p>
            <a:pPr algn="l"/>
            <a:r>
              <a:rPr lang="de-DE" b="1" i="0" dirty="0">
                <a:solidFill>
                  <a:srgbClr val="F8FAFF"/>
                </a:solidFill>
                <a:effectLst/>
                <a:latin typeface="Inter"/>
              </a:rPr>
              <a:t>TestAutomatisierung</a:t>
            </a:r>
            <a:br>
              <a:rPr lang="de-DE" b="1" i="0" dirty="0">
                <a:solidFill>
                  <a:srgbClr val="F8FAFF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F8FAFF"/>
                </a:solidFill>
                <a:effectLst/>
                <a:latin typeface="Inter"/>
              </a:rPr>
              <a:t>Vorteile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49146-3F14-AEF5-A357-DB6D4147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4531D67-568D-D619-AE82-1805CC4198A8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algn="l">
              <a:spcAft>
                <a:spcPts val="300"/>
              </a:spcAft>
            </a:pPr>
            <a:r>
              <a:rPr lang="de-DE" sz="1800" b="1" i="0" dirty="0">
                <a:solidFill>
                  <a:srgbClr val="F8FAFF"/>
                </a:solidFill>
                <a:effectLst/>
                <a:latin typeface="Inter"/>
              </a:rPr>
              <a:t>Effizienzsteigerung</a:t>
            </a: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Schnellere Testausführung.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Parallele Ausführung auf mehreren Umgebungen.</a:t>
            </a:r>
            <a:endParaRPr lang="de-DE" sz="1800" b="1" i="0" dirty="0">
              <a:solidFill>
                <a:srgbClr val="F8FAFF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</a:pPr>
            <a:r>
              <a:rPr lang="de-DE" sz="1800" b="1" i="0" dirty="0">
                <a:solidFill>
                  <a:srgbClr val="F8FAFF"/>
                </a:solidFill>
                <a:effectLst/>
                <a:latin typeface="Inter"/>
              </a:rPr>
              <a:t>Kosteneinsparung</a:t>
            </a: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: Langfristig geringere manuelle Aufwände.</a:t>
            </a:r>
          </a:p>
          <a:p>
            <a:pPr algn="l">
              <a:spcBef>
                <a:spcPts val="300"/>
              </a:spcBef>
            </a:pPr>
            <a:r>
              <a:rPr lang="de-DE" sz="1800" b="1" i="0" dirty="0">
                <a:solidFill>
                  <a:srgbClr val="F8FAFF"/>
                </a:solidFill>
                <a:effectLst/>
                <a:latin typeface="Inter"/>
              </a:rPr>
              <a:t>Zuverlässigkeit</a:t>
            </a: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: Reduzierung menschlicher Fehler.</a:t>
            </a:r>
          </a:p>
          <a:p>
            <a:pPr algn="l">
              <a:spcBef>
                <a:spcPts val="300"/>
              </a:spcBef>
            </a:pPr>
            <a:r>
              <a:rPr lang="de-DE" sz="1800" b="1" i="0" dirty="0">
                <a:solidFill>
                  <a:srgbClr val="F8FAFF"/>
                </a:solidFill>
                <a:effectLst/>
                <a:latin typeface="Inter"/>
              </a:rPr>
              <a:t>Skalierbarkeit</a:t>
            </a: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: Einfache Integration.</a:t>
            </a:r>
          </a:p>
          <a:p>
            <a:pPr algn="l">
              <a:spcBef>
                <a:spcPts val="300"/>
              </a:spcBef>
            </a:pPr>
            <a:r>
              <a:rPr lang="de-DE" sz="1800" b="1" i="0" dirty="0">
                <a:solidFill>
                  <a:srgbClr val="F8FAFF"/>
                </a:solidFill>
                <a:effectLst/>
                <a:latin typeface="Inter"/>
              </a:rPr>
              <a:t>Frühe Fehlererkennung</a:t>
            </a: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: Tests bereits in Entwicklungsphasen.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37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F868A-6D86-910D-9919-AAB91C25F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3DD6A4F-6C33-A4BE-550C-21E658EB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970" y="1063034"/>
            <a:ext cx="10521948" cy="570079"/>
          </a:xfrm>
        </p:spPr>
        <p:txBody>
          <a:bodyPr>
            <a:normAutofit fontScale="90000"/>
          </a:bodyPr>
          <a:lstStyle/>
          <a:p>
            <a:r>
              <a:rPr lang="de-DE" b="1" i="0" dirty="0">
                <a:solidFill>
                  <a:srgbClr val="F8FAFF"/>
                </a:solidFill>
                <a:effectLst/>
                <a:latin typeface="Inter"/>
              </a:rPr>
              <a:t>TestautomatisierunG</a:t>
            </a:r>
            <a:br>
              <a:rPr lang="de-DE" b="1" i="0" dirty="0">
                <a:solidFill>
                  <a:srgbClr val="F8FAFF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F8FAFF"/>
                </a:solidFill>
                <a:effectLst/>
                <a:latin typeface="Inter"/>
              </a:rPr>
              <a:t>Nachteile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A0E48-B5DE-CC17-4678-DFBC34F3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5B40FF8-2AA0-9D45-0C4D-415611E54818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de-DE" sz="1800" b="1" i="0" dirty="0">
                <a:solidFill>
                  <a:srgbClr val="F8FAFF"/>
                </a:solidFill>
                <a:effectLst/>
                <a:latin typeface="Inter"/>
              </a:rPr>
              <a:t>Hohe Initialkosten</a:t>
            </a: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: Tools, Skripterstellung, Schulungen.</a:t>
            </a:r>
          </a:p>
          <a:p>
            <a:pPr>
              <a:spcBef>
                <a:spcPts val="300"/>
              </a:spcBef>
            </a:pPr>
            <a:r>
              <a:rPr lang="de-DE" sz="1800" b="1" i="0" dirty="0">
                <a:solidFill>
                  <a:srgbClr val="F8FAFF"/>
                </a:solidFill>
                <a:effectLst/>
                <a:latin typeface="Inter"/>
              </a:rPr>
              <a:t>Wartungsaufwand</a:t>
            </a: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: Anpassung bei Änderungen im Code/UI.</a:t>
            </a:r>
          </a:p>
          <a:p>
            <a:pPr>
              <a:spcBef>
                <a:spcPts val="300"/>
              </a:spcBef>
            </a:pPr>
            <a:r>
              <a:rPr lang="de-DE" sz="1800" b="1" i="0" dirty="0">
                <a:solidFill>
                  <a:srgbClr val="F8FAFF"/>
                </a:solidFill>
                <a:effectLst/>
                <a:latin typeface="Inter"/>
              </a:rPr>
              <a:t>Technische Hürden</a:t>
            </a: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: Expertenwissen für Framework-Entwicklung.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1800" b="1" i="0" dirty="0">
                <a:solidFill>
                  <a:srgbClr val="F8FAFF"/>
                </a:solidFill>
                <a:effectLst/>
                <a:latin typeface="Inter"/>
              </a:rPr>
              <a:t>Limitationen</a:t>
            </a: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Ungeeignet für Usability-Tests oder exploratives Testing.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Risiko von "False Positives/Negatives" bei schlechter Pflege.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61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C2CBE-18DD-00E4-8B74-4BAA1ABB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85627A9E-80E7-3F2E-57F2-D020B264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FAZIT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0AF5F83-00A8-4DEF-1207-92EB705C512E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algn="l">
              <a:spcAft>
                <a:spcPts val="300"/>
              </a:spcAft>
            </a:pPr>
            <a:r>
              <a:rPr lang="de-DE" sz="1800" b="1" i="0" dirty="0">
                <a:solidFill>
                  <a:srgbClr val="F8FAFF"/>
                </a:solidFill>
                <a:effectLst/>
                <a:latin typeface="Inter"/>
              </a:rPr>
              <a:t>Testautomatisierung lohnt sich</a:t>
            </a: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Bei repetitiven, regressionsintensiven Projekten.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In Kombination mit agilen/DevOps-Praktiken.</a:t>
            </a:r>
          </a:p>
          <a:p>
            <a:pPr marL="457200" lvl="1" algn="l">
              <a:spcBef>
                <a:spcPts val="300"/>
              </a:spcBef>
            </a:pPr>
            <a:endParaRPr lang="de-DE" sz="1800" b="0" i="0" dirty="0">
              <a:solidFill>
                <a:srgbClr val="F8FAFF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de-DE" sz="1800" b="1" i="0" dirty="0">
                <a:solidFill>
                  <a:srgbClr val="F8FAFF"/>
                </a:solidFill>
                <a:effectLst/>
                <a:latin typeface="Inter"/>
              </a:rPr>
              <a:t>Kein Allheilmittel</a:t>
            </a: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Manuelles Testing bleibt für kreative/komplexe Szenarien relevant.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Strategische Auswahl der Testfälle entscheidend.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de-DE" sz="1800" b="0" i="0" dirty="0">
              <a:solidFill>
                <a:srgbClr val="F8FAFF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</a:pPr>
            <a:r>
              <a:rPr lang="de-DE" sz="1800" b="1" i="0" dirty="0">
                <a:solidFill>
                  <a:srgbClr val="F8FAFF"/>
                </a:solidFill>
                <a:effectLst/>
                <a:latin typeface="Inter"/>
              </a:rPr>
              <a:t>Ziel</a:t>
            </a: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: Qualität sichern, Veröffentlichung verkürzen, Kosten optimieren.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9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D6DA65E-6E4F-B145-4704-D6AB0386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D1C9901-5BA7-D92E-2B2F-BCC9257A8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2BC8C81-7036-E0CE-471C-0C3F09B29DC1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>
                <a:hlinkClick r:id="rId2"/>
              </a:rPr>
              <a:t>https://de.wikipedia.org/wiki/Testautomatisierung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hlinkClick r:id="rId3"/>
              </a:rPr>
              <a:t>https://entwickler.de/testing/wer-hat-angst-vor-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hlinkClick r:id="rId4"/>
              </a:rPr>
              <a:t>https://nativdigital.com/testautomatisierung/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hlinkClick r:id="rId5"/>
              </a:rPr>
              <a:t>https://www.globant.com/de/tech-terms/software-development-life-cycle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hlinkClick r:id="rId6"/>
              </a:rPr>
              <a:t>https://www.splunk.com/de_de/data-insider/software-development-lifecycle.html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483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ustom 1">
      <a:majorFont>
        <a:latin typeface="League Gothic"/>
        <a:ea typeface=""/>
        <a:cs typeface=""/>
      </a:majorFont>
      <a:minorFont>
        <a:latin typeface="Space Mon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{0D19D4E7-FC85-44AF-B33F-3D61ECA234E9}tf67328976_win32</Template>
  <TotalTime>0</TotalTime>
  <Words>385</Words>
  <Application>Microsoft Office PowerPoint</Application>
  <PresentationFormat>Breitbild</PresentationFormat>
  <Paragraphs>84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Futura LT Book</vt:lpstr>
      <vt:lpstr>Inter</vt:lpstr>
      <vt:lpstr>League Gothic</vt:lpstr>
      <vt:lpstr>Space Mono</vt:lpstr>
      <vt:lpstr>Office Theme</vt:lpstr>
      <vt:lpstr>Software Development Life Cycle Testautomatisierung im SDLC</vt:lpstr>
      <vt:lpstr>Was ist SDLC? </vt:lpstr>
      <vt:lpstr>Wo wird SDLC genutzt? </vt:lpstr>
      <vt:lpstr>Test Automatisierung in SDLC</vt:lpstr>
      <vt:lpstr>SOFTWARE TESTING</vt:lpstr>
      <vt:lpstr>TestAutomatisierung Vorteile</vt:lpstr>
      <vt:lpstr>TestautomatisierunG Nachteile</vt:lpstr>
      <vt:lpstr>FAZIT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Powered Template</dc:creator>
  <cp:lastModifiedBy>Murat Arslan 1932158216</cp:lastModifiedBy>
  <cp:revision>217</cp:revision>
  <dcterms:created xsi:type="dcterms:W3CDTF">2024-01-20T17:13:20Z</dcterms:created>
  <dcterms:modified xsi:type="dcterms:W3CDTF">2025-02-11T08:28:59Z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