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662" r:id="rId2"/>
    <p:sldId id="694" r:id="rId3"/>
    <p:sldId id="695" r:id="rId4"/>
    <p:sldId id="698" r:id="rId5"/>
  </p:sldIdLst>
  <p:sldSz cx="12190413" cy="6858000"/>
  <p:notesSz cx="6858000" cy="9144000"/>
  <p:embeddedFontLst>
    <p:embeddedFont>
      <p:font typeface="Bebas Neue" panose="020B0606020202050201" pitchFamily="34" charset="0"/>
      <p:regular r:id="rId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3">
          <p15:clr>
            <a:srgbClr val="A4A3A4"/>
          </p15:clr>
        </p15:guide>
        <p15:guide id="2" orient="horz" pos="956">
          <p15:clr>
            <a:srgbClr val="A4A3A4"/>
          </p15:clr>
        </p15:guide>
        <p15:guide id="3" orient="horz" pos="3664">
          <p15:clr>
            <a:srgbClr val="A4A3A4"/>
          </p15:clr>
        </p15:guide>
        <p15:guide id="4" pos="340">
          <p15:clr>
            <a:srgbClr val="A4A3A4"/>
          </p15:clr>
        </p15:guide>
        <p15:guide id="5" pos="3840">
          <p15:clr>
            <a:srgbClr val="A4A3A4"/>
          </p15:clr>
        </p15:guide>
        <p15:guide id="6" pos="7338">
          <p15:clr>
            <a:srgbClr val="A4A3A4"/>
          </p15:clr>
        </p15:guide>
        <p15:guide id="7" orient="horz">
          <p15:clr>
            <a:srgbClr val="A4A3A4"/>
          </p15:clr>
        </p15:guide>
        <p15:guide id="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1D1D"/>
    <a:srgbClr val="191919"/>
    <a:srgbClr val="151515"/>
    <a:srgbClr val="171717"/>
    <a:srgbClr val="232323"/>
    <a:srgbClr val="595959"/>
    <a:srgbClr val="7F7F7F"/>
    <a:srgbClr val="404040"/>
    <a:srgbClr val="E1E1E1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72" autoAdjust="0"/>
    <p:restoredTop sz="93278" autoAdjust="0"/>
  </p:normalViewPr>
  <p:slideViewPr>
    <p:cSldViewPr snapToGrid="0" snapToObjects="1" showGuides="1">
      <p:cViewPr varScale="1">
        <p:scale>
          <a:sx n="95" d="100"/>
          <a:sy n="95" d="100"/>
        </p:scale>
        <p:origin x="394" y="77"/>
      </p:cViewPr>
      <p:guideLst>
        <p:guide orient="horz" pos="273"/>
        <p:guide orient="horz" pos="956"/>
        <p:guide orient="horz" pos="3664"/>
        <p:guide pos="340"/>
        <p:guide pos="3840"/>
        <p:guide pos="7338"/>
        <p:guide orient="horz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40" d="100"/>
        <a:sy n="140" d="100"/>
      </p:scale>
      <p:origin x="0" y="17508"/>
    </p:cViewPr>
  </p:sorterViewPr>
  <p:notesViewPr>
    <p:cSldViewPr snapToGrid="0" snapToObjects="1" showGuides="1">
      <p:cViewPr varScale="1">
        <p:scale>
          <a:sx n="83" d="100"/>
          <a:sy n="83" d="100"/>
        </p:scale>
        <p:origin x="-3828" y="-78"/>
      </p:cViewPr>
      <p:guideLst>
        <p:guide orient="horz" pos="2880"/>
        <p:guide pos="2160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"/>
          <p:cNvSpPr>
            <a:spLocks noGrp="1"/>
          </p:cNvSpPr>
          <p:nvPr>
            <p:ph type="ftr" sz="quarter" idx="2"/>
          </p:nvPr>
        </p:nvSpPr>
        <p:spPr>
          <a:xfrm>
            <a:off x="0" y="8604000"/>
            <a:ext cx="5040000" cy="540000"/>
          </a:xfrm>
          <a:prstGeom prst="rect">
            <a:avLst/>
          </a:prstGeom>
        </p:spPr>
        <p:txBody>
          <a:bodyPr vert="horz" lIns="360000" tIns="0" rIns="0" bIns="18000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"/>
          <p:cNvSpPr>
            <a:spLocks noGrp="1"/>
          </p:cNvSpPr>
          <p:nvPr>
            <p:ph type="sldNum" sz="quarter" idx="3"/>
          </p:nvPr>
        </p:nvSpPr>
        <p:spPr>
          <a:xfrm>
            <a:off x="5418000" y="8604000"/>
            <a:ext cx="1440000" cy="540000"/>
          </a:xfrm>
          <a:prstGeom prst="rect">
            <a:avLst/>
          </a:prstGeom>
        </p:spPr>
        <p:txBody>
          <a:bodyPr vert="horz" lIns="0" tIns="0" rIns="360000" bIns="180000" rtlCol="0" anchor="b"/>
          <a:lstStyle>
            <a:lvl1pPr algn="r">
              <a:defRPr sz="1200"/>
            </a:lvl1pPr>
          </a:lstStyle>
          <a:p>
            <a:fld id="{CD9C266D-9BF6-45DD-93F4-23D3D4380AF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9399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60000" y="432000"/>
            <a:ext cx="6138000" cy="3454424"/>
          </a:xfrm>
          <a:prstGeom prst="rect">
            <a:avLst/>
          </a:prstGeom>
          <a:noFill/>
          <a:ln w="12700">
            <a:solidFill>
              <a:prstClr val="black"/>
            </a:solidFill>
            <a:miter lim="800000"/>
          </a:ln>
        </p:spPr>
        <p:txBody>
          <a:bodyPr vert="horz" lIns="0" tIns="0" rIns="0" bIns="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359999" y="4248000"/>
            <a:ext cx="6138000" cy="406800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04000"/>
            <a:ext cx="5040000" cy="540000"/>
          </a:xfrm>
          <a:prstGeom prst="rect">
            <a:avLst/>
          </a:prstGeom>
        </p:spPr>
        <p:txBody>
          <a:bodyPr vert="horz" lIns="360000" tIns="0" rIns="0" bIns="18000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418000" y="8604000"/>
            <a:ext cx="1440000" cy="540000"/>
          </a:xfrm>
          <a:prstGeom prst="rect">
            <a:avLst/>
          </a:prstGeom>
        </p:spPr>
        <p:txBody>
          <a:bodyPr vert="horz" lIns="0" tIns="0" rIns="360000" bIns="180000" rtlCol="0" anchor="b"/>
          <a:lstStyle>
            <a:lvl1pPr algn="r">
              <a:defRPr sz="1200"/>
            </a:lvl1pPr>
          </a:lstStyle>
          <a:p>
            <a:fld id="{92DA5471-CC57-402A-9527-36A1D012F69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8653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r"/>
          <p:cNvSpPr/>
          <p:nvPr userDrawn="1"/>
        </p:nvSpPr>
        <p:spPr bwMode="ltGray">
          <a:xfrm>
            <a:off x="0" y="5816600"/>
            <a:ext cx="12190413" cy="1044000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 hasCustomPrompt="1"/>
          </p:nvPr>
        </p:nvSpPr>
        <p:spPr bwMode="gray">
          <a:xfrm>
            <a:off x="1055206" y="0"/>
            <a:ext cx="10080000" cy="3744000"/>
          </a:xfrm>
        </p:spPr>
        <p:txBody>
          <a:bodyPr anchor="b"/>
          <a:lstStyle>
            <a:lvl1pPr>
              <a:lnSpc>
                <a:spcPct val="80000"/>
              </a:lnSpc>
              <a:spcBef>
                <a:spcPts val="0"/>
              </a:spcBef>
              <a:spcAft>
                <a:spcPts val="1000"/>
              </a:spcAft>
              <a:defRPr sz="8800">
                <a:solidFill>
                  <a:schemeClr val="bg1"/>
                </a:solidFill>
                <a:latin typeface="Bebas Neue" panose="020B0506020202020201" pitchFamily="34" charset="0"/>
              </a:defRPr>
            </a:lvl1pPr>
          </a:lstStyle>
          <a:p>
            <a:r>
              <a:rPr lang="en-US" dirty="0"/>
              <a:t>Click to edit Master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3" name="Subtitle"/>
          <p:cNvSpPr>
            <a:spLocks noGrp="1"/>
          </p:cNvSpPr>
          <p:nvPr>
            <p:ph type="subTitle" idx="1"/>
          </p:nvPr>
        </p:nvSpPr>
        <p:spPr bwMode="gray">
          <a:xfrm>
            <a:off x="1055206" y="3744000"/>
            <a:ext cx="10080000" cy="2070000"/>
          </a:xfrm>
        </p:spPr>
        <p:txBody>
          <a:bodyPr/>
          <a:lstStyle>
            <a:lvl1pPr marL="0" indent="0" algn="l">
              <a:buNone/>
              <a:defRPr sz="4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85B9C7B6-61CE-4ED9-B353-518BE53E2E53}" type="datetime1">
              <a:rPr lang="en-US" smtClean="0"/>
              <a:t>2/11/2025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02CEFE82-39F2-4F47-8A0C-D5AB3496FA5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754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SLIDE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ctrTitle"/>
          </p:nvPr>
        </p:nvSpPr>
        <p:spPr bwMode="gray">
          <a:xfrm>
            <a:off x="1055206" y="0"/>
            <a:ext cx="10080000" cy="3744000"/>
          </a:xfrm>
        </p:spPr>
        <p:txBody>
          <a:bodyPr anchor="b"/>
          <a:lstStyle>
            <a:lvl1pPr algn="ctr">
              <a:lnSpc>
                <a:spcPct val="80000"/>
              </a:lnSpc>
              <a:spcBef>
                <a:spcPts val="0"/>
              </a:spcBef>
              <a:spcAft>
                <a:spcPts val="1000"/>
              </a:spcAft>
              <a:defRPr sz="8800">
                <a:solidFill>
                  <a:schemeClr val="bg1"/>
                </a:solidFill>
                <a:latin typeface="Bebas Neue" panose="020B0506020202020201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"/>
          <p:cNvSpPr>
            <a:spLocks noGrp="1"/>
          </p:cNvSpPr>
          <p:nvPr>
            <p:ph type="subTitle" idx="1"/>
          </p:nvPr>
        </p:nvSpPr>
        <p:spPr bwMode="gray">
          <a:xfrm>
            <a:off x="1055206" y="3744000"/>
            <a:ext cx="10080000" cy="2070000"/>
          </a:xfrm>
        </p:spPr>
        <p:txBody>
          <a:bodyPr/>
          <a:lstStyle>
            <a:lvl1pPr marL="0" indent="0" algn="ctr">
              <a:buNone/>
              <a:defRPr sz="4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85B9C7B6-61CE-4ED9-B353-518BE53E2E53}" type="datetime1">
              <a:rPr lang="en-US" smtClean="0"/>
              <a:t>2/11/2025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02CEFE82-39F2-4F47-8A0C-D5AB3496FA5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181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  WITH 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118A4A7F-0628-46B2-A002-2236A071C643}" type="datetime1">
              <a:rPr lang="en-US" smtClean="0"/>
              <a:t>2/11/2025</a:t>
            </a:fld>
            <a:endParaRPr lang="en-US"/>
          </a:p>
        </p:txBody>
      </p:sp>
      <p:sp>
        <p:nvSpPr>
          <p:cNvPr id="3" name="Footer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02CEFE82-39F2-4F47-8A0C-D5AB3496FA5C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 hasCustomPrompt="1"/>
          </p:nvPr>
        </p:nvSpPr>
        <p:spPr>
          <a:xfrm>
            <a:off x="5773738" y="2733676"/>
            <a:ext cx="5875862" cy="1498600"/>
          </a:xfrm>
        </p:spPr>
        <p:txBody>
          <a:bodyPr/>
          <a:lstStyle>
            <a:lvl1pPr marL="0" indent="0">
              <a:buFontTx/>
              <a:buNone/>
              <a:defRPr sz="5400">
                <a:solidFill>
                  <a:schemeClr val="bg1"/>
                </a:solidFill>
                <a:latin typeface="Bebas Neue" panose="020B0506020202020201" pitchFamily="34" charset="0"/>
              </a:defRPr>
            </a:lvl1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title style</a:t>
            </a:r>
            <a:endParaRPr lang="en-US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4" hasCustomPrompt="1"/>
          </p:nvPr>
        </p:nvSpPr>
        <p:spPr>
          <a:xfrm>
            <a:off x="5761038" y="3565524"/>
            <a:ext cx="5888562" cy="666752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1000"/>
              </a:spcAft>
              <a:buFontTx/>
              <a:buNone/>
              <a:tabLst>
                <a:tab pos="1436688" algn="l"/>
              </a:tabLst>
              <a:defRPr sz="1800">
                <a:solidFill>
                  <a:schemeClr val="bg2">
                    <a:lumMod val="85000"/>
                  </a:schemeClr>
                </a:solidFill>
              </a:defRPr>
            </a:lvl1pPr>
          </a:lstStyle>
          <a:p>
            <a:pPr>
              <a:lnSpc>
                <a:spcPct val="70000"/>
              </a:lnSpc>
              <a:spcAft>
                <a:spcPts val="1000"/>
              </a:spcAft>
              <a:tabLst>
                <a:tab pos="1436688" algn="l"/>
              </a:tabLst>
            </a:pPr>
            <a:r>
              <a:rPr lang="en-US" dirty="0">
                <a:solidFill>
                  <a:schemeClr val="bg2"/>
                </a:solidFill>
              </a:rPr>
              <a:t>This is a placeholder text. This text can be replaced with your own text. This is a placeholder text. </a:t>
            </a:r>
          </a:p>
        </p:txBody>
      </p:sp>
    </p:spTree>
    <p:extLst>
      <p:ext uri="{BB962C8B-B14F-4D97-AF65-F5344CB8AC3E}">
        <p14:creationId xmlns:p14="http://schemas.microsoft.com/office/powerpoint/2010/main" val="4222644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  WITH 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118A4A7F-0628-46B2-A002-2236A071C643}" type="datetime1">
              <a:rPr lang="en-US" smtClean="0"/>
              <a:t>2/11/2025</a:t>
            </a:fld>
            <a:endParaRPr lang="en-US"/>
          </a:p>
        </p:txBody>
      </p:sp>
      <p:sp>
        <p:nvSpPr>
          <p:cNvPr id="3" name="Footer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12"/>
          </p:nvPr>
        </p:nvSpPr>
        <p:spPr bwMode="gray">
          <a:xfrm>
            <a:off x="540000" y="6084000"/>
            <a:ext cx="900000" cy="360000"/>
          </a:xfrm>
        </p:spPr>
        <p:txBody>
          <a:bodyPr/>
          <a:lstStyle/>
          <a:p>
            <a:fld id="{02CEFE82-39F2-4F47-8A0C-D5AB3496FA5C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 hasCustomPrompt="1"/>
          </p:nvPr>
        </p:nvSpPr>
        <p:spPr>
          <a:xfrm>
            <a:off x="540000" y="2733676"/>
            <a:ext cx="5875862" cy="1498600"/>
          </a:xfrm>
        </p:spPr>
        <p:txBody>
          <a:bodyPr/>
          <a:lstStyle>
            <a:lvl1pPr marL="0" indent="0">
              <a:buFontTx/>
              <a:buNone/>
              <a:defRPr sz="5400">
                <a:solidFill>
                  <a:schemeClr val="bg1"/>
                </a:solidFill>
                <a:latin typeface="Bebas Neue" panose="020B0506020202020201" pitchFamily="34" charset="0"/>
              </a:defRPr>
            </a:lvl1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title style</a:t>
            </a:r>
            <a:endParaRPr lang="en-US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4" hasCustomPrompt="1"/>
          </p:nvPr>
        </p:nvSpPr>
        <p:spPr>
          <a:xfrm>
            <a:off x="540000" y="3565524"/>
            <a:ext cx="5888562" cy="666752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1000"/>
              </a:spcAft>
              <a:buFontTx/>
              <a:buNone/>
              <a:tabLst>
                <a:tab pos="1436688" algn="l"/>
              </a:tabLst>
              <a:defRPr sz="1800">
                <a:solidFill>
                  <a:schemeClr val="bg2">
                    <a:lumMod val="85000"/>
                  </a:schemeClr>
                </a:solidFill>
              </a:defRPr>
            </a:lvl1pPr>
          </a:lstStyle>
          <a:p>
            <a:pPr>
              <a:lnSpc>
                <a:spcPct val="70000"/>
              </a:lnSpc>
              <a:spcAft>
                <a:spcPts val="1000"/>
              </a:spcAft>
              <a:tabLst>
                <a:tab pos="1436688" algn="l"/>
              </a:tabLst>
            </a:pPr>
            <a:r>
              <a:rPr lang="en-US" dirty="0">
                <a:solidFill>
                  <a:schemeClr val="bg2"/>
                </a:solidFill>
              </a:rPr>
              <a:t>This is a placeholder text. This text can be replaced with your own text. This is a placeholder text. </a:t>
            </a:r>
          </a:p>
        </p:txBody>
      </p:sp>
    </p:spTree>
    <p:extLst>
      <p:ext uri="{BB962C8B-B14F-4D97-AF65-F5344CB8AC3E}">
        <p14:creationId xmlns:p14="http://schemas.microsoft.com/office/powerpoint/2010/main" val="3216242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LANK  WITH TITLE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118A4A7F-0628-46B2-A002-2236A071C643}" type="datetime1">
              <a:rPr lang="en-US" smtClean="0"/>
              <a:t>2/11/2025</a:t>
            </a:fld>
            <a:endParaRPr lang="en-US"/>
          </a:p>
        </p:txBody>
      </p:sp>
      <p:sp>
        <p:nvSpPr>
          <p:cNvPr id="3" name="Footer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12"/>
          </p:nvPr>
        </p:nvSpPr>
        <p:spPr bwMode="gray">
          <a:xfrm>
            <a:off x="540000" y="6084000"/>
            <a:ext cx="900000" cy="360000"/>
          </a:xfrm>
        </p:spPr>
        <p:txBody>
          <a:bodyPr/>
          <a:lstStyle/>
          <a:p>
            <a:fld id="{02CEFE82-39F2-4F47-8A0C-D5AB3496FA5C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157275" y="2733676"/>
            <a:ext cx="5875862" cy="1498600"/>
          </a:xfrm>
        </p:spPr>
        <p:txBody>
          <a:bodyPr/>
          <a:lstStyle>
            <a:lvl1pPr marL="0" indent="0" algn="ctr">
              <a:buFontTx/>
              <a:buNone/>
              <a:defRPr sz="5400">
                <a:solidFill>
                  <a:schemeClr val="bg1"/>
                </a:solidFill>
                <a:latin typeface="Bebas Neue" panose="020B0506020202020201" pitchFamily="34" charset="0"/>
              </a:defRPr>
            </a:lvl1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title style</a:t>
            </a:r>
            <a:endParaRPr lang="en-US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4" hasCustomPrompt="1"/>
          </p:nvPr>
        </p:nvSpPr>
        <p:spPr>
          <a:xfrm>
            <a:off x="3150925" y="3565524"/>
            <a:ext cx="5888562" cy="666752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1000"/>
              </a:spcAft>
              <a:buFontTx/>
              <a:buNone/>
              <a:tabLst>
                <a:tab pos="1436688" algn="l"/>
              </a:tabLst>
              <a:defRPr sz="1800">
                <a:solidFill>
                  <a:schemeClr val="bg2">
                    <a:lumMod val="85000"/>
                  </a:schemeClr>
                </a:solidFill>
              </a:defRPr>
            </a:lvl1pPr>
          </a:lstStyle>
          <a:p>
            <a:pPr>
              <a:lnSpc>
                <a:spcPct val="70000"/>
              </a:lnSpc>
              <a:spcAft>
                <a:spcPts val="1000"/>
              </a:spcAft>
              <a:tabLst>
                <a:tab pos="1436688" algn="l"/>
              </a:tabLst>
            </a:pPr>
            <a:r>
              <a:rPr lang="en-US" dirty="0">
                <a:solidFill>
                  <a:schemeClr val="bg2"/>
                </a:solidFill>
              </a:rPr>
              <a:t>This is a placeholder text. This text can be replaced with your own text. This is a placeholder text. </a:t>
            </a:r>
          </a:p>
        </p:txBody>
      </p:sp>
    </p:spTree>
    <p:extLst>
      <p:ext uri="{BB962C8B-B14F-4D97-AF65-F5344CB8AC3E}">
        <p14:creationId xmlns:p14="http://schemas.microsoft.com/office/powerpoint/2010/main" val="3702033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6_BLANK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118A4A7F-0628-46B2-A002-2236A071C643}" type="datetime1">
              <a:rPr lang="en-US" smtClean="0"/>
              <a:t>2/11/2025</a:t>
            </a:fld>
            <a:endParaRPr lang="en-US"/>
          </a:p>
        </p:txBody>
      </p:sp>
      <p:sp>
        <p:nvSpPr>
          <p:cNvPr id="3" name="Footer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02CEFE82-39F2-4F47-8A0C-D5AB3496FA5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725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LANK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85B9C7B6-61CE-4ED9-B353-518BE53E2E53}" type="datetime1">
              <a:rPr lang="en-US" smtClean="0"/>
              <a:t>2/11/2025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02CEFE82-39F2-4F47-8A0C-D5AB3496FA5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939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0" y="0"/>
            <a:ext cx="12190413" cy="6858000"/>
          </a:xfrm>
          <a:solidFill>
            <a:schemeClr val="bg1">
              <a:lumMod val="85000"/>
            </a:schemeClr>
          </a:solidFill>
        </p:spPr>
        <p:txBody>
          <a:bodyPr lIns="144000" tIns="144000" rIns="144000" bIns="144000"/>
          <a:lstStyle>
            <a:lvl1pPr marL="0" indent="0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5" name="Date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AA846698-25B0-4129-AD40-C2D259FEE8BD}" type="datetime1">
              <a:rPr lang="en-US" smtClean="0"/>
              <a:t>2/11/2025</a:t>
            </a:fld>
            <a:endParaRPr lang="en-US"/>
          </a:p>
        </p:txBody>
      </p:sp>
      <p:sp>
        <p:nvSpPr>
          <p:cNvPr id="6" name="Footer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7" name="Slide Number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02CEFE82-39F2-4F47-8A0C-D5AB3496FA5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233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gradFill flip="none" rotWithShape="1">
          <a:gsLst>
            <a:gs pos="0">
              <a:schemeClr val="tx1">
                <a:lumMod val="95000"/>
                <a:lumOff val="5000"/>
              </a:schemeClr>
            </a:gs>
            <a:gs pos="100000">
              <a:schemeClr val="tx1">
                <a:lumMod val="75000"/>
                <a:lumOff val="25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 bwMode="gray">
          <a:xfrm>
            <a:off x="540000" y="432000"/>
            <a:ext cx="11109600" cy="108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"/>
          <p:cNvSpPr>
            <a:spLocks noGrp="1"/>
          </p:cNvSpPr>
          <p:nvPr>
            <p:ph type="body" idx="1"/>
          </p:nvPr>
        </p:nvSpPr>
        <p:spPr bwMode="gray">
          <a:xfrm>
            <a:off x="540000" y="1512000"/>
            <a:ext cx="11109600" cy="42984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"/>
          <p:cNvSpPr>
            <a:spLocks noGrp="1"/>
          </p:cNvSpPr>
          <p:nvPr>
            <p:ph type="dt" sz="half" idx="2"/>
          </p:nvPr>
        </p:nvSpPr>
        <p:spPr bwMode="gray">
          <a:xfrm>
            <a:off x="10209600" y="6084000"/>
            <a:ext cx="1440000" cy="36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857C47FA-3FA2-417F-8B4A-F37D51F3C39F}" type="datetime1">
              <a:rPr lang="en-US" smtClean="0"/>
              <a:t>2/11/2025</a:t>
            </a:fld>
            <a:endParaRPr lang="en-US" dirty="0"/>
          </a:p>
        </p:txBody>
      </p:sp>
      <p:sp>
        <p:nvSpPr>
          <p:cNvPr id="5" name="Footer"/>
          <p:cNvSpPr>
            <a:spLocks noGrp="1"/>
          </p:cNvSpPr>
          <p:nvPr>
            <p:ph type="ftr" sz="quarter" idx="3"/>
          </p:nvPr>
        </p:nvSpPr>
        <p:spPr bwMode="gray">
          <a:xfrm>
            <a:off x="3934800" y="6084000"/>
            <a:ext cx="4320000" cy="36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4"/>
          </p:nvPr>
        </p:nvSpPr>
        <p:spPr bwMode="gray">
          <a:xfrm>
            <a:off x="540000" y="6084000"/>
            <a:ext cx="900000" cy="36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02CEFE82-39F2-4F47-8A0C-D5AB3496FA5C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922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9" r:id="rId2"/>
    <p:sldLayoutId id="2147483820" r:id="rId3"/>
    <p:sldLayoutId id="2147483821" r:id="rId4"/>
    <p:sldLayoutId id="2147483822" r:id="rId5"/>
    <p:sldLayoutId id="2147483655" r:id="rId6"/>
    <p:sldLayoutId id="2147483823" r:id="rId7"/>
    <p:sldLayoutId id="2147483818" r:id="rId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ct val="90000"/>
        </a:lnSpc>
        <a:spcBef>
          <a:spcPts val="0"/>
        </a:spcBef>
        <a:spcAft>
          <a:spcPts val="1000"/>
        </a:spcAft>
        <a:buFont typeface="Wingdings" panose="05000000000000000000" pitchFamily="2" charset="2"/>
        <a:buChar char="§"/>
        <a:defRPr sz="2200" kern="1200">
          <a:solidFill>
            <a:schemeClr val="bg2">
              <a:lumMod val="75000"/>
            </a:schemeClr>
          </a:solidFill>
          <a:latin typeface="+mn-lt"/>
          <a:ea typeface="+mn-ea"/>
          <a:cs typeface="+mn-cs"/>
        </a:defRPr>
      </a:lvl1pPr>
      <a:lvl2pPr marL="720000" indent="-270000" algn="l" defTabSz="914400" rtl="0" eaLnBrk="1" latinLnBrk="0" hangingPunct="1">
        <a:lnSpc>
          <a:spcPct val="90000"/>
        </a:lnSpc>
        <a:spcBef>
          <a:spcPts val="0"/>
        </a:spcBef>
        <a:spcAft>
          <a:spcPts val="1000"/>
        </a:spcAft>
        <a:buFont typeface="Calibri Light" panose="020F0302020204030204" pitchFamily="34" charset="0"/>
        <a:buChar char="–"/>
        <a:defRPr sz="2000" kern="1200">
          <a:solidFill>
            <a:schemeClr val="bg2">
              <a:lumMod val="75000"/>
            </a:schemeClr>
          </a:solidFill>
          <a:latin typeface="+mn-lt"/>
          <a:ea typeface="+mn-ea"/>
          <a:cs typeface="+mn-cs"/>
        </a:defRPr>
      </a:lvl2pPr>
      <a:lvl3pPr marL="1080000" indent="-270000" algn="l" defTabSz="914400" rtl="0" eaLnBrk="1" latinLnBrk="0" hangingPunct="1">
        <a:lnSpc>
          <a:spcPct val="90000"/>
        </a:lnSpc>
        <a:spcBef>
          <a:spcPts val="0"/>
        </a:spcBef>
        <a:spcAft>
          <a:spcPts val="1000"/>
        </a:spcAft>
        <a:buFont typeface="Calibri Light" panose="020F0302020204030204" pitchFamily="34" charset="0"/>
        <a:buChar char="–"/>
        <a:defRPr sz="1800" kern="1200">
          <a:solidFill>
            <a:schemeClr val="bg2">
              <a:lumMod val="75000"/>
            </a:schemeClr>
          </a:solidFill>
          <a:latin typeface="+mn-lt"/>
          <a:ea typeface="+mn-ea"/>
          <a:cs typeface="+mn-cs"/>
        </a:defRPr>
      </a:lvl3pPr>
      <a:lvl4pPr marL="1440000" indent="-270000" algn="l" defTabSz="914400" rtl="0" eaLnBrk="1" latinLnBrk="0" hangingPunct="1">
        <a:lnSpc>
          <a:spcPct val="90000"/>
        </a:lnSpc>
        <a:spcBef>
          <a:spcPts val="0"/>
        </a:spcBef>
        <a:spcAft>
          <a:spcPts val="1000"/>
        </a:spcAft>
        <a:buFont typeface="Calibri Light" panose="020F0302020204030204" pitchFamily="34" charset="0"/>
        <a:buChar char="–"/>
        <a:defRPr sz="1600" kern="1200">
          <a:solidFill>
            <a:schemeClr val="bg2">
              <a:lumMod val="75000"/>
            </a:schemeClr>
          </a:solidFill>
          <a:latin typeface="+mn-lt"/>
          <a:ea typeface="+mn-ea"/>
          <a:cs typeface="+mn-cs"/>
        </a:defRPr>
      </a:lvl4pPr>
      <a:lvl5pPr marL="1800000" indent="-270000" algn="l" defTabSz="914400" rtl="0" eaLnBrk="1" latinLnBrk="0" hangingPunct="1">
        <a:lnSpc>
          <a:spcPct val="90000"/>
        </a:lnSpc>
        <a:spcBef>
          <a:spcPts val="0"/>
        </a:spcBef>
        <a:spcAft>
          <a:spcPts val="1000"/>
        </a:spcAft>
        <a:buFont typeface="Calibri Light" panose="020F0302020204030204" pitchFamily="34" charset="0"/>
        <a:buChar char="–"/>
        <a:defRPr sz="1600" kern="1200">
          <a:solidFill>
            <a:schemeClr val="bg2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2" name="Title 1151"/>
          <p:cNvSpPr>
            <a:spLocks noGrp="1"/>
          </p:cNvSpPr>
          <p:nvPr>
            <p:ph type="ctrTitle"/>
          </p:nvPr>
        </p:nvSpPr>
        <p:spPr bwMode="gray"/>
        <p:txBody>
          <a:bodyPr/>
          <a:lstStyle/>
          <a:p>
            <a:r>
              <a:rPr lang="de-DE" b="1" i="0" dirty="0">
                <a:solidFill>
                  <a:srgbClr val="F8FAFF"/>
                </a:solidFill>
                <a:effectLst/>
                <a:latin typeface="Inter"/>
              </a:rPr>
              <a:t>SQLAlchemy</a:t>
            </a:r>
            <a:endParaRPr lang="en-US" dirty="0"/>
          </a:p>
        </p:txBody>
      </p:sp>
      <p:sp>
        <p:nvSpPr>
          <p:cNvPr id="1153" name="Subtitle 1152"/>
          <p:cNvSpPr>
            <a:spLocks noGrp="1"/>
          </p:cNvSpPr>
          <p:nvPr>
            <p:ph type="subTitle" idx="1"/>
          </p:nvPr>
        </p:nvSpPr>
        <p:spPr bwMode="gray"/>
        <p:txBody>
          <a:bodyPr/>
          <a:lstStyle/>
          <a:p>
            <a:r>
              <a:rPr lang="en-US" dirty="0"/>
              <a:t>By Murat Arslan</a:t>
            </a:r>
          </a:p>
          <a:p>
            <a:endParaRPr lang="en-US" dirty="0"/>
          </a:p>
        </p:txBody>
      </p:sp>
      <p:grpSp>
        <p:nvGrpSpPr>
          <p:cNvPr id="2" name="Group 1"/>
          <p:cNvGrpSpPr/>
          <p:nvPr/>
        </p:nvGrpSpPr>
        <p:grpSpPr bwMode="gray">
          <a:xfrm>
            <a:off x="0" y="0"/>
            <a:ext cx="12190413" cy="6858002"/>
            <a:chOff x="0" y="0"/>
            <a:chExt cx="12190413" cy="6858002"/>
          </a:xfrm>
        </p:grpSpPr>
        <p:sp>
          <p:nvSpPr>
            <p:cNvPr id="89" name="Freeform 6"/>
            <p:cNvSpPr>
              <a:spLocks noChangeAspect="1"/>
            </p:cNvSpPr>
            <p:nvPr/>
          </p:nvSpPr>
          <p:spPr bwMode="gray">
            <a:xfrm>
              <a:off x="0" y="3382963"/>
              <a:ext cx="6945313" cy="3475039"/>
            </a:xfrm>
            <a:custGeom>
              <a:avLst/>
              <a:gdLst>
                <a:gd name="T0" fmla="*/ 0 w 4375"/>
                <a:gd name="T1" fmla="*/ 2189 h 2189"/>
                <a:gd name="T2" fmla="*/ 4375 w 4375"/>
                <a:gd name="T3" fmla="*/ 2189 h 2189"/>
                <a:gd name="T4" fmla="*/ 0 w 4375"/>
                <a:gd name="T5" fmla="*/ 0 h 2189"/>
                <a:gd name="T6" fmla="*/ 0 w 4375"/>
                <a:gd name="T7" fmla="*/ 2189 h 2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75" h="2189">
                  <a:moveTo>
                    <a:pt x="0" y="2189"/>
                  </a:moveTo>
                  <a:lnTo>
                    <a:pt x="4375" y="2189"/>
                  </a:lnTo>
                  <a:lnTo>
                    <a:pt x="0" y="0"/>
                  </a:lnTo>
                  <a:lnTo>
                    <a:pt x="0" y="2189"/>
                  </a:lnTo>
                  <a:close/>
                </a:path>
              </a:pathLst>
            </a:custGeom>
            <a:gradFill>
              <a:gsLst>
                <a:gs pos="100000">
                  <a:schemeClr val="tx1">
                    <a:lumMod val="75000"/>
                    <a:lumOff val="25000"/>
                  </a:schemeClr>
                </a:gs>
                <a:gs pos="0">
                  <a:schemeClr val="tx1">
                    <a:lumMod val="75000"/>
                    <a:lumOff val="25000"/>
                  </a:schemeClr>
                </a:gs>
              </a:gsLst>
              <a:lin ang="18900000" scaled="1"/>
            </a:gradFill>
            <a:ln>
              <a:noFill/>
            </a:ln>
            <a:effectLst>
              <a:outerShdw blurRad="165100" dist="38100" dir="2700000" algn="tl" rotWithShape="0">
                <a:prstClr val="black">
                  <a:alpha val="37000"/>
                </a:prstClr>
              </a:outerShdw>
            </a:effec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7"/>
            <p:cNvSpPr>
              <a:spLocks noChangeAspect="1"/>
            </p:cNvSpPr>
            <p:nvPr/>
          </p:nvSpPr>
          <p:spPr bwMode="gray">
            <a:xfrm>
              <a:off x="0" y="4865689"/>
              <a:ext cx="8699500" cy="1992313"/>
            </a:xfrm>
            <a:custGeom>
              <a:avLst/>
              <a:gdLst>
                <a:gd name="T0" fmla="*/ 0 w 5480"/>
                <a:gd name="T1" fmla="*/ 1255 h 1255"/>
                <a:gd name="T2" fmla="*/ 5480 w 5480"/>
                <a:gd name="T3" fmla="*/ 1255 h 1255"/>
                <a:gd name="T4" fmla="*/ 0 w 5480"/>
                <a:gd name="T5" fmla="*/ 0 h 1255"/>
                <a:gd name="T6" fmla="*/ 0 w 5480"/>
                <a:gd name="T7" fmla="*/ 1255 h 1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80" h="1255">
                  <a:moveTo>
                    <a:pt x="0" y="1255"/>
                  </a:moveTo>
                  <a:lnTo>
                    <a:pt x="5480" y="1255"/>
                  </a:lnTo>
                  <a:lnTo>
                    <a:pt x="0" y="0"/>
                  </a:lnTo>
                  <a:lnTo>
                    <a:pt x="0" y="1255"/>
                  </a:lnTo>
                  <a:close/>
                </a:path>
              </a:pathLst>
            </a:custGeom>
            <a:gradFill>
              <a:gsLst>
                <a:gs pos="100000">
                  <a:schemeClr val="tx1">
                    <a:lumMod val="85000"/>
                    <a:lumOff val="15000"/>
                  </a:schemeClr>
                </a:gs>
                <a:gs pos="0">
                  <a:schemeClr val="tx1">
                    <a:lumMod val="75000"/>
                    <a:lumOff val="25000"/>
                  </a:schemeClr>
                </a:gs>
              </a:gsLst>
              <a:lin ang="18900000" scaled="1"/>
            </a:gradFill>
            <a:ln>
              <a:noFill/>
            </a:ln>
            <a:effectLst>
              <a:outerShdw blurRad="165100" dist="38100" dir="2700000" algn="tl" rotWithShape="0">
                <a:prstClr val="black">
                  <a:alpha val="37000"/>
                </a:prstClr>
              </a:outerShdw>
            </a:effec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8"/>
            <p:cNvSpPr>
              <a:spLocks noChangeAspect="1"/>
            </p:cNvSpPr>
            <p:nvPr/>
          </p:nvSpPr>
          <p:spPr bwMode="gray">
            <a:xfrm>
              <a:off x="0" y="5302252"/>
              <a:ext cx="4705350" cy="1555750"/>
            </a:xfrm>
            <a:custGeom>
              <a:avLst/>
              <a:gdLst>
                <a:gd name="T0" fmla="*/ 0 w 2964"/>
                <a:gd name="T1" fmla="*/ 980 h 980"/>
                <a:gd name="T2" fmla="*/ 2964 w 2964"/>
                <a:gd name="T3" fmla="*/ 980 h 980"/>
                <a:gd name="T4" fmla="*/ 0 w 2964"/>
                <a:gd name="T5" fmla="*/ 0 h 980"/>
                <a:gd name="T6" fmla="*/ 0 w 2964"/>
                <a:gd name="T7" fmla="*/ 980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64" h="980">
                  <a:moveTo>
                    <a:pt x="0" y="980"/>
                  </a:moveTo>
                  <a:lnTo>
                    <a:pt x="2964" y="980"/>
                  </a:lnTo>
                  <a:lnTo>
                    <a:pt x="0" y="0"/>
                  </a:lnTo>
                  <a:lnTo>
                    <a:pt x="0" y="98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effectLst>
              <a:outerShdw blurRad="165100" dist="38100" dir="2700000" algn="tl" rotWithShape="0">
                <a:prstClr val="black">
                  <a:alpha val="38000"/>
                </a:prstClr>
              </a:outerShdw>
            </a:effec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9"/>
            <p:cNvSpPr>
              <a:spLocks noChangeAspect="1"/>
            </p:cNvSpPr>
            <p:nvPr/>
          </p:nvSpPr>
          <p:spPr bwMode="gray">
            <a:xfrm>
              <a:off x="1098550" y="0"/>
              <a:ext cx="11091863" cy="2541588"/>
            </a:xfrm>
            <a:custGeom>
              <a:avLst/>
              <a:gdLst>
                <a:gd name="T0" fmla="*/ 6987 w 6987"/>
                <a:gd name="T1" fmla="*/ 0 h 1601"/>
                <a:gd name="T2" fmla="*/ 0 w 6987"/>
                <a:gd name="T3" fmla="*/ 0 h 1601"/>
                <a:gd name="T4" fmla="*/ 6987 w 6987"/>
                <a:gd name="T5" fmla="*/ 1601 h 1601"/>
                <a:gd name="T6" fmla="*/ 6987 w 6987"/>
                <a:gd name="T7" fmla="*/ 0 h 1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987" h="1601">
                  <a:moveTo>
                    <a:pt x="6987" y="0"/>
                  </a:moveTo>
                  <a:lnTo>
                    <a:pt x="0" y="0"/>
                  </a:lnTo>
                  <a:lnTo>
                    <a:pt x="6987" y="1601"/>
                  </a:lnTo>
                  <a:lnTo>
                    <a:pt x="6987" y="0"/>
                  </a:lnTo>
                  <a:close/>
                </a:path>
              </a:pathLst>
            </a:custGeom>
            <a:gradFill>
              <a:gsLst>
                <a:gs pos="100000">
                  <a:schemeClr val="tx1">
                    <a:lumMod val="75000"/>
                    <a:lumOff val="25000"/>
                  </a:schemeClr>
                </a:gs>
                <a:gs pos="0">
                  <a:schemeClr val="tx1">
                    <a:lumMod val="75000"/>
                    <a:lumOff val="25000"/>
                  </a:schemeClr>
                </a:gs>
              </a:gsLst>
              <a:lin ang="18900000" scaled="1"/>
            </a:gradFill>
            <a:ln>
              <a:noFill/>
            </a:ln>
            <a:effectLst>
              <a:outerShdw blurRad="165100" dist="38100" dir="2700000" algn="tl" rotWithShape="0">
                <a:prstClr val="black">
                  <a:alpha val="37000"/>
                </a:prstClr>
              </a:outerShdw>
            </a:effec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10"/>
            <p:cNvSpPr>
              <a:spLocks noChangeAspect="1"/>
            </p:cNvSpPr>
            <p:nvPr/>
          </p:nvSpPr>
          <p:spPr bwMode="gray">
            <a:xfrm>
              <a:off x="5634453" y="0"/>
              <a:ext cx="6555960" cy="3280229"/>
            </a:xfrm>
            <a:custGeom>
              <a:avLst/>
              <a:gdLst>
                <a:gd name="T0" fmla="*/ 4375 w 4375"/>
                <a:gd name="T1" fmla="*/ 0 h 2189"/>
                <a:gd name="T2" fmla="*/ 0 w 4375"/>
                <a:gd name="T3" fmla="*/ 0 h 2189"/>
                <a:gd name="T4" fmla="*/ 4375 w 4375"/>
                <a:gd name="T5" fmla="*/ 2189 h 2189"/>
                <a:gd name="T6" fmla="*/ 4375 w 4375"/>
                <a:gd name="T7" fmla="*/ 0 h 2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75" h="2189">
                  <a:moveTo>
                    <a:pt x="4375" y="0"/>
                  </a:moveTo>
                  <a:lnTo>
                    <a:pt x="0" y="0"/>
                  </a:lnTo>
                  <a:lnTo>
                    <a:pt x="4375" y="2189"/>
                  </a:lnTo>
                  <a:lnTo>
                    <a:pt x="4375" y="0"/>
                  </a:lnTo>
                  <a:close/>
                </a:path>
              </a:pathLst>
            </a:custGeom>
            <a:gradFill>
              <a:gsLst>
                <a:gs pos="100000">
                  <a:schemeClr val="tx1">
                    <a:lumMod val="85000"/>
                    <a:lumOff val="15000"/>
                  </a:schemeClr>
                </a:gs>
                <a:gs pos="0">
                  <a:schemeClr val="tx1">
                    <a:lumMod val="75000"/>
                    <a:lumOff val="25000"/>
                  </a:schemeClr>
                </a:gs>
              </a:gsLst>
              <a:lin ang="18900000" scaled="1"/>
            </a:gradFill>
            <a:ln>
              <a:noFill/>
            </a:ln>
            <a:effectLst>
              <a:outerShdw blurRad="165100" dist="38100" dir="2700000" algn="tl" rotWithShape="0">
                <a:prstClr val="black">
                  <a:alpha val="37000"/>
                </a:prstClr>
              </a:outerShdw>
            </a:effec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11"/>
            <p:cNvSpPr>
              <a:spLocks noChangeAspect="1"/>
            </p:cNvSpPr>
            <p:nvPr/>
          </p:nvSpPr>
          <p:spPr bwMode="gray">
            <a:xfrm>
              <a:off x="7485063" y="0"/>
              <a:ext cx="4705350" cy="1555750"/>
            </a:xfrm>
            <a:custGeom>
              <a:avLst/>
              <a:gdLst>
                <a:gd name="T0" fmla="*/ 2964 w 2964"/>
                <a:gd name="T1" fmla="*/ 0 h 980"/>
                <a:gd name="T2" fmla="*/ 0 w 2964"/>
                <a:gd name="T3" fmla="*/ 0 h 980"/>
                <a:gd name="T4" fmla="*/ 2964 w 2964"/>
                <a:gd name="T5" fmla="*/ 980 h 980"/>
                <a:gd name="T6" fmla="*/ 2964 w 2964"/>
                <a:gd name="T7" fmla="*/ 0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64" h="980">
                  <a:moveTo>
                    <a:pt x="2964" y="0"/>
                  </a:moveTo>
                  <a:lnTo>
                    <a:pt x="0" y="0"/>
                  </a:lnTo>
                  <a:lnTo>
                    <a:pt x="2964" y="980"/>
                  </a:lnTo>
                  <a:lnTo>
                    <a:pt x="2964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effectLst>
              <a:outerShdw blurRad="165100" dist="38100" dir="2700000" algn="tl" rotWithShape="0">
                <a:prstClr val="black">
                  <a:alpha val="38000"/>
                </a:prstClr>
              </a:outerShdw>
            </a:effec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99278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>
            <a:grpSpLocks noChangeAspect="1"/>
          </p:cNvGrpSpPr>
          <p:nvPr/>
        </p:nvGrpSpPr>
        <p:grpSpPr bwMode="gray">
          <a:xfrm rot="10800000">
            <a:off x="1" y="0"/>
            <a:ext cx="8026400" cy="6864350"/>
            <a:chOff x="4164013" y="6350"/>
            <a:chExt cx="8026400" cy="6864350"/>
          </a:xfrm>
        </p:grpSpPr>
        <p:sp>
          <p:nvSpPr>
            <p:cNvPr id="17" name="Freeform 6"/>
            <p:cNvSpPr>
              <a:spLocks noChangeAspect="1"/>
            </p:cNvSpPr>
            <p:nvPr/>
          </p:nvSpPr>
          <p:spPr bwMode="gray">
            <a:xfrm>
              <a:off x="5070476" y="6350"/>
              <a:ext cx="6862763" cy="6864350"/>
            </a:xfrm>
            <a:custGeom>
              <a:avLst/>
              <a:gdLst>
                <a:gd name="T0" fmla="*/ 4323 w 4323"/>
                <a:gd name="T1" fmla="*/ 0 h 4324"/>
                <a:gd name="T2" fmla="*/ 0 w 4323"/>
                <a:gd name="T3" fmla="*/ 0 h 4324"/>
                <a:gd name="T4" fmla="*/ 4323 w 4323"/>
                <a:gd name="T5" fmla="*/ 4324 h 4324"/>
                <a:gd name="T6" fmla="*/ 4323 w 4323"/>
                <a:gd name="T7" fmla="*/ 0 h 4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23" h="4324">
                  <a:moveTo>
                    <a:pt x="4323" y="0"/>
                  </a:moveTo>
                  <a:lnTo>
                    <a:pt x="0" y="0"/>
                  </a:lnTo>
                  <a:lnTo>
                    <a:pt x="4323" y="4324"/>
                  </a:lnTo>
                  <a:lnTo>
                    <a:pt x="4323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1651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9"/>
            <p:cNvSpPr>
              <a:spLocks noChangeAspect="1"/>
            </p:cNvSpPr>
            <p:nvPr/>
          </p:nvSpPr>
          <p:spPr bwMode="gray">
            <a:xfrm>
              <a:off x="6269038" y="6350"/>
              <a:ext cx="5921375" cy="5921375"/>
            </a:xfrm>
            <a:custGeom>
              <a:avLst/>
              <a:gdLst>
                <a:gd name="T0" fmla="*/ 3730 w 3730"/>
                <a:gd name="T1" fmla="*/ 0 h 3730"/>
                <a:gd name="T2" fmla="*/ 0 w 3730"/>
                <a:gd name="T3" fmla="*/ 0 h 3730"/>
                <a:gd name="T4" fmla="*/ 3730 w 3730"/>
                <a:gd name="T5" fmla="*/ 3730 h 3730"/>
                <a:gd name="T6" fmla="*/ 3730 w 3730"/>
                <a:gd name="T7" fmla="*/ 0 h 37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30" h="3730">
                  <a:moveTo>
                    <a:pt x="3730" y="0"/>
                  </a:moveTo>
                  <a:lnTo>
                    <a:pt x="0" y="0"/>
                  </a:lnTo>
                  <a:lnTo>
                    <a:pt x="3730" y="3730"/>
                  </a:lnTo>
                  <a:lnTo>
                    <a:pt x="373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1651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7"/>
            <p:cNvSpPr>
              <a:spLocks noChangeAspect="1"/>
            </p:cNvSpPr>
            <p:nvPr/>
          </p:nvSpPr>
          <p:spPr bwMode="gray">
            <a:xfrm>
              <a:off x="4164013" y="6350"/>
              <a:ext cx="6862763" cy="6864350"/>
            </a:xfrm>
            <a:custGeom>
              <a:avLst/>
              <a:gdLst>
                <a:gd name="T0" fmla="*/ 4323 w 4323"/>
                <a:gd name="T1" fmla="*/ 4324 h 4324"/>
                <a:gd name="T2" fmla="*/ 4323 w 4323"/>
                <a:gd name="T3" fmla="*/ 0 h 4324"/>
                <a:gd name="T4" fmla="*/ 0 w 4323"/>
                <a:gd name="T5" fmla="*/ 4324 h 4324"/>
                <a:gd name="T6" fmla="*/ 4323 w 4323"/>
                <a:gd name="T7" fmla="*/ 4324 h 4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23" h="4324">
                  <a:moveTo>
                    <a:pt x="4323" y="4324"/>
                  </a:moveTo>
                  <a:lnTo>
                    <a:pt x="4323" y="0"/>
                  </a:lnTo>
                  <a:lnTo>
                    <a:pt x="0" y="4324"/>
                  </a:lnTo>
                  <a:lnTo>
                    <a:pt x="4323" y="432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165100" dist="38100" dir="2700000" algn="tl" rotWithShape="0">
                <a:prstClr val="black">
                  <a:alpha val="37000"/>
                </a:prstClr>
              </a:outerShdw>
            </a:effec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8"/>
            <p:cNvSpPr>
              <a:spLocks noChangeAspect="1"/>
            </p:cNvSpPr>
            <p:nvPr/>
          </p:nvSpPr>
          <p:spPr bwMode="gray">
            <a:xfrm>
              <a:off x="5327650" y="6350"/>
              <a:ext cx="6862763" cy="6864350"/>
            </a:xfrm>
            <a:custGeom>
              <a:avLst/>
              <a:gdLst>
                <a:gd name="T0" fmla="*/ 4323 w 4323"/>
                <a:gd name="T1" fmla="*/ 4324 h 4324"/>
                <a:gd name="T2" fmla="*/ 4323 w 4323"/>
                <a:gd name="T3" fmla="*/ 0 h 4324"/>
                <a:gd name="T4" fmla="*/ 0 w 4323"/>
                <a:gd name="T5" fmla="*/ 4324 h 4324"/>
                <a:gd name="T6" fmla="*/ 4323 w 4323"/>
                <a:gd name="T7" fmla="*/ 4324 h 4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23" h="4324">
                  <a:moveTo>
                    <a:pt x="4323" y="4324"/>
                  </a:moveTo>
                  <a:lnTo>
                    <a:pt x="4323" y="0"/>
                  </a:lnTo>
                  <a:lnTo>
                    <a:pt x="0" y="4324"/>
                  </a:lnTo>
                  <a:lnTo>
                    <a:pt x="4323" y="4324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165100" dist="38100" dir="2700000" algn="tl" rotWithShape="0">
                <a:prstClr val="black">
                  <a:alpha val="38000"/>
                </a:prstClr>
              </a:outerShdw>
            </a:effec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0"/>
            <p:cNvSpPr>
              <a:spLocks noChangeAspect="1"/>
            </p:cNvSpPr>
            <p:nvPr/>
          </p:nvSpPr>
          <p:spPr bwMode="gray">
            <a:xfrm>
              <a:off x="7488238" y="6350"/>
              <a:ext cx="4702175" cy="4702175"/>
            </a:xfrm>
            <a:custGeom>
              <a:avLst/>
              <a:gdLst>
                <a:gd name="T0" fmla="*/ 2962 w 2962"/>
                <a:gd name="T1" fmla="*/ 0 h 2962"/>
                <a:gd name="T2" fmla="*/ 0 w 2962"/>
                <a:gd name="T3" fmla="*/ 0 h 2962"/>
                <a:gd name="T4" fmla="*/ 2962 w 2962"/>
                <a:gd name="T5" fmla="*/ 2962 h 2962"/>
                <a:gd name="T6" fmla="*/ 2962 w 2962"/>
                <a:gd name="T7" fmla="*/ 0 h 29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62" h="2962">
                  <a:moveTo>
                    <a:pt x="2962" y="0"/>
                  </a:moveTo>
                  <a:lnTo>
                    <a:pt x="0" y="0"/>
                  </a:lnTo>
                  <a:lnTo>
                    <a:pt x="2962" y="2962"/>
                  </a:lnTo>
                  <a:lnTo>
                    <a:pt x="2962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effectLst>
              <a:outerShdw blurRad="1651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>
          <a:xfrm>
            <a:off x="6724939" y="1522834"/>
            <a:ext cx="5875862" cy="1498600"/>
          </a:xfrm>
        </p:spPr>
        <p:txBody>
          <a:bodyPr/>
          <a:lstStyle/>
          <a:p>
            <a:r>
              <a:rPr lang="en-US" dirty="0"/>
              <a:t>USE CASES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>
          <a:xfrm>
            <a:off x="6712239" y="2469149"/>
            <a:ext cx="5888562" cy="666752"/>
          </a:xfrm>
        </p:spPr>
        <p:txBody>
          <a:bodyPr/>
          <a:lstStyle/>
          <a:p>
            <a:pPr algn="l"/>
            <a:r>
              <a:rPr lang="de-DE" b="1" i="0" dirty="0">
                <a:solidFill>
                  <a:srgbClr val="F8FAFF"/>
                </a:solidFill>
                <a:effectLst/>
                <a:latin typeface="Inter"/>
              </a:rPr>
              <a:t>SQLAlchemy empfohlen für</a:t>
            </a:r>
            <a:r>
              <a:rPr lang="de-DE" b="0" i="0" dirty="0">
                <a:solidFill>
                  <a:srgbClr val="F8FAFF"/>
                </a:solidFill>
                <a:effectLst/>
                <a:latin typeface="Inter"/>
              </a:rPr>
              <a:t>:</a:t>
            </a:r>
          </a:p>
          <a:p>
            <a:pPr algn="l"/>
            <a:r>
              <a:rPr lang="de-DE" b="0" i="0" dirty="0">
                <a:solidFill>
                  <a:srgbClr val="F8FAFF"/>
                </a:solidFill>
                <a:effectLst/>
                <a:latin typeface="Inter"/>
              </a:rPr>
              <a:t>Web-Apps mit komplexen Datenmodellen.</a:t>
            </a:r>
          </a:p>
          <a:p>
            <a:pPr algn="l">
              <a:spcBef>
                <a:spcPts val="300"/>
              </a:spcBef>
            </a:pPr>
            <a:r>
              <a:rPr lang="de-DE" b="0" i="0" dirty="0">
                <a:solidFill>
                  <a:srgbClr val="F8FAFF"/>
                </a:solidFill>
                <a:effectLst/>
                <a:latin typeface="Inter"/>
              </a:rPr>
              <a:t>Projekte mit wechselnden DB-Systemen.</a:t>
            </a:r>
          </a:p>
          <a:p>
            <a:pPr algn="l">
              <a:spcBef>
                <a:spcPts val="300"/>
              </a:spcBef>
            </a:pPr>
            <a:r>
              <a:rPr lang="de-DE" b="0" i="0" dirty="0">
                <a:solidFill>
                  <a:srgbClr val="F8FAFF"/>
                </a:solidFill>
                <a:effectLst/>
                <a:latin typeface="Inter"/>
              </a:rPr>
              <a:t>Teams, die Sicherheit und Schnelligkeit priorisieren.</a:t>
            </a:r>
          </a:p>
          <a:p>
            <a:pPr algn="l"/>
            <a:endParaRPr lang="de-DE" b="1" i="0" dirty="0">
              <a:solidFill>
                <a:srgbClr val="F8FAFF"/>
              </a:solidFill>
              <a:effectLst/>
              <a:latin typeface="Inter"/>
            </a:endParaRPr>
          </a:p>
          <a:p>
            <a:pPr algn="l"/>
            <a:r>
              <a:rPr lang="de-DE" b="1" i="0" dirty="0">
                <a:solidFill>
                  <a:srgbClr val="F8FAFF"/>
                </a:solidFill>
                <a:effectLst/>
                <a:latin typeface="Inter"/>
              </a:rPr>
              <a:t>Ohne SQLAlchemy sinnvoll bei</a:t>
            </a:r>
            <a:r>
              <a:rPr lang="de-DE" b="0" i="0" dirty="0">
                <a:solidFill>
                  <a:srgbClr val="F8FAFF"/>
                </a:solidFill>
                <a:effectLst/>
                <a:latin typeface="Inter"/>
              </a:rPr>
              <a:t>:</a:t>
            </a:r>
          </a:p>
          <a:p>
            <a:pPr algn="l"/>
            <a:r>
              <a:rPr lang="de-DE" b="0" i="0" dirty="0">
                <a:solidFill>
                  <a:srgbClr val="F8FAFF"/>
                </a:solidFill>
                <a:effectLst/>
                <a:latin typeface="Inter"/>
              </a:rPr>
              <a:t>Hochperformanten Anwendungen (z. B. Echtzeit-Datenverarbeitung).</a:t>
            </a:r>
          </a:p>
          <a:p>
            <a:pPr algn="l">
              <a:spcBef>
                <a:spcPts val="300"/>
              </a:spcBef>
            </a:pPr>
            <a:r>
              <a:rPr lang="de-DE" b="0" i="0" dirty="0">
                <a:solidFill>
                  <a:srgbClr val="F8FAFF"/>
                </a:solidFill>
                <a:effectLst/>
                <a:latin typeface="Inter"/>
              </a:rPr>
              <a:t>Legacy-Systemen mit bestehenden SQL-Skripten.</a:t>
            </a:r>
          </a:p>
          <a:p>
            <a:pPr algn="l">
              <a:spcBef>
                <a:spcPts val="300"/>
              </a:spcBef>
            </a:pPr>
            <a:r>
              <a:rPr lang="de-DE" b="0" i="0" dirty="0">
                <a:solidFill>
                  <a:srgbClr val="F8FAFF"/>
                </a:solidFill>
                <a:effectLst/>
                <a:latin typeface="Inter"/>
              </a:rPr>
              <a:t>Microservices mit minimalen Abhängigkeiten.</a:t>
            </a:r>
          </a:p>
        </p:txBody>
      </p:sp>
    </p:spTree>
    <p:extLst>
      <p:ext uri="{BB962C8B-B14F-4D97-AF65-F5344CB8AC3E}">
        <p14:creationId xmlns:p14="http://schemas.microsoft.com/office/powerpoint/2010/main" val="1438544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>
            <a:grpSpLocks noChangeAspect="1"/>
          </p:cNvGrpSpPr>
          <p:nvPr/>
        </p:nvGrpSpPr>
        <p:grpSpPr bwMode="gray">
          <a:xfrm rot="10800000" flipH="1" flipV="1">
            <a:off x="4141256" y="0"/>
            <a:ext cx="8026400" cy="6864350"/>
            <a:chOff x="4164013" y="6350"/>
            <a:chExt cx="8026400" cy="6864350"/>
          </a:xfrm>
        </p:grpSpPr>
        <p:sp>
          <p:nvSpPr>
            <p:cNvPr id="11" name="Freeform 6"/>
            <p:cNvSpPr>
              <a:spLocks noChangeAspect="1"/>
            </p:cNvSpPr>
            <p:nvPr/>
          </p:nvSpPr>
          <p:spPr bwMode="gray">
            <a:xfrm>
              <a:off x="5070476" y="6350"/>
              <a:ext cx="6862763" cy="6864350"/>
            </a:xfrm>
            <a:custGeom>
              <a:avLst/>
              <a:gdLst>
                <a:gd name="T0" fmla="*/ 4323 w 4323"/>
                <a:gd name="T1" fmla="*/ 0 h 4324"/>
                <a:gd name="T2" fmla="*/ 0 w 4323"/>
                <a:gd name="T3" fmla="*/ 0 h 4324"/>
                <a:gd name="T4" fmla="*/ 4323 w 4323"/>
                <a:gd name="T5" fmla="*/ 4324 h 4324"/>
                <a:gd name="T6" fmla="*/ 4323 w 4323"/>
                <a:gd name="T7" fmla="*/ 0 h 4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23" h="4324">
                  <a:moveTo>
                    <a:pt x="4323" y="0"/>
                  </a:moveTo>
                  <a:lnTo>
                    <a:pt x="0" y="0"/>
                  </a:lnTo>
                  <a:lnTo>
                    <a:pt x="4323" y="4324"/>
                  </a:lnTo>
                  <a:lnTo>
                    <a:pt x="4323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1651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ChangeAspect="1"/>
            </p:cNvSpPr>
            <p:nvPr/>
          </p:nvSpPr>
          <p:spPr bwMode="gray">
            <a:xfrm>
              <a:off x="6269038" y="6350"/>
              <a:ext cx="5921375" cy="5921375"/>
            </a:xfrm>
            <a:custGeom>
              <a:avLst/>
              <a:gdLst>
                <a:gd name="T0" fmla="*/ 3730 w 3730"/>
                <a:gd name="T1" fmla="*/ 0 h 3730"/>
                <a:gd name="T2" fmla="*/ 0 w 3730"/>
                <a:gd name="T3" fmla="*/ 0 h 3730"/>
                <a:gd name="T4" fmla="*/ 3730 w 3730"/>
                <a:gd name="T5" fmla="*/ 3730 h 3730"/>
                <a:gd name="T6" fmla="*/ 3730 w 3730"/>
                <a:gd name="T7" fmla="*/ 0 h 37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30" h="3730">
                  <a:moveTo>
                    <a:pt x="3730" y="0"/>
                  </a:moveTo>
                  <a:lnTo>
                    <a:pt x="0" y="0"/>
                  </a:lnTo>
                  <a:lnTo>
                    <a:pt x="3730" y="3730"/>
                  </a:lnTo>
                  <a:lnTo>
                    <a:pt x="373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1651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7"/>
            <p:cNvSpPr>
              <a:spLocks noChangeAspect="1"/>
            </p:cNvSpPr>
            <p:nvPr/>
          </p:nvSpPr>
          <p:spPr bwMode="gray">
            <a:xfrm>
              <a:off x="4164013" y="6350"/>
              <a:ext cx="6862763" cy="6864350"/>
            </a:xfrm>
            <a:custGeom>
              <a:avLst/>
              <a:gdLst>
                <a:gd name="T0" fmla="*/ 4323 w 4323"/>
                <a:gd name="T1" fmla="*/ 4324 h 4324"/>
                <a:gd name="T2" fmla="*/ 4323 w 4323"/>
                <a:gd name="T3" fmla="*/ 0 h 4324"/>
                <a:gd name="T4" fmla="*/ 0 w 4323"/>
                <a:gd name="T5" fmla="*/ 4324 h 4324"/>
                <a:gd name="T6" fmla="*/ 4323 w 4323"/>
                <a:gd name="T7" fmla="*/ 4324 h 4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23" h="4324">
                  <a:moveTo>
                    <a:pt x="4323" y="4324"/>
                  </a:moveTo>
                  <a:lnTo>
                    <a:pt x="4323" y="0"/>
                  </a:lnTo>
                  <a:lnTo>
                    <a:pt x="0" y="4324"/>
                  </a:lnTo>
                  <a:lnTo>
                    <a:pt x="4323" y="432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165100" dist="38100" dir="2700000" algn="tl" rotWithShape="0">
                <a:prstClr val="black">
                  <a:alpha val="37000"/>
                </a:prstClr>
              </a:outerShdw>
            </a:effec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8"/>
            <p:cNvSpPr>
              <a:spLocks noChangeAspect="1"/>
            </p:cNvSpPr>
            <p:nvPr/>
          </p:nvSpPr>
          <p:spPr bwMode="gray">
            <a:xfrm>
              <a:off x="5327650" y="6350"/>
              <a:ext cx="6862763" cy="6864350"/>
            </a:xfrm>
            <a:custGeom>
              <a:avLst/>
              <a:gdLst>
                <a:gd name="T0" fmla="*/ 4323 w 4323"/>
                <a:gd name="T1" fmla="*/ 4324 h 4324"/>
                <a:gd name="T2" fmla="*/ 4323 w 4323"/>
                <a:gd name="T3" fmla="*/ 0 h 4324"/>
                <a:gd name="T4" fmla="*/ 0 w 4323"/>
                <a:gd name="T5" fmla="*/ 4324 h 4324"/>
                <a:gd name="T6" fmla="*/ 4323 w 4323"/>
                <a:gd name="T7" fmla="*/ 4324 h 4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23" h="4324">
                  <a:moveTo>
                    <a:pt x="4323" y="4324"/>
                  </a:moveTo>
                  <a:lnTo>
                    <a:pt x="4323" y="0"/>
                  </a:lnTo>
                  <a:lnTo>
                    <a:pt x="0" y="4324"/>
                  </a:lnTo>
                  <a:lnTo>
                    <a:pt x="4323" y="4324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165100" dist="38100" dir="2700000" algn="tl" rotWithShape="0">
                <a:prstClr val="black">
                  <a:alpha val="38000"/>
                </a:prstClr>
              </a:outerShdw>
            </a:effec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 noChangeAspect="1"/>
            </p:cNvSpPr>
            <p:nvPr/>
          </p:nvSpPr>
          <p:spPr bwMode="gray">
            <a:xfrm>
              <a:off x="7488238" y="6350"/>
              <a:ext cx="4702175" cy="4702175"/>
            </a:xfrm>
            <a:custGeom>
              <a:avLst/>
              <a:gdLst>
                <a:gd name="T0" fmla="*/ 2962 w 2962"/>
                <a:gd name="T1" fmla="*/ 0 h 2962"/>
                <a:gd name="T2" fmla="*/ 0 w 2962"/>
                <a:gd name="T3" fmla="*/ 0 h 2962"/>
                <a:gd name="T4" fmla="*/ 2962 w 2962"/>
                <a:gd name="T5" fmla="*/ 2962 h 2962"/>
                <a:gd name="T6" fmla="*/ 2962 w 2962"/>
                <a:gd name="T7" fmla="*/ 0 h 29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62" h="2962">
                  <a:moveTo>
                    <a:pt x="2962" y="0"/>
                  </a:moveTo>
                  <a:lnTo>
                    <a:pt x="0" y="0"/>
                  </a:lnTo>
                  <a:lnTo>
                    <a:pt x="2962" y="2962"/>
                  </a:lnTo>
                  <a:lnTo>
                    <a:pt x="2962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effectLst>
              <a:outerShdw blurRad="1651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>
          <a:xfrm>
            <a:off x="496625" y="650448"/>
            <a:ext cx="5875862" cy="1498600"/>
          </a:xfrm>
        </p:spPr>
        <p:txBody>
          <a:bodyPr/>
          <a:lstStyle/>
          <a:p>
            <a:r>
              <a:rPr lang="en-US" dirty="0"/>
              <a:t>VORTEILE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4"/>
          </p:nvPr>
        </p:nvSpPr>
        <p:spPr>
          <a:xfrm>
            <a:off x="496625" y="1684335"/>
            <a:ext cx="5888562" cy="666752"/>
          </a:xfrm>
        </p:spPr>
        <p:txBody>
          <a:bodyPr/>
          <a:lstStyle/>
          <a:p>
            <a:pPr algn="l">
              <a:spcAft>
                <a:spcPts val="300"/>
              </a:spcAft>
            </a:pPr>
            <a:r>
              <a:rPr lang="de-DE" b="1" i="0" dirty="0">
                <a:solidFill>
                  <a:srgbClr val="F8FAFF"/>
                </a:solidFill>
                <a:effectLst/>
                <a:latin typeface="Inter"/>
              </a:rPr>
              <a:t>ORM-Abstraktion</a:t>
            </a:r>
            <a:r>
              <a:rPr lang="de-DE" b="0" i="0" dirty="0">
                <a:solidFill>
                  <a:srgbClr val="F8FAFF"/>
                </a:solidFill>
                <a:effectLst/>
                <a:latin typeface="Inter"/>
              </a:rPr>
              <a:t>: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e-DE" b="0" i="0" dirty="0">
                <a:solidFill>
                  <a:srgbClr val="F8FAFF"/>
                </a:solidFill>
                <a:effectLst/>
                <a:latin typeface="Inter"/>
              </a:rPr>
              <a:t>Datenbankoperationen via Python-Objekte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e-DE" b="0" i="0" dirty="0">
                <a:solidFill>
                  <a:srgbClr val="F8FAFF"/>
                </a:solidFill>
                <a:effectLst/>
                <a:latin typeface="Inter"/>
              </a:rPr>
              <a:t>Weniger Boilerplate-Code.</a:t>
            </a:r>
          </a:p>
          <a:p>
            <a:pPr algn="l">
              <a:spcBef>
                <a:spcPts val="300"/>
              </a:spcBef>
            </a:pPr>
            <a:r>
              <a:rPr lang="de-DE" b="1" i="0" dirty="0">
                <a:solidFill>
                  <a:srgbClr val="F8FAFF"/>
                </a:solidFill>
                <a:effectLst/>
                <a:latin typeface="Inter"/>
              </a:rPr>
              <a:t>Datenbankunabhängig</a:t>
            </a:r>
            <a:r>
              <a:rPr lang="de-DE" b="0" i="0" dirty="0">
                <a:solidFill>
                  <a:srgbClr val="F8FAFF"/>
                </a:solidFill>
                <a:effectLst/>
                <a:latin typeface="Inter"/>
              </a:rPr>
              <a:t>: Wechsel des DB-Systems leicht möglich.</a:t>
            </a:r>
          </a:p>
          <a:p>
            <a:pPr algn="l">
              <a:spcBef>
                <a:spcPts val="300"/>
              </a:spcBef>
            </a:pPr>
            <a:r>
              <a:rPr lang="de-DE" b="1" i="0" dirty="0">
                <a:solidFill>
                  <a:srgbClr val="F8FAFF"/>
                </a:solidFill>
                <a:effectLst/>
                <a:latin typeface="Inter"/>
              </a:rPr>
              <a:t>Sicherheit</a:t>
            </a:r>
            <a:r>
              <a:rPr lang="de-DE" b="0" i="0" dirty="0">
                <a:solidFill>
                  <a:srgbClr val="F8FAFF"/>
                </a:solidFill>
                <a:effectLst/>
                <a:latin typeface="Inter"/>
              </a:rPr>
              <a:t>: Automatische Parameterisierung verhindert SQL-</a:t>
            </a:r>
            <a:r>
              <a:rPr lang="de-DE" b="0" i="0" dirty="0" err="1">
                <a:solidFill>
                  <a:srgbClr val="F8FAFF"/>
                </a:solidFill>
                <a:effectLst/>
                <a:latin typeface="Inter"/>
              </a:rPr>
              <a:t>Injection</a:t>
            </a:r>
            <a:r>
              <a:rPr lang="de-DE" b="0" i="0" dirty="0">
                <a:solidFill>
                  <a:srgbClr val="F8FAFF"/>
                </a:solidFill>
                <a:effectLst/>
                <a:latin typeface="Inter"/>
              </a:rPr>
              <a:t>.</a:t>
            </a:r>
          </a:p>
          <a:p>
            <a:pPr algn="l">
              <a:spcBef>
                <a:spcPts val="300"/>
              </a:spcBef>
            </a:pPr>
            <a:r>
              <a:rPr lang="de-DE" b="1" i="0" dirty="0">
                <a:solidFill>
                  <a:srgbClr val="F8FAFF"/>
                </a:solidFill>
                <a:effectLst/>
                <a:latin typeface="Inter"/>
              </a:rPr>
              <a:t>Integration</a:t>
            </a:r>
            <a:r>
              <a:rPr lang="de-DE" b="0" i="0" dirty="0">
                <a:solidFill>
                  <a:srgbClr val="F8FAFF"/>
                </a:solidFill>
                <a:effectLst/>
                <a:latin typeface="Inter"/>
              </a:rPr>
              <a:t>: Nahtlos mit Frameworks wie Flask nutzbar.</a:t>
            </a:r>
          </a:p>
          <a:p>
            <a:pPr algn="l">
              <a:spcBef>
                <a:spcPts val="300"/>
              </a:spcBef>
              <a:spcAft>
                <a:spcPts val="300"/>
              </a:spcAft>
            </a:pPr>
            <a:r>
              <a:rPr lang="de-DE" b="1" i="0" dirty="0">
                <a:solidFill>
                  <a:srgbClr val="F8FAFF"/>
                </a:solidFill>
                <a:effectLst/>
                <a:latin typeface="Inter"/>
              </a:rPr>
              <a:t>Erweiterbarkeit</a:t>
            </a:r>
            <a:r>
              <a:rPr lang="de-DE" b="0" i="0" dirty="0">
                <a:solidFill>
                  <a:srgbClr val="F8FAFF"/>
                </a:solidFill>
                <a:effectLst/>
                <a:latin typeface="Inter"/>
              </a:rPr>
              <a:t>: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e-DE" b="0" i="0" dirty="0">
                <a:solidFill>
                  <a:srgbClr val="F8FAFF"/>
                </a:solidFill>
                <a:effectLst/>
                <a:latin typeface="Inter"/>
              </a:rPr>
              <a:t>Einfache Definition von Beziehungen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e-DE" b="0" i="0" dirty="0">
                <a:solidFill>
                  <a:srgbClr val="F8FAFF"/>
                </a:solidFill>
                <a:effectLst/>
                <a:latin typeface="Inter"/>
              </a:rPr>
              <a:t>Session-Management und Transaktionen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96B6AF-2577-2763-4B34-A2D738470D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779EAAA-85A3-DD8F-F2C6-FE1482CE3AB8}"/>
              </a:ext>
            </a:extLst>
          </p:cNvPr>
          <p:cNvGrpSpPr>
            <a:grpSpLocks noChangeAspect="1"/>
          </p:cNvGrpSpPr>
          <p:nvPr/>
        </p:nvGrpSpPr>
        <p:grpSpPr bwMode="gray">
          <a:xfrm rot="10800000" flipH="1" flipV="1">
            <a:off x="4141256" y="0"/>
            <a:ext cx="8026400" cy="6864350"/>
            <a:chOff x="4164013" y="6350"/>
            <a:chExt cx="8026400" cy="6864350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67A1498A-54BB-FDF6-09B1-5BC54E3E9542}"/>
                </a:ext>
              </a:extLst>
            </p:cNvPr>
            <p:cNvSpPr>
              <a:spLocks noChangeAspect="1"/>
            </p:cNvSpPr>
            <p:nvPr/>
          </p:nvSpPr>
          <p:spPr bwMode="gray">
            <a:xfrm>
              <a:off x="5070476" y="6350"/>
              <a:ext cx="6862763" cy="6864350"/>
            </a:xfrm>
            <a:custGeom>
              <a:avLst/>
              <a:gdLst>
                <a:gd name="T0" fmla="*/ 4323 w 4323"/>
                <a:gd name="T1" fmla="*/ 0 h 4324"/>
                <a:gd name="T2" fmla="*/ 0 w 4323"/>
                <a:gd name="T3" fmla="*/ 0 h 4324"/>
                <a:gd name="T4" fmla="*/ 4323 w 4323"/>
                <a:gd name="T5" fmla="*/ 4324 h 4324"/>
                <a:gd name="T6" fmla="*/ 4323 w 4323"/>
                <a:gd name="T7" fmla="*/ 0 h 4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23" h="4324">
                  <a:moveTo>
                    <a:pt x="4323" y="0"/>
                  </a:moveTo>
                  <a:lnTo>
                    <a:pt x="0" y="0"/>
                  </a:lnTo>
                  <a:lnTo>
                    <a:pt x="4323" y="4324"/>
                  </a:lnTo>
                  <a:lnTo>
                    <a:pt x="4323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1651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1C975643-42E3-03F4-C57F-0740C57ABD72}"/>
                </a:ext>
              </a:extLst>
            </p:cNvPr>
            <p:cNvSpPr>
              <a:spLocks noChangeAspect="1"/>
            </p:cNvSpPr>
            <p:nvPr/>
          </p:nvSpPr>
          <p:spPr bwMode="gray">
            <a:xfrm>
              <a:off x="6269038" y="6350"/>
              <a:ext cx="5921375" cy="5921375"/>
            </a:xfrm>
            <a:custGeom>
              <a:avLst/>
              <a:gdLst>
                <a:gd name="T0" fmla="*/ 3730 w 3730"/>
                <a:gd name="T1" fmla="*/ 0 h 3730"/>
                <a:gd name="T2" fmla="*/ 0 w 3730"/>
                <a:gd name="T3" fmla="*/ 0 h 3730"/>
                <a:gd name="T4" fmla="*/ 3730 w 3730"/>
                <a:gd name="T5" fmla="*/ 3730 h 3730"/>
                <a:gd name="T6" fmla="*/ 3730 w 3730"/>
                <a:gd name="T7" fmla="*/ 0 h 37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30" h="3730">
                  <a:moveTo>
                    <a:pt x="3730" y="0"/>
                  </a:moveTo>
                  <a:lnTo>
                    <a:pt x="0" y="0"/>
                  </a:lnTo>
                  <a:lnTo>
                    <a:pt x="3730" y="3730"/>
                  </a:lnTo>
                  <a:lnTo>
                    <a:pt x="373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1651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E2C91A26-F8C6-0870-74E2-B4CA22624894}"/>
                </a:ext>
              </a:extLst>
            </p:cNvPr>
            <p:cNvSpPr>
              <a:spLocks noChangeAspect="1"/>
            </p:cNvSpPr>
            <p:nvPr/>
          </p:nvSpPr>
          <p:spPr bwMode="gray">
            <a:xfrm>
              <a:off x="4164013" y="6350"/>
              <a:ext cx="6862763" cy="6864350"/>
            </a:xfrm>
            <a:custGeom>
              <a:avLst/>
              <a:gdLst>
                <a:gd name="T0" fmla="*/ 4323 w 4323"/>
                <a:gd name="T1" fmla="*/ 4324 h 4324"/>
                <a:gd name="T2" fmla="*/ 4323 w 4323"/>
                <a:gd name="T3" fmla="*/ 0 h 4324"/>
                <a:gd name="T4" fmla="*/ 0 w 4323"/>
                <a:gd name="T5" fmla="*/ 4324 h 4324"/>
                <a:gd name="T6" fmla="*/ 4323 w 4323"/>
                <a:gd name="T7" fmla="*/ 4324 h 4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23" h="4324">
                  <a:moveTo>
                    <a:pt x="4323" y="4324"/>
                  </a:moveTo>
                  <a:lnTo>
                    <a:pt x="4323" y="0"/>
                  </a:lnTo>
                  <a:lnTo>
                    <a:pt x="0" y="4324"/>
                  </a:lnTo>
                  <a:lnTo>
                    <a:pt x="4323" y="432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165100" dist="38100" dir="2700000" algn="tl" rotWithShape="0">
                <a:prstClr val="black">
                  <a:alpha val="37000"/>
                </a:prstClr>
              </a:outerShdw>
            </a:effec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FFB2E607-FA68-1803-7444-BE9064805183}"/>
                </a:ext>
              </a:extLst>
            </p:cNvPr>
            <p:cNvSpPr>
              <a:spLocks noChangeAspect="1"/>
            </p:cNvSpPr>
            <p:nvPr/>
          </p:nvSpPr>
          <p:spPr bwMode="gray">
            <a:xfrm>
              <a:off x="5327650" y="6350"/>
              <a:ext cx="6862763" cy="6864350"/>
            </a:xfrm>
            <a:custGeom>
              <a:avLst/>
              <a:gdLst>
                <a:gd name="T0" fmla="*/ 4323 w 4323"/>
                <a:gd name="T1" fmla="*/ 4324 h 4324"/>
                <a:gd name="T2" fmla="*/ 4323 w 4323"/>
                <a:gd name="T3" fmla="*/ 0 h 4324"/>
                <a:gd name="T4" fmla="*/ 0 w 4323"/>
                <a:gd name="T5" fmla="*/ 4324 h 4324"/>
                <a:gd name="T6" fmla="*/ 4323 w 4323"/>
                <a:gd name="T7" fmla="*/ 4324 h 4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23" h="4324">
                  <a:moveTo>
                    <a:pt x="4323" y="4324"/>
                  </a:moveTo>
                  <a:lnTo>
                    <a:pt x="4323" y="0"/>
                  </a:lnTo>
                  <a:lnTo>
                    <a:pt x="0" y="4324"/>
                  </a:lnTo>
                  <a:lnTo>
                    <a:pt x="4323" y="4324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165100" dist="38100" dir="2700000" algn="tl" rotWithShape="0">
                <a:prstClr val="black">
                  <a:alpha val="38000"/>
                </a:prstClr>
              </a:outerShdw>
            </a:effec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3F099E8C-54CE-11CC-8C39-44BDE6DBD76A}"/>
                </a:ext>
              </a:extLst>
            </p:cNvPr>
            <p:cNvSpPr>
              <a:spLocks noChangeAspect="1"/>
            </p:cNvSpPr>
            <p:nvPr/>
          </p:nvSpPr>
          <p:spPr bwMode="gray">
            <a:xfrm>
              <a:off x="7488238" y="6350"/>
              <a:ext cx="4702175" cy="4702175"/>
            </a:xfrm>
            <a:custGeom>
              <a:avLst/>
              <a:gdLst>
                <a:gd name="T0" fmla="*/ 2962 w 2962"/>
                <a:gd name="T1" fmla="*/ 0 h 2962"/>
                <a:gd name="T2" fmla="*/ 0 w 2962"/>
                <a:gd name="T3" fmla="*/ 0 h 2962"/>
                <a:gd name="T4" fmla="*/ 2962 w 2962"/>
                <a:gd name="T5" fmla="*/ 2962 h 2962"/>
                <a:gd name="T6" fmla="*/ 2962 w 2962"/>
                <a:gd name="T7" fmla="*/ 0 h 29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62" h="2962">
                  <a:moveTo>
                    <a:pt x="2962" y="0"/>
                  </a:moveTo>
                  <a:lnTo>
                    <a:pt x="0" y="0"/>
                  </a:lnTo>
                  <a:lnTo>
                    <a:pt x="2962" y="2962"/>
                  </a:lnTo>
                  <a:lnTo>
                    <a:pt x="2962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effectLst>
              <a:outerShdw blurRad="1651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extplatzhalter 1">
            <a:extLst>
              <a:ext uri="{FF2B5EF4-FFF2-40B4-BE49-F238E27FC236}">
                <a16:creationId xmlns:a16="http://schemas.microsoft.com/office/drawing/2014/main" id="{30B3DA60-B395-B57C-E008-3B92FDA227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5932" y="685800"/>
            <a:ext cx="5875862" cy="1498600"/>
          </a:xfrm>
        </p:spPr>
        <p:txBody>
          <a:bodyPr/>
          <a:lstStyle/>
          <a:p>
            <a:r>
              <a:rPr lang="en-US" dirty="0"/>
              <a:t>Nachteile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0303D75-D1DB-CFC3-E15F-B37CF8FE62D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03232" y="1851024"/>
            <a:ext cx="5888562" cy="666752"/>
          </a:xfrm>
        </p:spPr>
        <p:txBody>
          <a:bodyPr/>
          <a:lstStyle/>
          <a:p>
            <a:pPr algn="l"/>
            <a:r>
              <a:rPr lang="de-DE" b="1" i="0" dirty="0">
                <a:solidFill>
                  <a:srgbClr val="F8FAFF"/>
                </a:solidFill>
                <a:effectLst/>
                <a:latin typeface="Inter"/>
              </a:rPr>
              <a:t>Lernkurve</a:t>
            </a:r>
            <a:r>
              <a:rPr lang="de-DE" b="0" i="0" dirty="0">
                <a:solidFill>
                  <a:srgbClr val="F8FAFF"/>
                </a:solidFill>
                <a:effectLst/>
                <a:latin typeface="Inter"/>
              </a:rPr>
              <a:t>: ORM-Konzepte müssen verstanden werden.</a:t>
            </a:r>
          </a:p>
          <a:p>
            <a:pPr algn="l">
              <a:spcBef>
                <a:spcPts val="300"/>
              </a:spcBef>
            </a:pPr>
            <a:r>
              <a:rPr lang="de-DE" b="1" i="0" dirty="0">
                <a:solidFill>
                  <a:srgbClr val="F8FAFF"/>
                </a:solidFill>
                <a:effectLst/>
                <a:latin typeface="Inter"/>
              </a:rPr>
              <a:t>Overhead</a:t>
            </a:r>
            <a:r>
              <a:rPr lang="de-DE" b="0" i="0" dirty="0">
                <a:solidFill>
                  <a:srgbClr val="F8FAFF"/>
                </a:solidFill>
                <a:effectLst/>
                <a:latin typeface="Inter"/>
              </a:rPr>
              <a:t>: Geringe Performance-Einbußen bei komplexen Abfragen.</a:t>
            </a:r>
          </a:p>
          <a:p>
            <a:pPr algn="l">
              <a:spcBef>
                <a:spcPts val="300"/>
              </a:spcBef>
            </a:pPr>
            <a:r>
              <a:rPr lang="de-DE" b="1" i="0" dirty="0">
                <a:solidFill>
                  <a:srgbClr val="F8FAFF"/>
                </a:solidFill>
                <a:effectLst/>
                <a:latin typeface="Inter"/>
              </a:rPr>
              <a:t>Limitierte Kontrolle</a:t>
            </a:r>
            <a:r>
              <a:rPr lang="de-DE" b="0" i="0" dirty="0">
                <a:solidFill>
                  <a:srgbClr val="F8FAFF"/>
                </a:solidFill>
                <a:effectLst/>
                <a:latin typeface="Inter"/>
              </a:rPr>
              <a:t>: ORM kann unerwünschte Abfragen generieren.</a:t>
            </a:r>
          </a:p>
          <a:p>
            <a:pPr algn="l">
              <a:spcBef>
                <a:spcPts val="300"/>
              </a:spcBef>
            </a:pPr>
            <a:r>
              <a:rPr lang="de-DE" b="1" i="0" dirty="0">
                <a:solidFill>
                  <a:srgbClr val="F8FAFF"/>
                </a:solidFill>
                <a:effectLst/>
                <a:latin typeface="Inter"/>
              </a:rPr>
              <a:t>Abhängigkeit</a:t>
            </a:r>
            <a:r>
              <a:rPr lang="de-DE" b="0" i="0" dirty="0">
                <a:solidFill>
                  <a:srgbClr val="F8FAFF"/>
                </a:solidFill>
                <a:effectLst/>
                <a:latin typeface="Inter"/>
              </a:rPr>
              <a:t>: Externe Bibliothek muss gepflegt werden.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098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PRESENTATIONLOAD">
  <a:themeElements>
    <a:clrScheme name="PL Styleguide">
      <a:dk1>
        <a:sysClr val="windowText" lastClr="000000"/>
      </a:dk1>
      <a:lt1>
        <a:sysClr val="window" lastClr="FFFFFF"/>
      </a:lt1>
      <a:dk2>
        <a:srgbClr val="2C3E50"/>
      </a:dk2>
      <a:lt2>
        <a:srgbClr val="FFFFFF"/>
      </a:lt2>
      <a:accent1>
        <a:srgbClr val="3498DB"/>
      </a:accent1>
      <a:accent2>
        <a:srgbClr val="C8303F"/>
      </a:accent2>
      <a:accent3>
        <a:srgbClr val="9BBB59"/>
      </a:accent3>
      <a:accent4>
        <a:srgbClr val="FFC000"/>
      </a:accent4>
      <a:accent5>
        <a:srgbClr val="814993"/>
      </a:accent5>
      <a:accent6>
        <a:srgbClr val="45B1CB"/>
      </a:accent6>
      <a:hlink>
        <a:srgbClr val="7F7F7F"/>
      </a:hlink>
      <a:folHlink>
        <a:srgbClr val="7F7F7F"/>
      </a:folHlink>
    </a:clrScheme>
    <a:fontScheme name="PL Styleguide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lIns="36000" tIns="36000" rIns="36000" bIns="36000" rtlCol="0" anchor="ctr"/>
      <a:lstStyle>
        <a:defPPr algn="ctr">
          <a:lnSpc>
            <a:spcPct val="90000"/>
          </a:lnSpc>
          <a:spcAft>
            <a:spcPts val="1000"/>
          </a:spcAft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bg1">
              <a:lumMod val="65000"/>
            </a:schemeClr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chemeClr val="bg1"/>
        </a:solidFill>
      </a:spPr>
      <a:bodyPr wrap="square" lIns="0" tIns="0" rIns="0" bIns="0" rtlCol="0">
        <a:noAutofit/>
      </a:bodyPr>
      <a:lstStyle>
        <a:defPPr>
          <a:lnSpc>
            <a:spcPct val="90000"/>
          </a:lnSpc>
          <a:spcAft>
            <a:spcPts val="1000"/>
          </a:spcAft>
          <a:defRPr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Larissa">
  <a:themeElements>
    <a:clrScheme name="PresentationLoad">
      <a:dk1>
        <a:sysClr val="windowText" lastClr="000000"/>
      </a:dk1>
      <a:lt1>
        <a:sysClr val="window" lastClr="FFFFFF"/>
      </a:lt1>
      <a:dk2>
        <a:srgbClr val="2C3E50"/>
      </a:dk2>
      <a:lt2>
        <a:srgbClr val="FFFFFF"/>
      </a:lt2>
      <a:accent1>
        <a:srgbClr val="3498DB"/>
      </a:accent1>
      <a:accent2>
        <a:srgbClr val="C8303F"/>
      </a:accent2>
      <a:accent3>
        <a:srgbClr val="9BBB59"/>
      </a:accent3>
      <a:accent4>
        <a:srgbClr val="FFC000"/>
      </a:accent4>
      <a:accent5>
        <a:srgbClr val="814993"/>
      </a:accent5>
      <a:accent6>
        <a:srgbClr val="45B1CB"/>
      </a:accent6>
      <a:hlink>
        <a:srgbClr val="7F7F7F"/>
      </a:hlink>
      <a:folHlink>
        <a:srgbClr val="7F7F7F"/>
      </a:folHlink>
    </a:clrScheme>
    <a:fontScheme name="PL Styleguide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PresentationLoad">
      <a:dk1>
        <a:sysClr val="windowText" lastClr="000000"/>
      </a:dk1>
      <a:lt1>
        <a:sysClr val="window" lastClr="FFFFFF"/>
      </a:lt1>
      <a:dk2>
        <a:srgbClr val="2C3E50"/>
      </a:dk2>
      <a:lt2>
        <a:srgbClr val="FFFFFF"/>
      </a:lt2>
      <a:accent1>
        <a:srgbClr val="3498DB"/>
      </a:accent1>
      <a:accent2>
        <a:srgbClr val="C8303F"/>
      </a:accent2>
      <a:accent3>
        <a:srgbClr val="9BBB59"/>
      </a:accent3>
      <a:accent4>
        <a:srgbClr val="FFC000"/>
      </a:accent4>
      <a:accent5>
        <a:srgbClr val="814993"/>
      </a:accent5>
      <a:accent6>
        <a:srgbClr val="45B1CB"/>
      </a:accent6>
      <a:hlink>
        <a:srgbClr val="7F7F7F"/>
      </a:hlink>
      <a:folHlink>
        <a:srgbClr val="7F7F7F"/>
      </a:folHlink>
    </a:clrScheme>
    <a:fontScheme name="PL Styleguide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127</Words>
  <Application>Microsoft Office PowerPoint</Application>
  <PresentationFormat>Benutzerdefiniert</PresentationFormat>
  <Paragraphs>27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11" baseType="lpstr">
      <vt:lpstr>Wingdings</vt:lpstr>
      <vt:lpstr>Calibri Light</vt:lpstr>
      <vt:lpstr>Inter</vt:lpstr>
      <vt:lpstr>Arial</vt:lpstr>
      <vt:lpstr>Calibri</vt:lpstr>
      <vt:lpstr>Bebas Neue</vt:lpstr>
      <vt:lpstr>PRESENTATIONLOAD</vt:lpstr>
      <vt:lpstr>SQLAlchemy</vt:lpstr>
      <vt:lpstr>PowerPoint-Präsentation</vt:lpstr>
      <vt:lpstr>PowerPoint-Präsentation</vt:lpstr>
      <vt:lpstr>PowerPoint-Präsentation</vt:lpstr>
    </vt:vector>
  </TitlesOfParts>
  <Company>PresentationLoad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Dark Backgrounds</dc:title>
  <dc:creator>PresentationLoad</dc:creator>
  <dc:description>www.presentationload.com</dc:description>
  <cp:lastModifiedBy>Murat Arslan 1932158216</cp:lastModifiedBy>
  <cp:revision>707</cp:revision>
  <dcterms:created xsi:type="dcterms:W3CDTF">2015-11-26T10:37:47Z</dcterms:created>
  <dcterms:modified xsi:type="dcterms:W3CDTF">2025-02-11T09:19:47Z</dcterms:modified>
</cp:coreProperties>
</file>