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60950" y="3961725"/>
            <a:ext cx="82221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62" y="440200"/>
            <a:ext cx="6147875" cy="33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260125"/>
            <a:ext cx="82221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equation for driving and estimating store’s profit margin, ignoring all cost factors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7991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 = .00038 * number of products - 1.48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1 in TX: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Profit margin = .00035 * 4452 products - 1.33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Predicted profit margin = 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Profit margin was ,28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