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2798-D346-C0D6-B7DE-98084C8F29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0E404-D6BE-981F-11CA-0E7942AF5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4749A-7950-0930-FE98-E2D5B5C2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E31-DB10-423B-A82A-5EAABF76D25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B0AD8-DB32-79B8-2B61-F91FF0D7C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E7BDD-A917-1D53-DAAB-54A91F0C6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A03-75C8-4FDB-9084-93BCB06CE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13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E59A-3E81-6B32-98F1-42F344873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E92F6-E6C6-E811-68CA-3F71598DE9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FAAFA-99AE-32B8-A69E-F4B52DCE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E31-DB10-423B-A82A-5EAABF76D25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1EAB5-C611-A8D3-9F86-B905F2C04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D7C3A-861E-1B3E-55CB-A3A72CE35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A03-75C8-4FDB-9084-93BCB06CE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297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CE50F-DCEC-574B-C8DC-3F9B2FDE9F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B1149D-AD24-7F5F-DEBC-59F26FF21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0CA8B-7401-ED79-67B7-94DCF39A7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E31-DB10-423B-A82A-5EAABF76D25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DD5F9-8FA2-9776-763C-F4B07A35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D125B-D066-1D57-0CA6-E5A751BE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A03-75C8-4FDB-9084-93BCB06CE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19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F4E4-0CA1-6A2A-29EE-32187DF43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CB7F7-01A0-710E-14D9-572CA894E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83F9D-B5B9-9B05-D347-C41AC31F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E31-DB10-423B-A82A-5EAABF76D25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4F69E-D88C-BD7A-643D-4E959A408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C9212-D869-452F-AE2B-820CFF0F3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A03-75C8-4FDB-9084-93BCB06CE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315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115B3-4BA0-328B-2540-B0B85AC8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E0885-53DB-9C62-FE07-09D21EF8F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23885-B501-BE7D-54E2-2B58D18DD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E31-DB10-423B-A82A-5EAABF76D25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08DF8-E582-93CB-6B46-D678CD045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BB9DA-AB6E-DD01-2415-4BA47093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A03-75C8-4FDB-9084-93BCB06CE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53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A125-AFCE-47DA-F3F1-DCA170ADF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9D38A-4812-8C83-EE3B-FE9C76773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F27B52-24DF-9428-1AA7-2351037D6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C5C78-E599-BEAC-FD52-0B8E52A7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E31-DB10-423B-A82A-5EAABF76D25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9E4799-161C-375D-7070-77C2813F1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275661-D418-5122-E334-A458A01D4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A03-75C8-4FDB-9084-93BCB06CE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670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8224-7C9F-26C7-5673-6825233AA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2F3471-A523-3989-5524-5423C0DCD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CB778-F6D7-F3EB-2088-2EFF8EF50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1EFD5E-CE5B-3B04-3FCF-BD81AF23A8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F6C541-1420-8E0C-2B47-354F83F45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3C5E3F-B1F1-A7C8-B670-447A2509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E31-DB10-423B-A82A-5EAABF76D25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E0D9B-5924-FB33-F21C-012B1C1C0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D0A53E-F522-45B1-D0BF-BD573AE79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A03-75C8-4FDB-9084-93BCB06CE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737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46EF-7C2D-059F-2474-3B00CDC5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054D4B-A809-308E-4D64-51E2FDB6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E31-DB10-423B-A82A-5EAABF76D25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6C6DA-7F48-837D-79E6-18890627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31553E-B689-FFAB-DDF6-12EC7D37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A03-75C8-4FDB-9084-93BCB06CE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316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D605E7-7B97-4BBF-9F0D-2017A5C93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E31-DB10-423B-A82A-5EAABF76D25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7C19AD-E12C-DC4F-4E02-37FF29FED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C3EAE-EAE1-8483-E23E-9CA03037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A03-75C8-4FDB-9084-93BCB06CE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946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51DD-E0DB-0329-C9B8-84739F839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0456A-9161-CA93-F2B3-E2788C642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2DE5C-575E-653B-D95B-F6DE18A2A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12F313-33CD-99A0-A42F-4C39A7FC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E31-DB10-423B-A82A-5EAABF76D25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57F2C4-1EA9-C732-9A03-85E2FBB21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2EB14-7967-6BFC-E255-37DE5997A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A03-75C8-4FDB-9084-93BCB06CE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524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24B9-F123-6105-8028-87A114908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1EDC6E-5153-FED9-4D06-829F444830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437BE-F3CA-043F-8E57-B95FF98C9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A321E-6D53-8DD4-136D-BF41F4F1E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7BE31-DB10-423B-A82A-5EAABF76D25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38AAE-4DC2-677A-27AE-98F548A7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40FDDC-6981-B778-3491-EFDB17E2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08A03-75C8-4FDB-9084-93BCB06CE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16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1D24EC-09C2-F660-7440-058799EA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AA0A9-680D-4701-026E-713252423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939C3-ACC1-EF25-FB86-61D3A463E3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7BE31-DB10-423B-A82A-5EAABF76D251}" type="datetimeFigureOut">
              <a:rPr lang="en-IN" smtClean="0"/>
              <a:t>04-03-2024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AF334-437F-5171-F5E7-602644322C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8F7D3-AF18-122C-AD89-B902A88E9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08A03-75C8-4FDB-9084-93BCB06CEF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90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64BFE-AC52-3C4A-E030-E06BC027BA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server End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6E494-6FFC-38EE-215E-80460E0CF3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Graphic 4" descr="Bar chart RTL">
            <a:extLst>
              <a:ext uri="{FF2B5EF4-FFF2-40B4-BE49-F238E27FC236}">
                <a16:creationId xmlns:a16="http://schemas.microsoft.com/office/drawing/2014/main" id="{78941EF2-9D08-4958-0335-D0D96171FB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75889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From server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server End</dc:title>
  <dc:creator>Sowmya M</dc:creator>
  <cp:lastModifiedBy>Sowmya M</cp:lastModifiedBy>
  <cp:revision>1</cp:revision>
  <dcterms:created xsi:type="dcterms:W3CDTF">2024-03-04T05:46:12Z</dcterms:created>
  <dcterms:modified xsi:type="dcterms:W3CDTF">2024-03-04T05:46:34Z</dcterms:modified>
</cp:coreProperties>
</file>