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4EA0-6A07-B67C-4034-675FF362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1B1F6-4B17-F610-894C-5BF59C0E5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5352-1563-0C66-B76E-4BF26FF9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D6DC-7F70-10A2-E417-0E672358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C5FD-DFA1-85C0-7370-18D5D6D8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93A3-AFD8-60B5-13EF-FFE90A0E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11B0D-7A4E-2A7F-46F7-1914F6C50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92DA1-5B31-9EB6-0E19-11CBEE0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084A-0410-6305-BD1C-436373AF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7C7F-019A-649B-084F-6B11D4BF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6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48A0A-C38B-E83B-55FB-6D88C4750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2480-8670-6024-4484-6094BBFF9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BCDA-DDDA-7513-45E4-A9518926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2367-51A0-294A-E3EB-92EFD615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57DE-D8CD-C8CC-F765-D63C5133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0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9C33-9AD0-1101-337C-BCC39641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6BED-457A-D2AE-B233-889CA658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4AD27-C370-C653-7B26-DB4034AE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D6AA-D2CE-446F-1FC3-482D508D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97A9-6A7E-D1E2-7528-D760B99A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7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7928-D771-A429-29F6-2A646B97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D052-5A70-AD96-C06E-ED019C6A4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6AC8-7A03-B327-7E94-ACF4A58A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C518-911D-1FD6-79C2-8556C017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8ABD-76CF-A1F5-4EEE-46D64E0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0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6ECE-7781-9A7F-C70B-A0A30050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385B-FF63-4F9D-87D1-42D677E7C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1E7B8-096D-420E-5D37-8EFD93E41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8287-5088-D2E3-1A56-C46A53E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386EA-EACE-D3CC-28BC-EF107C27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BDBF6-2BE2-F03C-3C62-DF3AFDAC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8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D380-63A8-53E6-6451-5EDDED24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FA26-2668-A57A-91AE-F2C49E94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74DC9-925E-7DF9-0F3A-C8F86AD6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A650C-573D-2188-5F29-11B1AEA9E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42ADA-5AB7-837B-04D5-5093FBD4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356A7-3CCD-435C-DF4F-8245F414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495A8-6568-A863-1A02-88D595A4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FC88D-52B4-7DFE-FB2D-68CBFE2E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0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92F1-D4BD-B409-DE19-F195ACF7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3C7E4-0059-49E7-5E7F-10A551E4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BD695-4BF6-C5F1-D5BE-560D62BA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4511A-CBA6-7F96-6801-17E7BAC3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7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1CBED-EC61-EFF7-8D44-407DCD60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5D217-3AF8-801C-E41C-F20E2FF3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E7680-77EA-2263-2185-DE59FEB9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7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8908-CCBD-0A66-8631-A5E940B4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FB2A-C34A-4EEE-7551-A75CCEA7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83E05-A759-8788-9F13-2F4486AC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8C098-CCE0-EF24-3491-6418437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D8009-869A-7265-B674-26DE1137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0E4F3-ABCB-70B7-FA54-F895FE21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6900-192E-6140-599A-7D801D0F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A95D1-C656-F530-939B-86973D592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B899B-AB7A-A389-4533-E3CA4901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7EB4-BC05-127C-06EE-BF37AA97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540AD-2CBA-2DFC-9EAB-100D387C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D978F-CEC5-8BA6-C04A-870FCC84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3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0CFD0-BCB7-9479-8327-6E74BCC9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E4543-E2BB-69E3-DA4F-565F7260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5459-67EC-2EE9-80E7-AB4CFE47A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20861-D7B2-459A-8110-D7E8B77380F4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FF67-2A2D-B79F-09FC-809216676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9575-60DF-8561-4251-63587952B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7ADD-E56D-43A1-8EC1-D33718598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84C7-3ADB-C15F-20E1-9C30CFDD0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from the client End.</a:t>
            </a:r>
            <a:endParaRPr lang="en-IN" dirty="0"/>
          </a:p>
        </p:txBody>
      </p:sp>
      <p:pic>
        <p:nvPicPr>
          <p:cNvPr id="5" name="Graphic 4" descr="Presentation with pie chart">
            <a:extLst>
              <a:ext uri="{FF2B5EF4-FFF2-40B4-BE49-F238E27FC236}">
                <a16:creationId xmlns:a16="http://schemas.microsoft.com/office/drawing/2014/main" id="{894AC53D-7148-2FBF-06D9-174063F4A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5996" y="39710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8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from the client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from the client End.</dc:title>
  <dc:creator>Sowmya M</dc:creator>
  <cp:lastModifiedBy>Sowmya M</cp:lastModifiedBy>
  <cp:revision>1</cp:revision>
  <dcterms:created xsi:type="dcterms:W3CDTF">2024-03-04T05:43:24Z</dcterms:created>
  <dcterms:modified xsi:type="dcterms:W3CDTF">2024-03-04T05:44:18Z</dcterms:modified>
</cp:coreProperties>
</file>