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59" r:id="rId9"/>
    <p:sldId id="267" r:id="rId10"/>
    <p:sldId id="277" r:id="rId11"/>
    <p:sldId id="271" r:id="rId12"/>
    <p:sldId id="272" r:id="rId13"/>
    <p:sldId id="270" r:id="rId14"/>
    <p:sldId id="273" r:id="rId15"/>
    <p:sldId id="269" r:id="rId16"/>
    <p:sldId id="274" r:id="rId17"/>
    <p:sldId id="275" r:id="rId18"/>
    <p:sldId id="276" r:id="rId19"/>
    <p:sldId id="266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76162" autoAdjust="0"/>
  </p:normalViewPr>
  <p:slideViewPr>
    <p:cSldViewPr snapToGrid="0">
      <p:cViewPr varScale="1">
        <p:scale>
          <a:sx n="100" d="100"/>
          <a:sy n="100" d="100"/>
        </p:scale>
        <p:origin x="-98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55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EE4F3-683C-4511-97B7-5A8AFC250124}" type="doc">
      <dgm:prSet loTypeId="urn:microsoft.com/office/officeart/2005/8/layout/hierarchy4" loCatId="relationship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3DB350D3-D070-480F-A373-2BAFDB8195B7}">
      <dgm:prSet phldrT="[Text]" custT="1"/>
      <dgm:spPr/>
      <dgm:t>
        <a:bodyPr/>
        <a:lstStyle/>
        <a:p>
          <a:r>
            <a:rPr lang="en-US" sz="4000" noProof="0" dirty="0" smtClean="0"/>
            <a:t>Design Pattern</a:t>
          </a:r>
          <a:endParaRPr lang="en-US" sz="4000" noProof="0" dirty="0"/>
        </a:p>
      </dgm:t>
    </dgm:pt>
    <dgm:pt modelId="{2D1DC300-F403-420B-B98B-25608F872BA7}" type="parTrans" cxnId="{92FC7C5E-60EE-459E-A0C8-1F1094696FA3}">
      <dgm:prSet/>
      <dgm:spPr/>
      <dgm:t>
        <a:bodyPr/>
        <a:lstStyle/>
        <a:p>
          <a:endParaRPr lang="en-US" noProof="0"/>
        </a:p>
      </dgm:t>
    </dgm:pt>
    <dgm:pt modelId="{6776375E-0591-4859-BF70-70996AC991A0}" type="sibTrans" cxnId="{92FC7C5E-60EE-459E-A0C8-1F1094696FA3}">
      <dgm:prSet/>
      <dgm:spPr/>
      <dgm:t>
        <a:bodyPr/>
        <a:lstStyle/>
        <a:p>
          <a:endParaRPr lang="en-US" noProof="0"/>
        </a:p>
      </dgm:t>
    </dgm:pt>
    <dgm:pt modelId="{D4C102DC-AD37-47CD-BB99-2F2A33D5F8E2}">
      <dgm:prSet phldrT="[Text]"/>
      <dgm:spPr/>
      <dgm:t>
        <a:bodyPr/>
        <a:lstStyle/>
        <a:p>
          <a:r>
            <a:rPr lang="en-US" noProof="0" dirty="0"/>
            <a:t>Name</a:t>
          </a:r>
        </a:p>
      </dgm:t>
    </dgm:pt>
    <dgm:pt modelId="{D087E2CD-E01A-4DDF-B88E-B9657999E0A8}" type="parTrans" cxnId="{1CB1A071-F6F7-4ECD-81CA-0D6CA5C5D7CC}">
      <dgm:prSet/>
      <dgm:spPr/>
      <dgm:t>
        <a:bodyPr/>
        <a:lstStyle/>
        <a:p>
          <a:endParaRPr lang="en-US" noProof="0"/>
        </a:p>
      </dgm:t>
    </dgm:pt>
    <dgm:pt modelId="{492721F1-4A27-4F1A-B1B2-79454EDF10AB}" type="sibTrans" cxnId="{1CB1A071-F6F7-4ECD-81CA-0D6CA5C5D7CC}">
      <dgm:prSet/>
      <dgm:spPr/>
      <dgm:t>
        <a:bodyPr/>
        <a:lstStyle/>
        <a:p>
          <a:endParaRPr lang="en-US" noProof="0"/>
        </a:p>
      </dgm:t>
    </dgm:pt>
    <dgm:pt modelId="{2C806EE0-B478-44C0-9427-EA8DDCA8C682}">
      <dgm:prSet phldrT="[Text]" custT="1"/>
      <dgm:spPr/>
      <dgm:t>
        <a:bodyPr/>
        <a:lstStyle/>
        <a:p>
          <a:r>
            <a:rPr lang="en-US" sz="1200" noProof="0" dirty="0" smtClean="0"/>
            <a:t>Improves communication</a:t>
          </a:r>
          <a:endParaRPr lang="en-US" sz="1200" noProof="0" dirty="0"/>
        </a:p>
      </dgm:t>
    </dgm:pt>
    <dgm:pt modelId="{2BD4FD85-5432-429F-8C16-DB1A5BD8EEA1}" type="parTrans" cxnId="{42DF3BD6-08EE-4095-A7DD-E8DAB93B33F8}">
      <dgm:prSet/>
      <dgm:spPr/>
      <dgm:t>
        <a:bodyPr/>
        <a:lstStyle/>
        <a:p>
          <a:endParaRPr lang="en-US" noProof="0"/>
        </a:p>
      </dgm:t>
    </dgm:pt>
    <dgm:pt modelId="{495B064B-7FF4-4FC4-9CBF-4B6A4EF4C0A2}" type="sibTrans" cxnId="{42DF3BD6-08EE-4095-A7DD-E8DAB93B33F8}">
      <dgm:prSet/>
      <dgm:spPr/>
      <dgm:t>
        <a:bodyPr/>
        <a:lstStyle/>
        <a:p>
          <a:endParaRPr lang="en-US" noProof="0"/>
        </a:p>
      </dgm:t>
    </dgm:pt>
    <dgm:pt modelId="{BC5556E5-78C6-42FF-8133-53FBDA12667C}">
      <dgm:prSet phldrT="[Text]"/>
      <dgm:spPr/>
      <dgm:t>
        <a:bodyPr/>
        <a:lstStyle/>
        <a:p>
          <a:r>
            <a:rPr lang="en-US" noProof="0" dirty="0"/>
            <a:t>Problem</a:t>
          </a:r>
        </a:p>
      </dgm:t>
    </dgm:pt>
    <dgm:pt modelId="{F64956ED-9D47-49EA-B7F0-D36FABF16590}" type="parTrans" cxnId="{7C0F0020-F059-4C2C-BC71-39E453B306E7}">
      <dgm:prSet/>
      <dgm:spPr/>
      <dgm:t>
        <a:bodyPr/>
        <a:lstStyle/>
        <a:p>
          <a:endParaRPr lang="en-US" noProof="0"/>
        </a:p>
      </dgm:t>
    </dgm:pt>
    <dgm:pt modelId="{7F9BDBAF-34EE-43C0-A98A-9A5C9599DCF8}" type="sibTrans" cxnId="{7C0F0020-F059-4C2C-BC71-39E453B306E7}">
      <dgm:prSet/>
      <dgm:spPr/>
      <dgm:t>
        <a:bodyPr/>
        <a:lstStyle/>
        <a:p>
          <a:endParaRPr lang="en-US" noProof="0"/>
        </a:p>
      </dgm:t>
    </dgm:pt>
    <dgm:pt modelId="{9B2681F0-B283-4747-8214-1C90EE3D9836}">
      <dgm:prSet phldrT="[Text]" custT="1"/>
      <dgm:spPr/>
      <dgm:t>
        <a:bodyPr/>
        <a:lstStyle/>
        <a:p>
          <a:r>
            <a:rPr lang="en-US" sz="1200" noProof="0" dirty="0"/>
            <a:t>When to apply the pattern</a:t>
          </a:r>
        </a:p>
      </dgm:t>
    </dgm:pt>
    <dgm:pt modelId="{CF761C0A-748C-49B7-B8C6-B48C03590FDD}" type="parTrans" cxnId="{066D888D-2D39-4B27-B8D3-5FA36793FFF3}">
      <dgm:prSet/>
      <dgm:spPr/>
      <dgm:t>
        <a:bodyPr/>
        <a:lstStyle/>
        <a:p>
          <a:endParaRPr lang="en-US" noProof="0"/>
        </a:p>
      </dgm:t>
    </dgm:pt>
    <dgm:pt modelId="{53E454C6-E1B2-44C9-9F81-B362D08A9553}" type="sibTrans" cxnId="{066D888D-2D39-4B27-B8D3-5FA36793FFF3}">
      <dgm:prSet/>
      <dgm:spPr/>
      <dgm:t>
        <a:bodyPr/>
        <a:lstStyle/>
        <a:p>
          <a:endParaRPr lang="en-US" noProof="0"/>
        </a:p>
      </dgm:t>
    </dgm:pt>
    <dgm:pt modelId="{B31ECDD2-BAC2-402E-95D3-7DFF626F9D9D}">
      <dgm:prSet phldrT="[Text]"/>
      <dgm:spPr/>
      <dgm:t>
        <a:bodyPr/>
        <a:lstStyle/>
        <a:p>
          <a:r>
            <a:rPr lang="en-US" noProof="0" dirty="0"/>
            <a:t>Solution</a:t>
          </a:r>
        </a:p>
      </dgm:t>
    </dgm:pt>
    <dgm:pt modelId="{17EF6E3D-3027-4F7F-A679-17A3AA43122A}" type="parTrans" cxnId="{B1144B41-E2E2-44D4-A4DE-4F61157D8699}">
      <dgm:prSet/>
      <dgm:spPr/>
      <dgm:t>
        <a:bodyPr/>
        <a:lstStyle/>
        <a:p>
          <a:endParaRPr lang="en-US" noProof="0"/>
        </a:p>
      </dgm:t>
    </dgm:pt>
    <dgm:pt modelId="{95586543-D5F0-462E-9F46-1788F9D111DB}" type="sibTrans" cxnId="{B1144B41-E2E2-44D4-A4DE-4F61157D8699}">
      <dgm:prSet/>
      <dgm:spPr/>
      <dgm:t>
        <a:bodyPr/>
        <a:lstStyle/>
        <a:p>
          <a:endParaRPr lang="en-US" noProof="0"/>
        </a:p>
      </dgm:t>
    </dgm:pt>
    <dgm:pt modelId="{2B7D9824-AF88-4392-A5DC-CA3C07DC9C6C}">
      <dgm:prSet phldrT="[Text]"/>
      <dgm:spPr/>
      <dgm:t>
        <a:bodyPr/>
        <a:lstStyle/>
        <a:p>
          <a:r>
            <a:rPr lang="en-US" noProof="0" dirty="0"/>
            <a:t>Consequences</a:t>
          </a:r>
        </a:p>
      </dgm:t>
    </dgm:pt>
    <dgm:pt modelId="{78A8D7E4-85C5-4B4B-AF3D-7C31D5E78903}" type="parTrans" cxnId="{059433E4-3C75-4303-A55F-6827AAF3F221}">
      <dgm:prSet/>
      <dgm:spPr/>
      <dgm:t>
        <a:bodyPr/>
        <a:lstStyle/>
        <a:p>
          <a:endParaRPr lang="en-US" noProof="0"/>
        </a:p>
      </dgm:t>
    </dgm:pt>
    <dgm:pt modelId="{124BBBDD-5460-46E3-9CE7-A595C3860981}" type="sibTrans" cxnId="{059433E4-3C75-4303-A55F-6827AAF3F221}">
      <dgm:prSet/>
      <dgm:spPr/>
      <dgm:t>
        <a:bodyPr/>
        <a:lstStyle/>
        <a:p>
          <a:endParaRPr lang="en-US" noProof="0"/>
        </a:p>
      </dgm:t>
    </dgm:pt>
    <dgm:pt modelId="{FF649322-2DE1-4D80-8160-739B3E351948}">
      <dgm:prSet phldrT="[Text]" custT="1"/>
      <dgm:spPr/>
      <dgm:t>
        <a:bodyPr/>
        <a:lstStyle/>
        <a:p>
          <a:r>
            <a:rPr lang="en-US" sz="1200" noProof="0" dirty="0" smtClean="0"/>
            <a:t>Provides template</a:t>
          </a:r>
          <a:endParaRPr lang="en-US" sz="1200" noProof="0" dirty="0"/>
        </a:p>
      </dgm:t>
    </dgm:pt>
    <dgm:pt modelId="{70B9557A-6C63-4E64-9847-B45B9FC1EB8E}" type="parTrans" cxnId="{B05D0EAE-2B3A-4941-A82B-7CEFBDCECEED}">
      <dgm:prSet/>
      <dgm:spPr/>
      <dgm:t>
        <a:bodyPr/>
        <a:lstStyle/>
        <a:p>
          <a:endParaRPr lang="en-US" noProof="0"/>
        </a:p>
      </dgm:t>
    </dgm:pt>
    <dgm:pt modelId="{25CE3E1B-7706-4B01-A873-1789FA5F1DCE}" type="sibTrans" cxnId="{B05D0EAE-2B3A-4941-A82B-7CEFBDCECEED}">
      <dgm:prSet/>
      <dgm:spPr/>
      <dgm:t>
        <a:bodyPr/>
        <a:lstStyle/>
        <a:p>
          <a:endParaRPr lang="en-US" noProof="0"/>
        </a:p>
      </dgm:t>
    </dgm:pt>
    <dgm:pt modelId="{16234E93-217B-4CEB-84B0-8ADBB9E4ED0C}">
      <dgm:prSet phldrT="[Text]" custT="1"/>
      <dgm:spPr/>
      <dgm:t>
        <a:bodyPr/>
        <a:lstStyle/>
        <a:p>
          <a:r>
            <a:rPr lang="en-US" sz="1100" noProof="0" dirty="0" smtClean="0"/>
            <a:t>Impact on flexibility and extensibility</a:t>
          </a:r>
          <a:endParaRPr lang="en-US" sz="1100" noProof="0" dirty="0"/>
        </a:p>
      </dgm:t>
    </dgm:pt>
    <dgm:pt modelId="{8751D7D2-2B15-4279-B342-120CB1E8C90A}" type="parTrans" cxnId="{C3F02D59-3FE4-43B0-B41C-8C6380D340A1}">
      <dgm:prSet/>
      <dgm:spPr/>
      <dgm:t>
        <a:bodyPr/>
        <a:lstStyle/>
        <a:p>
          <a:endParaRPr lang="en-US" noProof="0"/>
        </a:p>
      </dgm:t>
    </dgm:pt>
    <dgm:pt modelId="{337C8003-9029-44E8-9208-3240A19AEF93}" type="sibTrans" cxnId="{C3F02D59-3FE4-43B0-B41C-8C6380D340A1}">
      <dgm:prSet/>
      <dgm:spPr/>
      <dgm:t>
        <a:bodyPr/>
        <a:lstStyle/>
        <a:p>
          <a:endParaRPr lang="en-US" noProof="0"/>
        </a:p>
      </dgm:t>
    </dgm:pt>
    <dgm:pt modelId="{75D6605A-996E-4493-B95D-8FE91191D101}">
      <dgm:prSet phldrT="[Text]" custT="1"/>
      <dgm:spPr/>
      <dgm:t>
        <a:bodyPr/>
        <a:lstStyle/>
        <a:p>
          <a:r>
            <a:rPr lang="en-US" sz="1200" noProof="0" dirty="0"/>
            <a:t>Trade-offs</a:t>
          </a:r>
        </a:p>
      </dgm:t>
    </dgm:pt>
    <dgm:pt modelId="{44A58A14-40B6-44C9-AB78-3DB54266CA72}" type="parTrans" cxnId="{556D3E4B-3929-4A83-835F-0BFF07E1E196}">
      <dgm:prSet/>
      <dgm:spPr/>
      <dgm:t>
        <a:bodyPr/>
        <a:lstStyle/>
        <a:p>
          <a:endParaRPr lang="en-US" noProof="0"/>
        </a:p>
      </dgm:t>
    </dgm:pt>
    <dgm:pt modelId="{B3331910-407C-4824-A180-AAAF015EE304}" type="sibTrans" cxnId="{556D3E4B-3929-4A83-835F-0BFF07E1E196}">
      <dgm:prSet/>
      <dgm:spPr/>
      <dgm:t>
        <a:bodyPr/>
        <a:lstStyle/>
        <a:p>
          <a:endParaRPr lang="en-US" noProof="0"/>
        </a:p>
      </dgm:t>
    </dgm:pt>
    <dgm:pt modelId="{A856D2D8-9D8D-4099-B296-386A05A8AD39}">
      <dgm:prSet phldrT="[Text]" custT="1"/>
      <dgm:spPr/>
      <dgm:t>
        <a:bodyPr/>
        <a:lstStyle/>
        <a:p>
          <a:r>
            <a:rPr lang="en-US" sz="1200" noProof="0" dirty="0"/>
            <a:t>Language / Implementation issues</a:t>
          </a:r>
        </a:p>
      </dgm:t>
    </dgm:pt>
    <dgm:pt modelId="{D451141E-7978-4B42-9B71-84DF73859511}" type="parTrans" cxnId="{01156F1A-82A7-47CF-B8CC-D3396956E48D}">
      <dgm:prSet/>
      <dgm:spPr/>
      <dgm:t>
        <a:bodyPr/>
        <a:lstStyle/>
        <a:p>
          <a:endParaRPr lang="en-US" noProof="0"/>
        </a:p>
      </dgm:t>
    </dgm:pt>
    <dgm:pt modelId="{2A88593D-82A9-43CB-A40E-28119D15DC4F}" type="sibTrans" cxnId="{01156F1A-82A7-47CF-B8CC-D3396956E48D}">
      <dgm:prSet/>
      <dgm:spPr/>
      <dgm:t>
        <a:bodyPr/>
        <a:lstStyle/>
        <a:p>
          <a:endParaRPr lang="en-US" noProof="0"/>
        </a:p>
      </dgm:t>
    </dgm:pt>
    <dgm:pt modelId="{C544CF65-64CD-4A43-9EDD-49C4F05D95D6}">
      <dgm:prSet phldrT="[Text]" custT="1"/>
      <dgm:spPr/>
      <dgm:t>
        <a:bodyPr/>
        <a:lstStyle/>
        <a:p>
          <a:r>
            <a:rPr lang="en-US" sz="1100" noProof="0" dirty="0" smtClean="0"/>
            <a:t>Description, Context, Symptomatic</a:t>
          </a:r>
          <a:endParaRPr lang="en-US" sz="1100" noProof="0" dirty="0"/>
        </a:p>
      </dgm:t>
    </dgm:pt>
    <dgm:pt modelId="{8543370B-46C1-4AEC-8D98-1F3D01220233}" type="parTrans" cxnId="{5B7B8394-E46F-4439-BE3D-F44B238BC2B3}">
      <dgm:prSet/>
      <dgm:spPr/>
      <dgm:t>
        <a:bodyPr/>
        <a:lstStyle/>
        <a:p>
          <a:endParaRPr lang="en-US" noProof="0"/>
        </a:p>
      </dgm:t>
    </dgm:pt>
    <dgm:pt modelId="{1D7B12A0-0894-42BD-92A5-1966DA310D65}" type="sibTrans" cxnId="{5B7B8394-E46F-4439-BE3D-F44B238BC2B3}">
      <dgm:prSet/>
      <dgm:spPr/>
      <dgm:t>
        <a:bodyPr/>
        <a:lstStyle/>
        <a:p>
          <a:endParaRPr lang="en-US" noProof="0"/>
        </a:p>
      </dgm:t>
    </dgm:pt>
    <dgm:pt modelId="{4CE6E755-3F9B-45F1-BDB2-661286C99B6A}">
      <dgm:prSet phldrT="[Text]" custT="1"/>
      <dgm:spPr/>
      <dgm:t>
        <a:bodyPr/>
        <a:lstStyle/>
        <a:p>
          <a:r>
            <a:rPr lang="en-US" sz="1200" noProof="0" dirty="0"/>
            <a:t>How can the problem be solved</a:t>
          </a:r>
        </a:p>
      </dgm:t>
    </dgm:pt>
    <dgm:pt modelId="{250ECBA3-6F00-4C2B-AD51-7E9AA38481F2}" type="parTrans" cxnId="{8CA27C36-C6F5-485B-B9DC-E39908166013}">
      <dgm:prSet/>
      <dgm:spPr/>
      <dgm:t>
        <a:bodyPr/>
        <a:lstStyle/>
        <a:p>
          <a:endParaRPr lang="en-US" noProof="0"/>
        </a:p>
      </dgm:t>
    </dgm:pt>
    <dgm:pt modelId="{BD83B2C2-D3C2-4783-9D50-9A421480E391}" type="sibTrans" cxnId="{8CA27C36-C6F5-485B-B9DC-E39908166013}">
      <dgm:prSet/>
      <dgm:spPr/>
      <dgm:t>
        <a:bodyPr/>
        <a:lstStyle/>
        <a:p>
          <a:endParaRPr lang="en-US" noProof="0"/>
        </a:p>
      </dgm:t>
    </dgm:pt>
    <dgm:pt modelId="{5251050C-A92E-4690-B5D0-7A8370A08314}" type="pres">
      <dgm:prSet presAssocID="{A51EE4F3-683C-4511-97B7-5A8AFC25012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EB519A1-020E-4BE8-8E55-BC4880CDEBF6}" type="pres">
      <dgm:prSet presAssocID="{3DB350D3-D070-480F-A373-2BAFDB8195B7}" presName="vertOne" presStyleCnt="0"/>
      <dgm:spPr/>
    </dgm:pt>
    <dgm:pt modelId="{F1CA5073-1ECB-4B55-BDA4-AC7FC9CAF784}" type="pres">
      <dgm:prSet presAssocID="{3DB350D3-D070-480F-A373-2BAFDB8195B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52A1FE6-7267-4C4F-A268-082AEE91A1BE}" type="pres">
      <dgm:prSet presAssocID="{3DB350D3-D070-480F-A373-2BAFDB8195B7}" presName="parTransOne" presStyleCnt="0"/>
      <dgm:spPr/>
    </dgm:pt>
    <dgm:pt modelId="{90ED7BCE-CBC5-4E62-9A90-48F9804EDAB6}" type="pres">
      <dgm:prSet presAssocID="{3DB350D3-D070-480F-A373-2BAFDB8195B7}" presName="horzOne" presStyleCnt="0"/>
      <dgm:spPr/>
    </dgm:pt>
    <dgm:pt modelId="{995BA360-D4D8-4991-9DCD-C51802A7B859}" type="pres">
      <dgm:prSet presAssocID="{D4C102DC-AD37-47CD-BB99-2F2A33D5F8E2}" presName="vertTwo" presStyleCnt="0"/>
      <dgm:spPr/>
    </dgm:pt>
    <dgm:pt modelId="{83E83D5C-94AD-4C1C-8EA7-CB61019CDFD5}" type="pres">
      <dgm:prSet presAssocID="{D4C102DC-AD37-47CD-BB99-2F2A33D5F8E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A78EC5E-D685-4ECF-8089-7AF70F8AD813}" type="pres">
      <dgm:prSet presAssocID="{D4C102DC-AD37-47CD-BB99-2F2A33D5F8E2}" presName="parTransTwo" presStyleCnt="0"/>
      <dgm:spPr/>
    </dgm:pt>
    <dgm:pt modelId="{98BE0C50-BAEF-4C23-A19D-59AC2B758EBA}" type="pres">
      <dgm:prSet presAssocID="{D4C102DC-AD37-47CD-BB99-2F2A33D5F8E2}" presName="horzTwo" presStyleCnt="0"/>
      <dgm:spPr/>
    </dgm:pt>
    <dgm:pt modelId="{BBC9A9A3-0E55-42E3-BC22-5F204277CA84}" type="pres">
      <dgm:prSet presAssocID="{2C806EE0-B478-44C0-9427-EA8DDCA8C682}" presName="vertThree" presStyleCnt="0"/>
      <dgm:spPr/>
    </dgm:pt>
    <dgm:pt modelId="{029DDB1F-127D-407C-ACD5-D5BB1741BCD4}" type="pres">
      <dgm:prSet presAssocID="{2C806EE0-B478-44C0-9427-EA8DDCA8C682}" presName="txThree" presStyleLbl="node3" presStyleIdx="0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197670-ED07-44D7-98C2-CE5421BE51CE}" type="pres">
      <dgm:prSet presAssocID="{2C806EE0-B478-44C0-9427-EA8DDCA8C682}" presName="horzThree" presStyleCnt="0"/>
      <dgm:spPr/>
    </dgm:pt>
    <dgm:pt modelId="{837CB4A4-CE37-442C-8360-BF81D050F009}" type="pres">
      <dgm:prSet presAssocID="{492721F1-4A27-4F1A-B1B2-79454EDF10AB}" presName="sibSpaceTwo" presStyleCnt="0"/>
      <dgm:spPr/>
    </dgm:pt>
    <dgm:pt modelId="{5196E8C5-F408-4BA8-9EFF-504DF41305EF}" type="pres">
      <dgm:prSet presAssocID="{BC5556E5-78C6-42FF-8133-53FBDA12667C}" presName="vertTwo" presStyleCnt="0"/>
      <dgm:spPr/>
    </dgm:pt>
    <dgm:pt modelId="{D5B63C8F-BC39-4519-BC71-B79549B4A2B4}" type="pres">
      <dgm:prSet presAssocID="{BC5556E5-78C6-42FF-8133-53FBDA12667C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B28350-5163-4DE1-8B18-D386672054F7}" type="pres">
      <dgm:prSet presAssocID="{BC5556E5-78C6-42FF-8133-53FBDA12667C}" presName="parTransTwo" presStyleCnt="0"/>
      <dgm:spPr/>
    </dgm:pt>
    <dgm:pt modelId="{702DB656-C9F0-4138-927F-DD0ACEF06D46}" type="pres">
      <dgm:prSet presAssocID="{BC5556E5-78C6-42FF-8133-53FBDA12667C}" presName="horzTwo" presStyleCnt="0"/>
      <dgm:spPr/>
    </dgm:pt>
    <dgm:pt modelId="{091481D4-3740-4614-A1D0-BC8C55C0043F}" type="pres">
      <dgm:prSet presAssocID="{9B2681F0-B283-4747-8214-1C90EE3D9836}" presName="vertThree" presStyleCnt="0"/>
      <dgm:spPr/>
    </dgm:pt>
    <dgm:pt modelId="{67A03939-BD22-4529-B0AD-114986C6EE11}" type="pres">
      <dgm:prSet presAssocID="{9B2681F0-B283-4747-8214-1C90EE3D9836}" presName="txThree" presStyleLbl="node3" presStyleIdx="1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CD91C8B-2DB5-461F-A5DF-DC576CB6BA37}" type="pres">
      <dgm:prSet presAssocID="{9B2681F0-B283-4747-8214-1C90EE3D9836}" presName="horzThree" presStyleCnt="0"/>
      <dgm:spPr/>
    </dgm:pt>
    <dgm:pt modelId="{08D027EA-12AB-4EDB-8531-F499CFBF3004}" type="pres">
      <dgm:prSet presAssocID="{53E454C6-E1B2-44C9-9F81-B362D08A9553}" presName="sibSpaceThree" presStyleCnt="0"/>
      <dgm:spPr/>
    </dgm:pt>
    <dgm:pt modelId="{50217622-81D9-47CA-AA68-FE13800FAB49}" type="pres">
      <dgm:prSet presAssocID="{C544CF65-64CD-4A43-9EDD-49C4F05D95D6}" presName="vertThree" presStyleCnt="0"/>
      <dgm:spPr/>
    </dgm:pt>
    <dgm:pt modelId="{6F57AA7E-BF37-4B9B-9AA7-E2D287BB939D}" type="pres">
      <dgm:prSet presAssocID="{C544CF65-64CD-4A43-9EDD-49C4F05D95D6}" presName="txThree" presStyleLbl="node3" presStyleIdx="2" presStyleCnt="8" custScaleY="6699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D0FB13-4740-44A4-B45C-92831C509C2A}" type="pres">
      <dgm:prSet presAssocID="{C544CF65-64CD-4A43-9EDD-49C4F05D95D6}" presName="horzThree" presStyleCnt="0"/>
      <dgm:spPr/>
    </dgm:pt>
    <dgm:pt modelId="{DF8F16B4-9FA2-4DB1-9206-98F8AF2E2CC6}" type="pres">
      <dgm:prSet presAssocID="{7F9BDBAF-34EE-43C0-A98A-9A5C9599DCF8}" presName="sibSpaceTwo" presStyleCnt="0"/>
      <dgm:spPr/>
    </dgm:pt>
    <dgm:pt modelId="{B71465F4-49D3-48B3-8BE7-CFEE94E2BB69}" type="pres">
      <dgm:prSet presAssocID="{B31ECDD2-BAC2-402E-95D3-7DFF626F9D9D}" presName="vertTwo" presStyleCnt="0"/>
      <dgm:spPr/>
    </dgm:pt>
    <dgm:pt modelId="{9E464E03-ADCA-4ED8-AEB1-693D4142908E}" type="pres">
      <dgm:prSet presAssocID="{B31ECDD2-BAC2-402E-95D3-7DFF626F9D9D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C64EE96-B7CC-4955-A1D6-AEF4DFCC73FB}" type="pres">
      <dgm:prSet presAssocID="{B31ECDD2-BAC2-402E-95D3-7DFF626F9D9D}" presName="parTransTwo" presStyleCnt="0"/>
      <dgm:spPr/>
    </dgm:pt>
    <dgm:pt modelId="{7C1AFB78-33A7-4655-8DEF-515F7FB5E33C}" type="pres">
      <dgm:prSet presAssocID="{B31ECDD2-BAC2-402E-95D3-7DFF626F9D9D}" presName="horzTwo" presStyleCnt="0"/>
      <dgm:spPr/>
    </dgm:pt>
    <dgm:pt modelId="{4540A9FE-3BEF-425B-9853-0300B53C1C3D}" type="pres">
      <dgm:prSet presAssocID="{FF649322-2DE1-4D80-8160-739B3E351948}" presName="vertThree" presStyleCnt="0"/>
      <dgm:spPr/>
    </dgm:pt>
    <dgm:pt modelId="{7C68D11E-6D6C-4154-9052-DAA5FAB04448}" type="pres">
      <dgm:prSet presAssocID="{FF649322-2DE1-4D80-8160-739B3E351948}" presName="txThree" presStyleLbl="node3" presStyleIdx="3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EBC3550-0B56-4828-AE7D-A8512EE9C28B}" type="pres">
      <dgm:prSet presAssocID="{FF649322-2DE1-4D80-8160-739B3E351948}" presName="horzThree" presStyleCnt="0"/>
      <dgm:spPr/>
    </dgm:pt>
    <dgm:pt modelId="{C3E403CF-4D66-44DE-9DA6-B89EE4EB9B99}" type="pres">
      <dgm:prSet presAssocID="{25CE3E1B-7706-4B01-A873-1789FA5F1DCE}" presName="sibSpaceThree" presStyleCnt="0"/>
      <dgm:spPr/>
    </dgm:pt>
    <dgm:pt modelId="{EA477DCC-A942-4F58-98B4-6F9D0F313813}" type="pres">
      <dgm:prSet presAssocID="{4CE6E755-3F9B-45F1-BDB2-661286C99B6A}" presName="vertThree" presStyleCnt="0"/>
      <dgm:spPr/>
    </dgm:pt>
    <dgm:pt modelId="{012E50F3-EDE5-444B-A931-0C64AB72CD04}" type="pres">
      <dgm:prSet presAssocID="{4CE6E755-3F9B-45F1-BDB2-661286C99B6A}" presName="txThree" presStyleLbl="node3" presStyleIdx="4" presStyleCnt="8" custScaleY="6828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2A7FA7D-6EB7-4C02-8F78-E4017002EE37}" type="pres">
      <dgm:prSet presAssocID="{4CE6E755-3F9B-45F1-BDB2-661286C99B6A}" presName="horzThree" presStyleCnt="0"/>
      <dgm:spPr/>
    </dgm:pt>
    <dgm:pt modelId="{403D7FDD-531F-45FF-A859-0C9524BB6853}" type="pres">
      <dgm:prSet presAssocID="{95586543-D5F0-462E-9F46-1788F9D111DB}" presName="sibSpaceTwo" presStyleCnt="0"/>
      <dgm:spPr/>
    </dgm:pt>
    <dgm:pt modelId="{54B54D12-BC78-461E-800A-C2998901D111}" type="pres">
      <dgm:prSet presAssocID="{2B7D9824-AF88-4392-A5DC-CA3C07DC9C6C}" presName="vertTwo" presStyleCnt="0"/>
      <dgm:spPr/>
    </dgm:pt>
    <dgm:pt modelId="{EFA9A04D-2828-41DB-B047-E703EA2DAD07}" type="pres">
      <dgm:prSet presAssocID="{2B7D9824-AF88-4392-A5DC-CA3C07DC9C6C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315AC77-4265-4B3D-A0FF-A8D96A869E08}" type="pres">
      <dgm:prSet presAssocID="{2B7D9824-AF88-4392-A5DC-CA3C07DC9C6C}" presName="parTransTwo" presStyleCnt="0"/>
      <dgm:spPr/>
    </dgm:pt>
    <dgm:pt modelId="{DF741BAE-4198-4F97-82F7-D620170A1F49}" type="pres">
      <dgm:prSet presAssocID="{2B7D9824-AF88-4392-A5DC-CA3C07DC9C6C}" presName="horzTwo" presStyleCnt="0"/>
      <dgm:spPr/>
    </dgm:pt>
    <dgm:pt modelId="{5235E144-7302-4FA5-9CF1-750EA79526A7}" type="pres">
      <dgm:prSet presAssocID="{16234E93-217B-4CEB-84B0-8ADBB9E4ED0C}" presName="vertThree" presStyleCnt="0"/>
      <dgm:spPr/>
    </dgm:pt>
    <dgm:pt modelId="{3D44DD11-1F2C-48DB-ACBD-7B992443A5D5}" type="pres">
      <dgm:prSet presAssocID="{16234E93-217B-4CEB-84B0-8ADBB9E4ED0C}" presName="txThree" presStyleLbl="node3" presStyleIdx="5" presStyleCnt="8" custScaleY="67628" custLinFactNeighborX="-1955" custLinFactNeighborY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B4895D-3B27-455B-B139-D85B24FCD704}" type="pres">
      <dgm:prSet presAssocID="{16234E93-217B-4CEB-84B0-8ADBB9E4ED0C}" presName="horzThree" presStyleCnt="0"/>
      <dgm:spPr/>
    </dgm:pt>
    <dgm:pt modelId="{04574D9A-1B64-40C2-9CA9-7EEF96A85631}" type="pres">
      <dgm:prSet presAssocID="{337C8003-9029-44E8-9208-3240A19AEF93}" presName="sibSpaceThree" presStyleCnt="0"/>
      <dgm:spPr/>
    </dgm:pt>
    <dgm:pt modelId="{C246A57D-103A-453E-8A09-08508E7DDA96}" type="pres">
      <dgm:prSet presAssocID="{75D6605A-996E-4493-B95D-8FE91191D101}" presName="vertThree" presStyleCnt="0"/>
      <dgm:spPr/>
    </dgm:pt>
    <dgm:pt modelId="{3B7B11BF-1FA6-4038-B663-81EB430F264A}" type="pres">
      <dgm:prSet presAssocID="{75D6605A-996E-4493-B95D-8FE91191D101}" presName="txThree" presStyleLbl="node3" presStyleIdx="6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0E5F819-A342-4B5A-B403-243CE5BDA4F5}" type="pres">
      <dgm:prSet presAssocID="{75D6605A-996E-4493-B95D-8FE91191D101}" presName="horzThree" presStyleCnt="0"/>
      <dgm:spPr/>
    </dgm:pt>
    <dgm:pt modelId="{FC8C4238-9044-49E4-9647-F7C54AE25592}" type="pres">
      <dgm:prSet presAssocID="{B3331910-407C-4824-A180-AAAF015EE304}" presName="sibSpaceThree" presStyleCnt="0"/>
      <dgm:spPr/>
    </dgm:pt>
    <dgm:pt modelId="{D3F24B65-E175-4D77-8E10-165784A4483B}" type="pres">
      <dgm:prSet presAssocID="{A856D2D8-9D8D-4099-B296-386A05A8AD39}" presName="vertThree" presStyleCnt="0"/>
      <dgm:spPr/>
    </dgm:pt>
    <dgm:pt modelId="{A472835F-C15D-4DC2-AF59-91D3BD1F1A68}" type="pres">
      <dgm:prSet presAssocID="{A856D2D8-9D8D-4099-B296-386A05A8AD39}" presName="txThree" presStyleLbl="node3" presStyleIdx="7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814A13-D9B4-4F10-A49D-94C922FFDF23}" type="pres">
      <dgm:prSet presAssocID="{A856D2D8-9D8D-4099-B296-386A05A8AD39}" presName="horzThree" presStyleCnt="0"/>
      <dgm:spPr/>
    </dgm:pt>
  </dgm:ptLst>
  <dgm:cxnLst>
    <dgm:cxn modelId="{1D436623-3ACA-485E-8FBF-77977D571958}" type="presOf" srcId="{C544CF65-64CD-4A43-9EDD-49C4F05D95D6}" destId="{6F57AA7E-BF37-4B9B-9AA7-E2D287BB939D}" srcOrd="0" destOrd="0" presId="urn:microsoft.com/office/officeart/2005/8/layout/hierarchy4"/>
    <dgm:cxn modelId="{F634FB80-4CBB-40C4-9D73-CA1337A2DEAA}" type="presOf" srcId="{2B7D9824-AF88-4392-A5DC-CA3C07DC9C6C}" destId="{EFA9A04D-2828-41DB-B047-E703EA2DAD07}" srcOrd="0" destOrd="0" presId="urn:microsoft.com/office/officeart/2005/8/layout/hierarchy4"/>
    <dgm:cxn modelId="{5D6EE189-87CA-4A7A-8953-33FD948AF650}" type="presOf" srcId="{A856D2D8-9D8D-4099-B296-386A05A8AD39}" destId="{A472835F-C15D-4DC2-AF59-91D3BD1F1A68}" srcOrd="0" destOrd="0" presId="urn:microsoft.com/office/officeart/2005/8/layout/hierarchy4"/>
    <dgm:cxn modelId="{C3F02D59-3FE4-43B0-B41C-8C6380D340A1}" srcId="{2B7D9824-AF88-4392-A5DC-CA3C07DC9C6C}" destId="{16234E93-217B-4CEB-84B0-8ADBB9E4ED0C}" srcOrd="0" destOrd="0" parTransId="{8751D7D2-2B15-4279-B342-120CB1E8C90A}" sibTransId="{337C8003-9029-44E8-9208-3240A19AEF93}"/>
    <dgm:cxn modelId="{66064426-8FA3-403D-9C1A-13FFE01EDC8E}" type="presOf" srcId="{A51EE4F3-683C-4511-97B7-5A8AFC250124}" destId="{5251050C-A92E-4690-B5D0-7A8370A08314}" srcOrd="0" destOrd="0" presId="urn:microsoft.com/office/officeart/2005/8/layout/hierarchy4"/>
    <dgm:cxn modelId="{D2D4E269-B2ED-4B5C-AC8D-622BE84D0D5A}" type="presOf" srcId="{2C806EE0-B478-44C0-9427-EA8DDCA8C682}" destId="{029DDB1F-127D-407C-ACD5-D5BB1741BCD4}" srcOrd="0" destOrd="0" presId="urn:microsoft.com/office/officeart/2005/8/layout/hierarchy4"/>
    <dgm:cxn modelId="{42DF3BD6-08EE-4095-A7DD-E8DAB93B33F8}" srcId="{D4C102DC-AD37-47CD-BB99-2F2A33D5F8E2}" destId="{2C806EE0-B478-44C0-9427-EA8DDCA8C682}" srcOrd="0" destOrd="0" parTransId="{2BD4FD85-5432-429F-8C16-DB1A5BD8EEA1}" sibTransId="{495B064B-7FF4-4FC4-9CBF-4B6A4EF4C0A2}"/>
    <dgm:cxn modelId="{5B7B8394-E46F-4439-BE3D-F44B238BC2B3}" srcId="{BC5556E5-78C6-42FF-8133-53FBDA12667C}" destId="{C544CF65-64CD-4A43-9EDD-49C4F05D95D6}" srcOrd="1" destOrd="0" parTransId="{8543370B-46C1-4AEC-8D98-1F3D01220233}" sibTransId="{1D7B12A0-0894-42BD-92A5-1966DA310D65}"/>
    <dgm:cxn modelId="{2FB6D09A-8608-4510-BB74-29A1020AD26D}" type="presOf" srcId="{3DB350D3-D070-480F-A373-2BAFDB8195B7}" destId="{F1CA5073-1ECB-4B55-BDA4-AC7FC9CAF784}" srcOrd="0" destOrd="0" presId="urn:microsoft.com/office/officeart/2005/8/layout/hierarchy4"/>
    <dgm:cxn modelId="{B05D0EAE-2B3A-4941-A82B-7CEFBDCECEED}" srcId="{B31ECDD2-BAC2-402E-95D3-7DFF626F9D9D}" destId="{FF649322-2DE1-4D80-8160-739B3E351948}" srcOrd="0" destOrd="0" parTransId="{70B9557A-6C63-4E64-9847-B45B9FC1EB8E}" sibTransId="{25CE3E1B-7706-4B01-A873-1789FA5F1DCE}"/>
    <dgm:cxn modelId="{7E9F8B8A-B460-4FF8-9C7C-C2575A05AAAA}" type="presOf" srcId="{75D6605A-996E-4493-B95D-8FE91191D101}" destId="{3B7B11BF-1FA6-4038-B663-81EB430F264A}" srcOrd="0" destOrd="0" presId="urn:microsoft.com/office/officeart/2005/8/layout/hierarchy4"/>
    <dgm:cxn modelId="{3BA4BBCA-E418-4C70-A0CA-6A444756B1D7}" type="presOf" srcId="{BC5556E5-78C6-42FF-8133-53FBDA12667C}" destId="{D5B63C8F-BC39-4519-BC71-B79549B4A2B4}" srcOrd="0" destOrd="0" presId="urn:microsoft.com/office/officeart/2005/8/layout/hierarchy4"/>
    <dgm:cxn modelId="{066D888D-2D39-4B27-B8D3-5FA36793FFF3}" srcId="{BC5556E5-78C6-42FF-8133-53FBDA12667C}" destId="{9B2681F0-B283-4747-8214-1C90EE3D9836}" srcOrd="0" destOrd="0" parTransId="{CF761C0A-748C-49B7-B8C6-B48C03590FDD}" sibTransId="{53E454C6-E1B2-44C9-9F81-B362D08A9553}"/>
    <dgm:cxn modelId="{B0952E8F-1B06-4645-9FAE-AB6EFAD7BA6E}" type="presOf" srcId="{B31ECDD2-BAC2-402E-95D3-7DFF626F9D9D}" destId="{9E464E03-ADCA-4ED8-AEB1-693D4142908E}" srcOrd="0" destOrd="0" presId="urn:microsoft.com/office/officeart/2005/8/layout/hierarchy4"/>
    <dgm:cxn modelId="{059433E4-3C75-4303-A55F-6827AAF3F221}" srcId="{3DB350D3-D070-480F-A373-2BAFDB8195B7}" destId="{2B7D9824-AF88-4392-A5DC-CA3C07DC9C6C}" srcOrd="3" destOrd="0" parTransId="{78A8D7E4-85C5-4B4B-AF3D-7C31D5E78903}" sibTransId="{124BBBDD-5460-46E3-9CE7-A595C3860981}"/>
    <dgm:cxn modelId="{4A80113A-9FB3-4DE8-BF44-4BDADE2827CC}" type="presOf" srcId="{4CE6E755-3F9B-45F1-BDB2-661286C99B6A}" destId="{012E50F3-EDE5-444B-A931-0C64AB72CD04}" srcOrd="0" destOrd="0" presId="urn:microsoft.com/office/officeart/2005/8/layout/hierarchy4"/>
    <dgm:cxn modelId="{6D9F599F-22FB-47ED-BC54-69F9A24EA378}" type="presOf" srcId="{9B2681F0-B283-4747-8214-1C90EE3D9836}" destId="{67A03939-BD22-4529-B0AD-114986C6EE11}" srcOrd="0" destOrd="0" presId="urn:microsoft.com/office/officeart/2005/8/layout/hierarchy4"/>
    <dgm:cxn modelId="{92FC7C5E-60EE-459E-A0C8-1F1094696FA3}" srcId="{A51EE4F3-683C-4511-97B7-5A8AFC250124}" destId="{3DB350D3-D070-480F-A373-2BAFDB8195B7}" srcOrd="0" destOrd="0" parTransId="{2D1DC300-F403-420B-B98B-25608F872BA7}" sibTransId="{6776375E-0591-4859-BF70-70996AC991A0}"/>
    <dgm:cxn modelId="{8716FC74-F962-446E-AA1B-03A28113E6EB}" type="presOf" srcId="{16234E93-217B-4CEB-84B0-8ADBB9E4ED0C}" destId="{3D44DD11-1F2C-48DB-ACBD-7B992443A5D5}" srcOrd="0" destOrd="0" presId="urn:microsoft.com/office/officeart/2005/8/layout/hierarchy4"/>
    <dgm:cxn modelId="{1CB1A071-F6F7-4ECD-81CA-0D6CA5C5D7CC}" srcId="{3DB350D3-D070-480F-A373-2BAFDB8195B7}" destId="{D4C102DC-AD37-47CD-BB99-2F2A33D5F8E2}" srcOrd="0" destOrd="0" parTransId="{D087E2CD-E01A-4DDF-B88E-B9657999E0A8}" sibTransId="{492721F1-4A27-4F1A-B1B2-79454EDF10AB}"/>
    <dgm:cxn modelId="{CE783BDB-DDC8-42B1-B437-2C714652C8EA}" type="presOf" srcId="{D4C102DC-AD37-47CD-BB99-2F2A33D5F8E2}" destId="{83E83D5C-94AD-4C1C-8EA7-CB61019CDFD5}" srcOrd="0" destOrd="0" presId="urn:microsoft.com/office/officeart/2005/8/layout/hierarchy4"/>
    <dgm:cxn modelId="{1EE09E79-9FDC-4BF3-A67C-0AEDFC01516D}" type="presOf" srcId="{FF649322-2DE1-4D80-8160-739B3E351948}" destId="{7C68D11E-6D6C-4154-9052-DAA5FAB04448}" srcOrd="0" destOrd="0" presId="urn:microsoft.com/office/officeart/2005/8/layout/hierarchy4"/>
    <dgm:cxn modelId="{01156F1A-82A7-47CF-B8CC-D3396956E48D}" srcId="{2B7D9824-AF88-4392-A5DC-CA3C07DC9C6C}" destId="{A856D2D8-9D8D-4099-B296-386A05A8AD39}" srcOrd="2" destOrd="0" parTransId="{D451141E-7978-4B42-9B71-84DF73859511}" sibTransId="{2A88593D-82A9-43CB-A40E-28119D15DC4F}"/>
    <dgm:cxn modelId="{B1144B41-E2E2-44D4-A4DE-4F61157D8699}" srcId="{3DB350D3-D070-480F-A373-2BAFDB8195B7}" destId="{B31ECDD2-BAC2-402E-95D3-7DFF626F9D9D}" srcOrd="2" destOrd="0" parTransId="{17EF6E3D-3027-4F7F-A679-17A3AA43122A}" sibTransId="{95586543-D5F0-462E-9F46-1788F9D111DB}"/>
    <dgm:cxn modelId="{556D3E4B-3929-4A83-835F-0BFF07E1E196}" srcId="{2B7D9824-AF88-4392-A5DC-CA3C07DC9C6C}" destId="{75D6605A-996E-4493-B95D-8FE91191D101}" srcOrd="1" destOrd="0" parTransId="{44A58A14-40B6-44C9-AB78-3DB54266CA72}" sibTransId="{B3331910-407C-4824-A180-AAAF015EE304}"/>
    <dgm:cxn modelId="{8CA27C36-C6F5-485B-B9DC-E39908166013}" srcId="{B31ECDD2-BAC2-402E-95D3-7DFF626F9D9D}" destId="{4CE6E755-3F9B-45F1-BDB2-661286C99B6A}" srcOrd="1" destOrd="0" parTransId="{250ECBA3-6F00-4C2B-AD51-7E9AA38481F2}" sibTransId="{BD83B2C2-D3C2-4783-9D50-9A421480E391}"/>
    <dgm:cxn modelId="{7C0F0020-F059-4C2C-BC71-39E453B306E7}" srcId="{3DB350D3-D070-480F-A373-2BAFDB8195B7}" destId="{BC5556E5-78C6-42FF-8133-53FBDA12667C}" srcOrd="1" destOrd="0" parTransId="{F64956ED-9D47-49EA-B7F0-D36FABF16590}" sibTransId="{7F9BDBAF-34EE-43C0-A98A-9A5C9599DCF8}"/>
    <dgm:cxn modelId="{881DFCF2-6234-4B3E-AE41-55D4C7FB8765}" type="presParOf" srcId="{5251050C-A92E-4690-B5D0-7A8370A08314}" destId="{8EB519A1-020E-4BE8-8E55-BC4880CDEBF6}" srcOrd="0" destOrd="0" presId="urn:microsoft.com/office/officeart/2005/8/layout/hierarchy4"/>
    <dgm:cxn modelId="{FFF10DAA-89F0-420C-AFD6-200B79A788B7}" type="presParOf" srcId="{8EB519A1-020E-4BE8-8E55-BC4880CDEBF6}" destId="{F1CA5073-1ECB-4B55-BDA4-AC7FC9CAF784}" srcOrd="0" destOrd="0" presId="urn:microsoft.com/office/officeart/2005/8/layout/hierarchy4"/>
    <dgm:cxn modelId="{B7E668DF-ABEB-4B3A-9D7D-E9D76478D562}" type="presParOf" srcId="{8EB519A1-020E-4BE8-8E55-BC4880CDEBF6}" destId="{552A1FE6-7267-4C4F-A268-082AEE91A1BE}" srcOrd="1" destOrd="0" presId="urn:microsoft.com/office/officeart/2005/8/layout/hierarchy4"/>
    <dgm:cxn modelId="{FBC80390-78C5-4508-B654-F1AEC76E835E}" type="presParOf" srcId="{8EB519A1-020E-4BE8-8E55-BC4880CDEBF6}" destId="{90ED7BCE-CBC5-4E62-9A90-48F9804EDAB6}" srcOrd="2" destOrd="0" presId="urn:microsoft.com/office/officeart/2005/8/layout/hierarchy4"/>
    <dgm:cxn modelId="{4BF2E223-A4ED-4E82-BD5B-1D440EEC5FE2}" type="presParOf" srcId="{90ED7BCE-CBC5-4E62-9A90-48F9804EDAB6}" destId="{995BA360-D4D8-4991-9DCD-C51802A7B859}" srcOrd="0" destOrd="0" presId="urn:microsoft.com/office/officeart/2005/8/layout/hierarchy4"/>
    <dgm:cxn modelId="{C00A7F79-972F-44D2-BCAE-D64032800555}" type="presParOf" srcId="{995BA360-D4D8-4991-9DCD-C51802A7B859}" destId="{83E83D5C-94AD-4C1C-8EA7-CB61019CDFD5}" srcOrd="0" destOrd="0" presId="urn:microsoft.com/office/officeart/2005/8/layout/hierarchy4"/>
    <dgm:cxn modelId="{DAE14DA9-D664-4D8A-BB27-1A02E69FC49B}" type="presParOf" srcId="{995BA360-D4D8-4991-9DCD-C51802A7B859}" destId="{2A78EC5E-D685-4ECF-8089-7AF70F8AD813}" srcOrd="1" destOrd="0" presId="urn:microsoft.com/office/officeart/2005/8/layout/hierarchy4"/>
    <dgm:cxn modelId="{10B4F924-D73C-4ED1-B5C7-6D2221FAA446}" type="presParOf" srcId="{995BA360-D4D8-4991-9DCD-C51802A7B859}" destId="{98BE0C50-BAEF-4C23-A19D-59AC2B758EBA}" srcOrd="2" destOrd="0" presId="urn:microsoft.com/office/officeart/2005/8/layout/hierarchy4"/>
    <dgm:cxn modelId="{EDC568E4-5B31-4223-A837-FD3F87ADB87E}" type="presParOf" srcId="{98BE0C50-BAEF-4C23-A19D-59AC2B758EBA}" destId="{BBC9A9A3-0E55-42E3-BC22-5F204277CA84}" srcOrd="0" destOrd="0" presId="urn:microsoft.com/office/officeart/2005/8/layout/hierarchy4"/>
    <dgm:cxn modelId="{9A181914-859B-4E69-874E-16A8707AFD1A}" type="presParOf" srcId="{BBC9A9A3-0E55-42E3-BC22-5F204277CA84}" destId="{029DDB1F-127D-407C-ACD5-D5BB1741BCD4}" srcOrd="0" destOrd="0" presId="urn:microsoft.com/office/officeart/2005/8/layout/hierarchy4"/>
    <dgm:cxn modelId="{DF856135-1348-4DBF-8D8D-67C62D59CD4A}" type="presParOf" srcId="{BBC9A9A3-0E55-42E3-BC22-5F204277CA84}" destId="{15197670-ED07-44D7-98C2-CE5421BE51CE}" srcOrd="1" destOrd="0" presId="urn:microsoft.com/office/officeart/2005/8/layout/hierarchy4"/>
    <dgm:cxn modelId="{0AA8064D-0E99-4D1C-9F48-AC8B7655E469}" type="presParOf" srcId="{90ED7BCE-CBC5-4E62-9A90-48F9804EDAB6}" destId="{837CB4A4-CE37-442C-8360-BF81D050F009}" srcOrd="1" destOrd="0" presId="urn:microsoft.com/office/officeart/2005/8/layout/hierarchy4"/>
    <dgm:cxn modelId="{13CAA974-14B7-416C-86BA-35CBB16D0F88}" type="presParOf" srcId="{90ED7BCE-CBC5-4E62-9A90-48F9804EDAB6}" destId="{5196E8C5-F408-4BA8-9EFF-504DF41305EF}" srcOrd="2" destOrd="0" presId="urn:microsoft.com/office/officeart/2005/8/layout/hierarchy4"/>
    <dgm:cxn modelId="{73B77892-7EE2-4922-B3F0-A922D01BC8AB}" type="presParOf" srcId="{5196E8C5-F408-4BA8-9EFF-504DF41305EF}" destId="{D5B63C8F-BC39-4519-BC71-B79549B4A2B4}" srcOrd="0" destOrd="0" presId="urn:microsoft.com/office/officeart/2005/8/layout/hierarchy4"/>
    <dgm:cxn modelId="{3A6279DD-FCA2-44FD-B73B-BEFFC919D386}" type="presParOf" srcId="{5196E8C5-F408-4BA8-9EFF-504DF41305EF}" destId="{D5B28350-5163-4DE1-8B18-D386672054F7}" srcOrd="1" destOrd="0" presId="urn:microsoft.com/office/officeart/2005/8/layout/hierarchy4"/>
    <dgm:cxn modelId="{7B308EFC-0804-477F-9FDD-AF9958F70935}" type="presParOf" srcId="{5196E8C5-F408-4BA8-9EFF-504DF41305EF}" destId="{702DB656-C9F0-4138-927F-DD0ACEF06D46}" srcOrd="2" destOrd="0" presId="urn:microsoft.com/office/officeart/2005/8/layout/hierarchy4"/>
    <dgm:cxn modelId="{549FC5D1-ACD8-441E-9964-9AACDB499304}" type="presParOf" srcId="{702DB656-C9F0-4138-927F-DD0ACEF06D46}" destId="{091481D4-3740-4614-A1D0-BC8C55C0043F}" srcOrd="0" destOrd="0" presId="urn:microsoft.com/office/officeart/2005/8/layout/hierarchy4"/>
    <dgm:cxn modelId="{6DE2DC95-AE26-456E-88A5-F41A49FDA354}" type="presParOf" srcId="{091481D4-3740-4614-A1D0-BC8C55C0043F}" destId="{67A03939-BD22-4529-B0AD-114986C6EE11}" srcOrd="0" destOrd="0" presId="urn:microsoft.com/office/officeart/2005/8/layout/hierarchy4"/>
    <dgm:cxn modelId="{C86396D2-F7EF-452D-94BA-3F2254345E7E}" type="presParOf" srcId="{091481D4-3740-4614-A1D0-BC8C55C0043F}" destId="{BCD91C8B-2DB5-461F-A5DF-DC576CB6BA37}" srcOrd="1" destOrd="0" presId="urn:microsoft.com/office/officeart/2005/8/layout/hierarchy4"/>
    <dgm:cxn modelId="{4FCEA5A7-E8C6-4D88-9DD9-D51E12F132F8}" type="presParOf" srcId="{702DB656-C9F0-4138-927F-DD0ACEF06D46}" destId="{08D027EA-12AB-4EDB-8531-F499CFBF3004}" srcOrd="1" destOrd="0" presId="urn:microsoft.com/office/officeart/2005/8/layout/hierarchy4"/>
    <dgm:cxn modelId="{C720F6C7-0C20-49A1-A7F7-00A3D8FFE775}" type="presParOf" srcId="{702DB656-C9F0-4138-927F-DD0ACEF06D46}" destId="{50217622-81D9-47CA-AA68-FE13800FAB49}" srcOrd="2" destOrd="0" presId="urn:microsoft.com/office/officeart/2005/8/layout/hierarchy4"/>
    <dgm:cxn modelId="{C9A5CD35-3EFE-43F5-B503-074962BA5DE2}" type="presParOf" srcId="{50217622-81D9-47CA-AA68-FE13800FAB49}" destId="{6F57AA7E-BF37-4B9B-9AA7-E2D287BB939D}" srcOrd="0" destOrd="0" presId="urn:microsoft.com/office/officeart/2005/8/layout/hierarchy4"/>
    <dgm:cxn modelId="{2F3E21BB-D8A8-47EF-BBB7-7CDFDCD2F84E}" type="presParOf" srcId="{50217622-81D9-47CA-AA68-FE13800FAB49}" destId="{5FD0FB13-4740-44A4-B45C-92831C509C2A}" srcOrd="1" destOrd="0" presId="urn:microsoft.com/office/officeart/2005/8/layout/hierarchy4"/>
    <dgm:cxn modelId="{2A53687A-5A9B-477D-A398-6855E528E888}" type="presParOf" srcId="{90ED7BCE-CBC5-4E62-9A90-48F9804EDAB6}" destId="{DF8F16B4-9FA2-4DB1-9206-98F8AF2E2CC6}" srcOrd="3" destOrd="0" presId="urn:microsoft.com/office/officeart/2005/8/layout/hierarchy4"/>
    <dgm:cxn modelId="{243A04A4-3630-4D62-ABA5-28BA42A1B056}" type="presParOf" srcId="{90ED7BCE-CBC5-4E62-9A90-48F9804EDAB6}" destId="{B71465F4-49D3-48B3-8BE7-CFEE94E2BB69}" srcOrd="4" destOrd="0" presId="urn:microsoft.com/office/officeart/2005/8/layout/hierarchy4"/>
    <dgm:cxn modelId="{043A2906-D437-4C43-81AF-D0CFBF901ED2}" type="presParOf" srcId="{B71465F4-49D3-48B3-8BE7-CFEE94E2BB69}" destId="{9E464E03-ADCA-4ED8-AEB1-693D4142908E}" srcOrd="0" destOrd="0" presId="urn:microsoft.com/office/officeart/2005/8/layout/hierarchy4"/>
    <dgm:cxn modelId="{623DC0A8-B319-40B3-8DA7-327C013D83CC}" type="presParOf" srcId="{B71465F4-49D3-48B3-8BE7-CFEE94E2BB69}" destId="{2C64EE96-B7CC-4955-A1D6-AEF4DFCC73FB}" srcOrd="1" destOrd="0" presId="urn:microsoft.com/office/officeart/2005/8/layout/hierarchy4"/>
    <dgm:cxn modelId="{F74C9986-9739-4D8C-838A-AC93649852CA}" type="presParOf" srcId="{B71465F4-49D3-48B3-8BE7-CFEE94E2BB69}" destId="{7C1AFB78-33A7-4655-8DEF-515F7FB5E33C}" srcOrd="2" destOrd="0" presId="urn:microsoft.com/office/officeart/2005/8/layout/hierarchy4"/>
    <dgm:cxn modelId="{2E5485C8-E522-4E40-BD67-4F1E48525274}" type="presParOf" srcId="{7C1AFB78-33A7-4655-8DEF-515F7FB5E33C}" destId="{4540A9FE-3BEF-425B-9853-0300B53C1C3D}" srcOrd="0" destOrd="0" presId="urn:microsoft.com/office/officeart/2005/8/layout/hierarchy4"/>
    <dgm:cxn modelId="{19467917-0345-4D95-B2F7-E08FC2A3121E}" type="presParOf" srcId="{4540A9FE-3BEF-425B-9853-0300B53C1C3D}" destId="{7C68D11E-6D6C-4154-9052-DAA5FAB04448}" srcOrd="0" destOrd="0" presId="urn:microsoft.com/office/officeart/2005/8/layout/hierarchy4"/>
    <dgm:cxn modelId="{6C05BA5F-D990-47FF-B2B2-CED972ED5AE5}" type="presParOf" srcId="{4540A9FE-3BEF-425B-9853-0300B53C1C3D}" destId="{8EBC3550-0B56-4828-AE7D-A8512EE9C28B}" srcOrd="1" destOrd="0" presId="urn:microsoft.com/office/officeart/2005/8/layout/hierarchy4"/>
    <dgm:cxn modelId="{D6453D56-04F0-4D39-9A98-E11D219A334A}" type="presParOf" srcId="{7C1AFB78-33A7-4655-8DEF-515F7FB5E33C}" destId="{C3E403CF-4D66-44DE-9DA6-B89EE4EB9B99}" srcOrd="1" destOrd="0" presId="urn:microsoft.com/office/officeart/2005/8/layout/hierarchy4"/>
    <dgm:cxn modelId="{0BD98285-09E2-4A0F-9193-5C2D8D2EF17F}" type="presParOf" srcId="{7C1AFB78-33A7-4655-8DEF-515F7FB5E33C}" destId="{EA477DCC-A942-4F58-98B4-6F9D0F313813}" srcOrd="2" destOrd="0" presId="urn:microsoft.com/office/officeart/2005/8/layout/hierarchy4"/>
    <dgm:cxn modelId="{7F4F9E09-0764-417B-95EB-40A11A8F1F6C}" type="presParOf" srcId="{EA477DCC-A942-4F58-98B4-6F9D0F313813}" destId="{012E50F3-EDE5-444B-A931-0C64AB72CD04}" srcOrd="0" destOrd="0" presId="urn:microsoft.com/office/officeart/2005/8/layout/hierarchy4"/>
    <dgm:cxn modelId="{C54A433B-7DA0-438B-A10F-33E147891110}" type="presParOf" srcId="{EA477DCC-A942-4F58-98B4-6F9D0F313813}" destId="{92A7FA7D-6EB7-4C02-8F78-E4017002EE37}" srcOrd="1" destOrd="0" presId="urn:microsoft.com/office/officeart/2005/8/layout/hierarchy4"/>
    <dgm:cxn modelId="{E9653325-EBE9-424F-87DC-129081C53CE7}" type="presParOf" srcId="{90ED7BCE-CBC5-4E62-9A90-48F9804EDAB6}" destId="{403D7FDD-531F-45FF-A859-0C9524BB6853}" srcOrd="5" destOrd="0" presId="urn:microsoft.com/office/officeart/2005/8/layout/hierarchy4"/>
    <dgm:cxn modelId="{64672FC6-9441-4559-A7FB-1BEDF6B9B597}" type="presParOf" srcId="{90ED7BCE-CBC5-4E62-9A90-48F9804EDAB6}" destId="{54B54D12-BC78-461E-800A-C2998901D111}" srcOrd="6" destOrd="0" presId="urn:microsoft.com/office/officeart/2005/8/layout/hierarchy4"/>
    <dgm:cxn modelId="{A4F8AA1C-04A2-4986-B6C2-B9E67D3DE6FB}" type="presParOf" srcId="{54B54D12-BC78-461E-800A-C2998901D111}" destId="{EFA9A04D-2828-41DB-B047-E703EA2DAD07}" srcOrd="0" destOrd="0" presId="urn:microsoft.com/office/officeart/2005/8/layout/hierarchy4"/>
    <dgm:cxn modelId="{9E5DB6C1-3054-43A9-8F79-AE32394A3E4C}" type="presParOf" srcId="{54B54D12-BC78-461E-800A-C2998901D111}" destId="{A315AC77-4265-4B3D-A0FF-A8D96A869E08}" srcOrd="1" destOrd="0" presId="urn:microsoft.com/office/officeart/2005/8/layout/hierarchy4"/>
    <dgm:cxn modelId="{A2AC67FE-A2C1-43EF-B28F-4FA7F0528B47}" type="presParOf" srcId="{54B54D12-BC78-461E-800A-C2998901D111}" destId="{DF741BAE-4198-4F97-82F7-D620170A1F49}" srcOrd="2" destOrd="0" presId="urn:microsoft.com/office/officeart/2005/8/layout/hierarchy4"/>
    <dgm:cxn modelId="{7A8CF1FF-AB4A-4EF0-A39C-52CF35619185}" type="presParOf" srcId="{DF741BAE-4198-4F97-82F7-D620170A1F49}" destId="{5235E144-7302-4FA5-9CF1-750EA79526A7}" srcOrd="0" destOrd="0" presId="urn:microsoft.com/office/officeart/2005/8/layout/hierarchy4"/>
    <dgm:cxn modelId="{0D0E9535-D14E-4668-9478-542A590635C1}" type="presParOf" srcId="{5235E144-7302-4FA5-9CF1-750EA79526A7}" destId="{3D44DD11-1F2C-48DB-ACBD-7B992443A5D5}" srcOrd="0" destOrd="0" presId="urn:microsoft.com/office/officeart/2005/8/layout/hierarchy4"/>
    <dgm:cxn modelId="{B62BEE32-912D-40B3-AA3A-5E32F650763C}" type="presParOf" srcId="{5235E144-7302-4FA5-9CF1-750EA79526A7}" destId="{5FB4895D-3B27-455B-B139-D85B24FCD704}" srcOrd="1" destOrd="0" presId="urn:microsoft.com/office/officeart/2005/8/layout/hierarchy4"/>
    <dgm:cxn modelId="{65BF9C53-43C0-4E9D-9EEA-8B54CAEAF4A9}" type="presParOf" srcId="{DF741BAE-4198-4F97-82F7-D620170A1F49}" destId="{04574D9A-1B64-40C2-9CA9-7EEF96A85631}" srcOrd="1" destOrd="0" presId="urn:microsoft.com/office/officeart/2005/8/layout/hierarchy4"/>
    <dgm:cxn modelId="{4C7CC7C0-07BA-416A-B22A-A765AC5A8513}" type="presParOf" srcId="{DF741BAE-4198-4F97-82F7-D620170A1F49}" destId="{C246A57D-103A-453E-8A09-08508E7DDA96}" srcOrd="2" destOrd="0" presId="urn:microsoft.com/office/officeart/2005/8/layout/hierarchy4"/>
    <dgm:cxn modelId="{E0310CE2-3639-40AB-856C-9D398ACE9C82}" type="presParOf" srcId="{C246A57D-103A-453E-8A09-08508E7DDA96}" destId="{3B7B11BF-1FA6-4038-B663-81EB430F264A}" srcOrd="0" destOrd="0" presId="urn:microsoft.com/office/officeart/2005/8/layout/hierarchy4"/>
    <dgm:cxn modelId="{C2210DB0-2D7E-4575-B610-1E4104D3AEF9}" type="presParOf" srcId="{C246A57D-103A-453E-8A09-08508E7DDA96}" destId="{60E5F819-A342-4B5A-B403-243CE5BDA4F5}" srcOrd="1" destOrd="0" presId="urn:microsoft.com/office/officeart/2005/8/layout/hierarchy4"/>
    <dgm:cxn modelId="{FE00B656-7165-4D1B-99AA-33EF574DA816}" type="presParOf" srcId="{DF741BAE-4198-4F97-82F7-D620170A1F49}" destId="{FC8C4238-9044-49E4-9647-F7C54AE25592}" srcOrd="3" destOrd="0" presId="urn:microsoft.com/office/officeart/2005/8/layout/hierarchy4"/>
    <dgm:cxn modelId="{A97A2AC6-B391-4A9F-9485-1D99352DEEA7}" type="presParOf" srcId="{DF741BAE-4198-4F97-82F7-D620170A1F49}" destId="{D3F24B65-E175-4D77-8E10-165784A4483B}" srcOrd="4" destOrd="0" presId="urn:microsoft.com/office/officeart/2005/8/layout/hierarchy4"/>
    <dgm:cxn modelId="{01075834-42CD-4F15-ABE6-F7C5CB25A8E1}" type="presParOf" srcId="{D3F24B65-E175-4D77-8E10-165784A4483B}" destId="{A472835F-C15D-4DC2-AF59-91D3BD1F1A68}" srcOrd="0" destOrd="0" presId="urn:microsoft.com/office/officeart/2005/8/layout/hierarchy4"/>
    <dgm:cxn modelId="{7A3E91F3-1053-4015-8C2E-F5D3AEB95ED8}" type="presParOf" srcId="{D3F24B65-E175-4D77-8E10-165784A4483B}" destId="{20814A13-D9B4-4F10-A49D-94C922FFDF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CA5073-1ECB-4B55-BDA4-AC7FC9CAF784}">
      <dsp:nvSpPr>
        <dsp:cNvPr id="0" name=""/>
        <dsp:cNvSpPr/>
      </dsp:nvSpPr>
      <dsp:spPr>
        <a:xfrm>
          <a:off x="3897" y="2047"/>
          <a:ext cx="8221804" cy="144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noProof="0" dirty="0" smtClean="0"/>
            <a:t>Design Pattern</a:t>
          </a:r>
          <a:endParaRPr lang="en-US" sz="4000" kern="1200" noProof="0" dirty="0"/>
        </a:p>
      </dsp:txBody>
      <dsp:txXfrm>
        <a:off x="3897" y="2047"/>
        <a:ext cx="8221804" cy="1447125"/>
      </dsp:txXfrm>
    </dsp:sp>
    <dsp:sp modelId="{83E83D5C-94AD-4C1C-8EA7-CB61019CDFD5}">
      <dsp:nvSpPr>
        <dsp:cNvPr id="0" name=""/>
        <dsp:cNvSpPr/>
      </dsp:nvSpPr>
      <dsp:spPr>
        <a:xfrm>
          <a:off x="11922" y="1607817"/>
          <a:ext cx="974555" cy="144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/>
            <a:t>Name</a:t>
          </a:r>
        </a:p>
      </dsp:txBody>
      <dsp:txXfrm>
        <a:off x="11922" y="1607817"/>
        <a:ext cx="974555" cy="1447125"/>
      </dsp:txXfrm>
    </dsp:sp>
    <dsp:sp modelId="{029DDB1F-127D-407C-ACD5-D5BB1741BCD4}">
      <dsp:nvSpPr>
        <dsp:cNvPr id="0" name=""/>
        <dsp:cNvSpPr/>
      </dsp:nvSpPr>
      <dsp:spPr>
        <a:xfrm>
          <a:off x="11922" y="3213587"/>
          <a:ext cx="974555" cy="97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Improves communication</a:t>
          </a:r>
          <a:endParaRPr lang="en-US" sz="1200" kern="1200" noProof="0" dirty="0"/>
        </a:p>
      </dsp:txBody>
      <dsp:txXfrm>
        <a:off x="11922" y="3213587"/>
        <a:ext cx="974555" cy="978661"/>
      </dsp:txXfrm>
    </dsp:sp>
    <dsp:sp modelId="{D5B63C8F-BC39-4519-BC71-B79549B4A2B4}">
      <dsp:nvSpPr>
        <dsp:cNvPr id="0" name=""/>
        <dsp:cNvSpPr/>
      </dsp:nvSpPr>
      <dsp:spPr>
        <a:xfrm>
          <a:off x="1068340" y="1607817"/>
          <a:ext cx="1990041" cy="144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/>
            <a:t>Problem</a:t>
          </a:r>
        </a:p>
      </dsp:txBody>
      <dsp:txXfrm>
        <a:off x="1068340" y="1607817"/>
        <a:ext cx="1990041" cy="1447125"/>
      </dsp:txXfrm>
    </dsp:sp>
    <dsp:sp modelId="{67A03939-BD22-4529-B0AD-114986C6EE11}">
      <dsp:nvSpPr>
        <dsp:cNvPr id="0" name=""/>
        <dsp:cNvSpPr/>
      </dsp:nvSpPr>
      <dsp:spPr>
        <a:xfrm>
          <a:off x="1068340" y="3213587"/>
          <a:ext cx="974555" cy="97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/>
            <a:t>When to apply the pattern</a:t>
          </a:r>
        </a:p>
      </dsp:txBody>
      <dsp:txXfrm>
        <a:off x="1068340" y="3213587"/>
        <a:ext cx="974555" cy="978661"/>
      </dsp:txXfrm>
    </dsp:sp>
    <dsp:sp modelId="{6F57AA7E-BF37-4B9B-9AA7-E2D287BB939D}">
      <dsp:nvSpPr>
        <dsp:cNvPr id="0" name=""/>
        <dsp:cNvSpPr/>
      </dsp:nvSpPr>
      <dsp:spPr>
        <a:xfrm>
          <a:off x="2083827" y="3213587"/>
          <a:ext cx="974555" cy="969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 smtClean="0"/>
            <a:t>Description, Context, Symptomatic</a:t>
          </a:r>
          <a:endParaRPr lang="en-US" sz="1100" kern="1200" noProof="0" dirty="0"/>
        </a:p>
      </dsp:txBody>
      <dsp:txXfrm>
        <a:off x="2083827" y="3213587"/>
        <a:ext cx="974555" cy="969472"/>
      </dsp:txXfrm>
    </dsp:sp>
    <dsp:sp modelId="{9E464E03-ADCA-4ED8-AEB1-693D4142908E}">
      <dsp:nvSpPr>
        <dsp:cNvPr id="0" name=""/>
        <dsp:cNvSpPr/>
      </dsp:nvSpPr>
      <dsp:spPr>
        <a:xfrm>
          <a:off x="3140244" y="1607817"/>
          <a:ext cx="1990041" cy="144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/>
            <a:t>Solution</a:t>
          </a:r>
        </a:p>
      </dsp:txBody>
      <dsp:txXfrm>
        <a:off x="3140244" y="1607817"/>
        <a:ext cx="1990041" cy="1447125"/>
      </dsp:txXfrm>
    </dsp:sp>
    <dsp:sp modelId="{7C68D11E-6D6C-4154-9052-DAA5FAB04448}">
      <dsp:nvSpPr>
        <dsp:cNvPr id="0" name=""/>
        <dsp:cNvSpPr/>
      </dsp:nvSpPr>
      <dsp:spPr>
        <a:xfrm>
          <a:off x="3140244" y="3213587"/>
          <a:ext cx="974555" cy="97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Provides template</a:t>
          </a:r>
          <a:endParaRPr lang="en-US" sz="1200" kern="1200" noProof="0" dirty="0"/>
        </a:p>
      </dsp:txBody>
      <dsp:txXfrm>
        <a:off x="3140244" y="3213587"/>
        <a:ext cx="974555" cy="978661"/>
      </dsp:txXfrm>
    </dsp:sp>
    <dsp:sp modelId="{012E50F3-EDE5-444B-A931-0C64AB72CD04}">
      <dsp:nvSpPr>
        <dsp:cNvPr id="0" name=""/>
        <dsp:cNvSpPr/>
      </dsp:nvSpPr>
      <dsp:spPr>
        <a:xfrm>
          <a:off x="4155731" y="3213587"/>
          <a:ext cx="974555" cy="9882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/>
            <a:t>How can the problem be solved</a:t>
          </a:r>
        </a:p>
      </dsp:txBody>
      <dsp:txXfrm>
        <a:off x="4155731" y="3213587"/>
        <a:ext cx="974555" cy="988213"/>
      </dsp:txXfrm>
    </dsp:sp>
    <dsp:sp modelId="{EFA9A04D-2828-41DB-B047-E703EA2DAD07}">
      <dsp:nvSpPr>
        <dsp:cNvPr id="0" name=""/>
        <dsp:cNvSpPr/>
      </dsp:nvSpPr>
      <dsp:spPr>
        <a:xfrm>
          <a:off x="5212149" y="1607817"/>
          <a:ext cx="3005527" cy="144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/>
            <a:t>Consequences</a:t>
          </a:r>
        </a:p>
      </dsp:txBody>
      <dsp:txXfrm>
        <a:off x="5212149" y="1607817"/>
        <a:ext cx="3005527" cy="1447125"/>
      </dsp:txXfrm>
    </dsp:sp>
    <dsp:sp modelId="{3D44DD11-1F2C-48DB-ACBD-7B992443A5D5}">
      <dsp:nvSpPr>
        <dsp:cNvPr id="0" name=""/>
        <dsp:cNvSpPr/>
      </dsp:nvSpPr>
      <dsp:spPr>
        <a:xfrm>
          <a:off x="5193096" y="3213587"/>
          <a:ext cx="974555" cy="97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 smtClean="0"/>
            <a:t>Impact on flexibility and extensibility</a:t>
          </a:r>
          <a:endParaRPr lang="en-US" sz="1100" kern="1200" noProof="0" dirty="0"/>
        </a:p>
      </dsp:txBody>
      <dsp:txXfrm>
        <a:off x="5193096" y="3213587"/>
        <a:ext cx="974555" cy="978661"/>
      </dsp:txXfrm>
    </dsp:sp>
    <dsp:sp modelId="{3B7B11BF-1FA6-4038-B663-81EB430F264A}">
      <dsp:nvSpPr>
        <dsp:cNvPr id="0" name=""/>
        <dsp:cNvSpPr/>
      </dsp:nvSpPr>
      <dsp:spPr>
        <a:xfrm>
          <a:off x="6227635" y="3213587"/>
          <a:ext cx="974555" cy="97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/>
            <a:t>Trade-offs</a:t>
          </a:r>
        </a:p>
      </dsp:txBody>
      <dsp:txXfrm>
        <a:off x="6227635" y="3213587"/>
        <a:ext cx="974555" cy="978661"/>
      </dsp:txXfrm>
    </dsp:sp>
    <dsp:sp modelId="{A472835F-C15D-4DC2-AF59-91D3BD1F1A68}">
      <dsp:nvSpPr>
        <dsp:cNvPr id="0" name=""/>
        <dsp:cNvSpPr/>
      </dsp:nvSpPr>
      <dsp:spPr>
        <a:xfrm>
          <a:off x="7243121" y="3213587"/>
          <a:ext cx="974555" cy="97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/>
            <a:t>Language / Implementation issues</a:t>
          </a:r>
        </a:p>
      </dsp:txBody>
      <dsp:txXfrm>
        <a:off x="7243121" y="3213587"/>
        <a:ext cx="974555" cy="978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53A13-D9B3-44BF-8DEC-4C042269C869}" type="datetimeFigureOut">
              <a:rPr lang="de-DE" smtClean="0"/>
              <a:pPr/>
              <a:t>10.05.2016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DCC3-6FD5-4055-8D13-C7D91E843C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 over 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again in our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describes the core of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use this solution a million times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over, without ever doing it the same way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twice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</a:t>
            </a:r>
          </a:p>
          <a:p>
            <a:r>
              <a:rPr lang="de-DE" baseline="0" dirty="0" err="1" smtClean="0"/>
              <a:t>Without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touching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tutorial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book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Reference </a:t>
            </a:r>
            <a:r>
              <a:rPr lang="de-DE" dirty="0" err="1" smtClean="0"/>
              <a:t>book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Theoretical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Not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patterns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occuring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frequently</a:t>
            </a:r>
            <a:r>
              <a:rPr lang="de-DE" baseline="0" dirty="0" smtClean="0"/>
              <a:t>.</a:t>
            </a:r>
          </a:p>
          <a:p>
            <a:pPr>
              <a:buFontTx/>
              <a:buChar char="-"/>
            </a:pPr>
            <a:r>
              <a:rPr lang="de-DE" baseline="0" dirty="0" err="1" smtClean="0"/>
              <a:t>problems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occures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release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programming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technologies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pattern</a:t>
            </a:r>
            <a:endParaRPr lang="de-DE" baseline="0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In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environment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software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developer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probable,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until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endParaRPr lang="de-DE" baseline="0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Additional </a:t>
            </a:r>
            <a:r>
              <a:rPr lang="de-DE" baseline="0" dirty="0" err="1" smtClean="0"/>
              <a:t>complexity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runtime</a:t>
            </a:r>
            <a:r>
              <a:rPr lang="de-DE" baseline="0" dirty="0" smtClean="0"/>
              <a:t> </a:t>
            </a:r>
          </a:p>
          <a:p>
            <a:pPr>
              <a:buFont typeface="Wingdings"/>
              <a:buChar char="à"/>
            </a:pPr>
            <a:r>
              <a:rPr lang="de-DE" baseline="0" dirty="0" err="1" smtClean="0">
                <a:sym typeface="Wingdings" pitchFamily="2" charset="2"/>
              </a:rPr>
              <a:t>You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have</a:t>
            </a:r>
            <a:r>
              <a:rPr lang="de-DE" baseline="0" dirty="0" smtClean="0">
                <a:sym typeface="Wingdings" pitchFamily="2" charset="2"/>
              </a:rPr>
              <a:t> not </a:t>
            </a:r>
            <a:r>
              <a:rPr lang="de-DE" baseline="0" dirty="0" err="1" smtClean="0">
                <a:sym typeface="Wingdings" pitchFamily="2" charset="2"/>
              </a:rPr>
              <a:t>to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use</a:t>
            </a:r>
            <a:r>
              <a:rPr lang="de-DE" baseline="0" dirty="0" smtClean="0">
                <a:sym typeface="Wingdings" pitchFamily="2" charset="2"/>
              </a:rPr>
              <a:t> all </a:t>
            </a:r>
            <a:r>
              <a:rPr lang="de-DE" baseline="0" dirty="0" err="1" smtClean="0">
                <a:sym typeface="Wingdings" pitchFamily="2" charset="2"/>
              </a:rPr>
              <a:t>the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patterns</a:t>
            </a:r>
            <a:r>
              <a:rPr lang="de-DE" baseline="0" dirty="0" smtClean="0">
                <a:sym typeface="Wingdings" pitchFamily="2" charset="2"/>
              </a:rPr>
              <a:t>  </a:t>
            </a:r>
            <a:r>
              <a:rPr lang="de-DE" baseline="0" dirty="0" err="1" smtClean="0">
                <a:sym typeface="Wingdings" pitchFamily="2" charset="2"/>
              </a:rPr>
              <a:t>if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you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can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solve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the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problem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without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pattern</a:t>
            </a:r>
            <a:r>
              <a:rPr lang="de-DE" baseline="0" dirty="0" smtClean="0">
                <a:sym typeface="Wingdings" pitchFamily="2" charset="2"/>
              </a:rPr>
              <a:t>  ok</a:t>
            </a:r>
          </a:p>
          <a:p>
            <a:pPr>
              <a:buFont typeface="Wingdings"/>
              <a:buChar char="à"/>
            </a:pPr>
            <a:endParaRPr lang="de-DE" baseline="0" dirty="0" smtClean="0">
              <a:sym typeface="Wingdings" pitchFamily="2" charset="2"/>
            </a:endParaRPr>
          </a:p>
          <a:p>
            <a:pPr>
              <a:buFont typeface="Wingdings"/>
              <a:buNone/>
            </a:pPr>
            <a:endParaRPr lang="de-DE" baseline="0" dirty="0" smtClean="0">
              <a:sym typeface="Wingdings" pitchFamily="2" charset="2"/>
            </a:endParaRPr>
          </a:p>
          <a:p>
            <a:pPr>
              <a:buFont typeface="Wingdings"/>
              <a:buNone/>
            </a:pPr>
            <a:r>
              <a:rPr lang="de-DE" baseline="0" dirty="0" smtClean="0">
                <a:sym typeface="Wingdings" pitchFamily="2" charset="2"/>
              </a:rPr>
              <a:t>-keep in </a:t>
            </a:r>
            <a:r>
              <a:rPr lang="de-DE" baseline="0" dirty="0" err="1" smtClean="0">
                <a:sym typeface="Wingdings" pitchFamily="2" charset="2"/>
              </a:rPr>
              <a:t>mind</a:t>
            </a:r>
            <a:r>
              <a:rPr lang="de-DE" baseline="0" dirty="0" smtClean="0">
                <a:sym typeface="Wingdings" pitchFamily="2" charset="2"/>
              </a:rPr>
              <a:t> - </a:t>
            </a:r>
            <a:r>
              <a:rPr lang="de-DE" baseline="0" dirty="0" err="1" smtClean="0">
                <a:sym typeface="Wingdings" pitchFamily="2" charset="2"/>
              </a:rPr>
              <a:t>only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smtClean="0">
                <a:sym typeface="Wingdings" pitchFamily="2" charset="2"/>
              </a:rPr>
              <a:t>a </a:t>
            </a:r>
            <a:r>
              <a:rPr lang="de-DE" baseline="0" dirty="0" err="1" smtClean="0">
                <a:sym typeface="Wingdings" pitchFamily="2" charset="2"/>
              </a:rPr>
              <a:t>theoretical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concept</a:t>
            </a:r>
            <a:endParaRPr lang="de-DE" baseline="0" dirty="0" smtClean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pattern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itchFamily="2" charset="2"/>
              </a:rPr>
              <a:t> </a:t>
            </a:r>
            <a:r>
              <a:rPr lang="de-DE" baseline="0" dirty="0" err="1" smtClean="0">
                <a:sym typeface="Wingdings" pitchFamily="2" charset="2"/>
              </a:rPr>
              <a:t>can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use</a:t>
            </a:r>
            <a:r>
              <a:rPr lang="de-DE" baseline="0" dirty="0" smtClean="0">
                <a:sym typeface="Wingdings" pitchFamily="2" charset="2"/>
              </a:rPr>
              <a:t> </a:t>
            </a:r>
          </a:p>
          <a:p>
            <a:pPr>
              <a:buFontTx/>
              <a:buChar char="-"/>
            </a:pPr>
            <a:r>
              <a:rPr lang="de-DE" baseline="0" dirty="0" err="1" smtClean="0">
                <a:sym typeface="Wingdings" pitchFamily="2" charset="2"/>
              </a:rPr>
              <a:t>Otherwise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you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have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to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customize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more</a:t>
            </a:r>
            <a:endParaRPr lang="de-DE" baseline="0" dirty="0" smtClean="0">
              <a:sym typeface="Wingdings" pitchFamily="2" charset="2"/>
            </a:endParaRPr>
          </a:p>
          <a:p>
            <a:pPr>
              <a:buFontTx/>
              <a:buChar char="-"/>
            </a:pPr>
            <a:endParaRPr lang="de-DE" baseline="0" dirty="0" smtClean="0">
              <a:sym typeface="Wingdings" pitchFamily="2" charset="2"/>
            </a:endParaRPr>
          </a:p>
          <a:p>
            <a:pPr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Different </a:t>
            </a:r>
            <a:r>
              <a:rPr lang="de-DE" dirty="0" err="1" smtClean="0"/>
              <a:t>variations</a:t>
            </a:r>
            <a:r>
              <a:rPr lang="de-DE" baseline="0" dirty="0" smtClean="0"/>
              <a:t> </a:t>
            </a:r>
          </a:p>
          <a:p>
            <a:r>
              <a:rPr lang="de-DE" baseline="0" dirty="0" err="1" smtClean="0"/>
              <a:t>Dont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subclasses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parameters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fitting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together</a:t>
            </a:r>
            <a:r>
              <a:rPr lang="de-DE" baseline="0" dirty="0" smtClean="0"/>
              <a:t> – </a:t>
            </a:r>
            <a:r>
              <a:rPr lang="de-DE" baseline="0" dirty="0" err="1" smtClean="0"/>
              <a:t>figure</a:t>
            </a:r>
            <a:r>
              <a:rPr lang="de-DE" baseline="0" dirty="0" smtClean="0"/>
              <a:t> out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constellation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valid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developer1/EPortfolio_Design_Patterns/tree/master/src" TargetMode="External"/><Relationship Id="rId2" Type="http://schemas.openxmlformats.org/officeDocument/2006/relationships/hyperlink" Target="https://github.com/1developer1/EPortfolio_Design_Patter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hyperlink" Target="https://github.com/1developer1/EPortfolio_Design_Patterns/tree/master/src/eportfolio/designpatterns" TargetMode="External"/><Relationship Id="rId4" Type="http://schemas.openxmlformats.org/officeDocument/2006/relationships/hyperlink" Target="https://github.com/1developer1/EPortfolio_Design_Patterns/tree/master/src/eportfolio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blackwasp.co.uk/GangOfFour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Design Patterns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E-Portfolio </a:t>
            </a:r>
          </a:p>
          <a:p>
            <a:r>
              <a:rPr lang="de-DE" dirty="0"/>
              <a:t>DHBW Karlsruhe – Mario Kaiser</a:t>
            </a:r>
          </a:p>
          <a:p>
            <a:r>
              <a:rPr lang="de-DE" dirty="0"/>
              <a:t>TINF14B4</a:t>
            </a:r>
          </a:p>
        </p:txBody>
      </p:sp>
    </p:spTree>
    <p:extLst>
      <p:ext uri="{BB962C8B-B14F-4D97-AF65-F5344CB8AC3E}">
        <p14:creationId xmlns:p14="http://schemas.microsoft.com/office/powerpoint/2010/main" xmlns="" val="87231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e-DE" b="1" u="sng" dirty="0" err="1" smtClean="0"/>
              <a:t>Builder</a:t>
            </a:r>
            <a:r>
              <a:rPr lang="de-DE" b="1" u="sng" dirty="0" smtClean="0"/>
              <a:t>: </a:t>
            </a:r>
            <a:r>
              <a:rPr lang="en-US" dirty="0" smtClean="0"/>
              <a:t>Specifies an abstract interface for creating parts of a Product object.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b="1" u="sng" dirty="0" err="1" smtClean="0"/>
              <a:t>ConcreteBuilder</a:t>
            </a:r>
            <a:r>
              <a:rPr lang="de-DE" b="1" u="sng" dirty="0" smtClean="0"/>
              <a:t>: </a:t>
            </a:r>
          </a:p>
          <a:p>
            <a:pPr>
              <a:buNone/>
            </a:pPr>
            <a:r>
              <a:rPr lang="en-US" dirty="0" smtClean="0"/>
              <a:t>Constructs and assembles parts of the product by implementing the Builder interface.</a:t>
            </a:r>
          </a:p>
          <a:p>
            <a:pPr>
              <a:buNone/>
            </a:pPr>
            <a:r>
              <a:rPr lang="en-US" dirty="0" smtClean="0"/>
              <a:t>Defines and keeps track of the representation it creates.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Director:</a:t>
            </a:r>
          </a:p>
          <a:p>
            <a:pPr>
              <a:buNone/>
            </a:pPr>
            <a:r>
              <a:rPr lang="en-US" dirty="0" smtClean="0"/>
              <a:t>Constructs an object using the Builder Interface.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Product:</a:t>
            </a:r>
          </a:p>
          <a:p>
            <a:pPr>
              <a:buNone/>
            </a:pPr>
            <a:r>
              <a:rPr lang="en-US" dirty="0" smtClean="0"/>
              <a:t>Includes classes that define the constituent parts, including interfaces for assembling the parts into the final result.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Creational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Creational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  <p:pic>
        <p:nvPicPr>
          <p:cNvPr id="6" name="Picture 2" descr="D:\Documents\Mario\Studium\1_DHBW\00_Kurse\Software Engineering\e-Portfolio\buil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" y="142875"/>
            <a:ext cx="6686550" cy="6715125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-228600" y="4000500"/>
            <a:ext cx="18954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ConcreteBuilder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315075" y="3867150"/>
            <a:ext cx="18954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Director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057775" y="2495550"/>
            <a:ext cx="1895475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Builder</a:t>
            </a:r>
            <a:r>
              <a:rPr lang="de-DE" dirty="0" smtClean="0"/>
              <a:t> (</a:t>
            </a:r>
            <a:r>
              <a:rPr lang="de-DE" dirty="0" err="1" smtClean="0"/>
              <a:t>abstract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47700" y="190500"/>
            <a:ext cx="18954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Product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704850"/>
            <a:ext cx="47720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0" y="681038"/>
            <a:ext cx="42291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Composite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Problem: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Objects in tree structure</a:t>
            </a:r>
          </a:p>
          <a:p>
            <a:pPr>
              <a:buFontTx/>
              <a:buChar char="-"/>
            </a:pPr>
            <a:r>
              <a:rPr lang="en-US" dirty="0" smtClean="0"/>
              <a:t>Client want to treat all objects in the same way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Composite pattern is used where we need to treat a group of objects in similar way as a single object. Composite pattern composes objects in term of a tree structure to represent part as well as whole hierarchy. 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r="8333"/>
          <a:stretch>
            <a:fillRect/>
          </a:stretch>
        </p:blipFill>
        <p:spPr bwMode="auto">
          <a:xfrm>
            <a:off x="6743700" y="1900238"/>
            <a:ext cx="54483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8" y="1490663"/>
            <a:ext cx="65817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Visitor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 </a:t>
            </a:r>
            <a:r>
              <a:rPr lang="en-US" dirty="0" smtClean="0"/>
              <a:t>Represent an operation to be performed on the elements of an object structure. Visitor lets you define a new operation without changing the classes of the elements on which it operates.</a:t>
            </a:r>
          </a:p>
          <a:p>
            <a:endParaRPr lang="de-DE" dirty="0" smtClean="0"/>
          </a:p>
          <a:p>
            <a:pPr>
              <a:buNone/>
            </a:pPr>
            <a:r>
              <a:rPr lang="de-DE" u="sng" dirty="0" err="1" smtClean="0"/>
              <a:t>Benefits</a:t>
            </a:r>
            <a:r>
              <a:rPr lang="de-DE" u="sng" dirty="0" smtClean="0"/>
              <a:t>:</a:t>
            </a:r>
          </a:p>
          <a:p>
            <a:pPr>
              <a:buFontTx/>
              <a:buChar char="-"/>
            </a:pPr>
            <a:r>
              <a:rPr lang="de-DE" dirty="0" err="1" smtClean="0"/>
              <a:t>Follows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open/</a:t>
            </a:r>
            <a:r>
              <a:rPr lang="de-DE" dirty="0" err="1" smtClean="0"/>
              <a:t>closed</a:t>
            </a:r>
            <a:r>
              <a:rPr lang="de-DE" dirty="0" smtClean="0"/>
              <a:t> </a:t>
            </a:r>
            <a:r>
              <a:rPr lang="de-DE" dirty="0" err="1" smtClean="0"/>
              <a:t>principle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err="1" smtClean="0"/>
              <a:t>Allows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in </a:t>
            </a:r>
            <a:r>
              <a:rPr lang="de-DE" dirty="0" err="1" smtClean="0"/>
              <a:t>class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Behavioral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Behavioral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  <p:pic>
        <p:nvPicPr>
          <p:cNvPr id="5122" name="Picture 2" descr="Visitor Pattern UML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24" y="1423987"/>
            <a:ext cx="7178675" cy="529427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2363" y="2019300"/>
            <a:ext cx="4586762" cy="150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3848100"/>
            <a:ext cx="4645078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Behavioral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62175"/>
            <a:ext cx="4314825" cy="208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4150" y="2147888"/>
            <a:ext cx="46291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4625" y="5619750"/>
            <a:ext cx="40576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409575" y="6581001"/>
            <a:ext cx="3461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Source: http://butunclebob.com/ArticleS.UncleBob.IuseVisitor</a:t>
            </a:r>
            <a:endParaRPr lang="de-DE" sz="900" dirty="0"/>
          </a:p>
        </p:txBody>
      </p:sp>
      <p:sp>
        <p:nvSpPr>
          <p:cNvPr id="9" name="Textfeld 8"/>
          <p:cNvSpPr txBox="1"/>
          <p:nvPr/>
        </p:nvSpPr>
        <p:spPr>
          <a:xfrm>
            <a:off x="333375" y="1762125"/>
            <a:ext cx="1733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Visitor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419850" y="1762125"/>
            <a:ext cx="13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Visitor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09575" y="4829175"/>
            <a:ext cx="59911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Problem: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coupled</a:t>
            </a:r>
            <a:r>
              <a:rPr lang="de-DE" dirty="0" smtClean="0"/>
              <a:t> </a:t>
            </a:r>
            <a:r>
              <a:rPr lang="de-DE" dirty="0" err="1" smtClean="0"/>
              <a:t>format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Employee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.</a:t>
            </a:r>
          </a:p>
          <a:p>
            <a:pPr>
              <a:buFont typeface="Wingdings"/>
              <a:buChar char="à"/>
            </a:pPr>
            <a:r>
              <a:rPr lang="de-DE" dirty="0" err="1" smtClean="0">
                <a:sym typeface="Wingdings" pitchFamily="2" charset="2"/>
              </a:rPr>
              <a:t>Violates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 Single </a:t>
            </a:r>
            <a:r>
              <a:rPr lang="de-DE" dirty="0" err="1" smtClean="0">
                <a:sym typeface="Wingdings" pitchFamily="2" charset="2"/>
              </a:rPr>
              <a:t>Responsibility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Principle</a:t>
            </a:r>
            <a:endParaRPr lang="de-DE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de-DE" dirty="0" smtClean="0">
              <a:sym typeface="Wingdings" pitchFamily="2" charset="2"/>
            </a:endParaRPr>
          </a:p>
          <a:p>
            <a:r>
              <a:rPr lang="de-DE" u="sng" dirty="0" smtClean="0">
                <a:sym typeface="Wingdings" pitchFamily="2" charset="2"/>
              </a:rPr>
              <a:t>Fix: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use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Visitor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pattern</a:t>
            </a: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turn!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1609" y="2170114"/>
            <a:ext cx="8596668" cy="4383086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Pattern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pPr>
              <a:buNone/>
            </a:pPr>
            <a:r>
              <a:rPr lang="de-DE" u="sng" dirty="0" err="1" smtClean="0"/>
              <a:t>Existing</a:t>
            </a:r>
            <a:r>
              <a:rPr lang="de-DE" u="sng" dirty="0" smtClean="0"/>
              <a:t> Class </a:t>
            </a:r>
            <a:r>
              <a:rPr lang="de-DE" u="sng" dirty="0" smtClean="0"/>
              <a:t>„Car“ </a:t>
            </a:r>
            <a:r>
              <a:rPr lang="de-DE" u="sng" dirty="0" err="1" smtClean="0"/>
              <a:t>can</a:t>
            </a:r>
            <a:r>
              <a:rPr lang="de-DE" u="sng" dirty="0" smtClean="0"/>
              <a:t> </a:t>
            </a:r>
            <a:r>
              <a:rPr lang="de-DE" u="sng" dirty="0" err="1" smtClean="0"/>
              <a:t>be</a:t>
            </a:r>
            <a:r>
              <a:rPr lang="de-DE" u="sng" dirty="0" smtClean="0"/>
              <a:t> </a:t>
            </a:r>
            <a:r>
              <a:rPr lang="de-DE" u="sng" dirty="0" err="1" smtClean="0"/>
              <a:t>found</a:t>
            </a:r>
            <a:r>
              <a:rPr lang="de-DE" u="sng" dirty="0" smtClean="0"/>
              <a:t> </a:t>
            </a:r>
            <a:r>
              <a:rPr lang="de-DE" u="sng" dirty="0" err="1" smtClean="0"/>
              <a:t>here</a:t>
            </a:r>
            <a:r>
              <a:rPr lang="de-DE" u="sng" dirty="0" smtClean="0"/>
              <a:t>:</a:t>
            </a:r>
          </a:p>
          <a:p>
            <a:pPr>
              <a:buNone/>
            </a:pPr>
            <a:r>
              <a:rPr lang="de-DE" dirty="0" smtClean="0"/>
              <a:t>https://github.com/1developer1/EPortfolio_Design_Patterns/tree/master</a:t>
            </a:r>
          </a:p>
          <a:p>
            <a:pPr>
              <a:buNone/>
            </a:pPr>
            <a:r>
              <a:rPr lang="de-DE" b="1" dirty="0" err="1" smtClean="0">
                <a:hlinkClick r:id="rId2"/>
              </a:rPr>
              <a:t>EPortfolio_Design_Patterns</a:t>
            </a:r>
            <a:r>
              <a:rPr lang="de-DE" dirty="0" smtClean="0"/>
              <a:t>/</a:t>
            </a:r>
            <a:r>
              <a:rPr lang="de-DE" dirty="0" err="1" smtClean="0">
                <a:hlinkClick r:id="rId3"/>
              </a:rPr>
              <a:t>src</a:t>
            </a:r>
            <a:r>
              <a:rPr lang="de-DE" dirty="0" smtClean="0"/>
              <a:t>/</a:t>
            </a:r>
            <a:r>
              <a:rPr lang="de-DE" dirty="0" err="1" smtClean="0">
                <a:hlinkClick r:id="rId4"/>
              </a:rPr>
              <a:t>eportfolio</a:t>
            </a:r>
            <a:r>
              <a:rPr lang="de-DE" dirty="0" smtClean="0"/>
              <a:t>/</a:t>
            </a:r>
            <a:r>
              <a:rPr lang="de-DE" dirty="0" err="1" smtClean="0">
                <a:hlinkClick r:id="rId5"/>
              </a:rPr>
              <a:t>designpatterns</a:t>
            </a:r>
            <a:r>
              <a:rPr lang="de-DE" dirty="0" smtClean="0"/>
              <a:t>/</a:t>
            </a:r>
            <a:r>
              <a:rPr lang="de-DE" b="1" dirty="0" err="1" smtClean="0"/>
              <a:t>builderExercise</a:t>
            </a:r>
            <a:r>
              <a:rPr lang="de-DE" dirty="0" smtClean="0"/>
              <a:t>/</a:t>
            </a:r>
          </a:p>
          <a:p>
            <a:pPr>
              <a:buNone/>
            </a:pPr>
            <a:endParaRPr lang="de-DE" dirty="0" smtClean="0"/>
          </a:p>
          <a:p>
            <a:pPr>
              <a:buFont typeface="Wingdings 3" charset="2"/>
              <a:buAutoNum type="arabicPeriod"/>
            </a:pP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b="1" dirty="0" err="1" smtClean="0"/>
              <a:t>CarBuilder</a:t>
            </a:r>
            <a:r>
              <a:rPr lang="de-DE" b="1" dirty="0" smtClean="0"/>
              <a:t>.</a:t>
            </a:r>
          </a:p>
          <a:p>
            <a:pPr>
              <a:buAutoNum type="arabicPeriod"/>
            </a:pP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b="1" dirty="0" err="1" smtClean="0"/>
              <a:t>ConcreteBuilders</a:t>
            </a:r>
            <a:r>
              <a:rPr lang="de-DE" dirty="0" smtClean="0"/>
              <a:t> (e.g. </a:t>
            </a:r>
            <a:r>
              <a:rPr lang="de-DE" dirty="0" err="1" smtClean="0"/>
              <a:t>SportsCarBuilder</a:t>
            </a:r>
            <a:r>
              <a:rPr lang="de-DE" dirty="0" smtClean="0"/>
              <a:t>),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Interface.</a:t>
            </a:r>
          </a:p>
          <a:p>
            <a:pPr>
              <a:buAutoNum type="arabicPeriod"/>
            </a:pPr>
            <a:r>
              <a:rPr lang="de-DE" dirty="0" smtClean="0"/>
              <a:t>Create a </a:t>
            </a:r>
            <a:r>
              <a:rPr lang="de-DE" b="1" dirty="0" err="1" smtClean="0"/>
              <a:t>Director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construct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Interface.</a:t>
            </a:r>
          </a:p>
          <a:p>
            <a:pPr>
              <a:buAutoNum type="arabicPeriod"/>
            </a:pPr>
            <a:r>
              <a:rPr lang="de-DE" dirty="0" smtClean="0"/>
              <a:t>Write a „</a:t>
            </a:r>
            <a:r>
              <a:rPr lang="de-DE" b="1" dirty="0" err="1" smtClean="0"/>
              <a:t>TestBuilder</a:t>
            </a:r>
            <a:r>
              <a:rPr lang="de-DE" dirty="0" smtClean="0"/>
              <a:t>“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r>
              <a:rPr lang="de-DE" dirty="0" smtClean="0"/>
              <a:t>!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pic>
        <p:nvPicPr>
          <p:cNvPr id="1026" name="Picture 2" descr="Fig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60975" y="1304925"/>
            <a:ext cx="4800600" cy="17526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Tip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Reference </a:t>
            </a:r>
            <a:r>
              <a:rPr lang="de-DE" dirty="0" err="1" smtClean="0"/>
              <a:t>card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all </a:t>
            </a:r>
            <a:r>
              <a:rPr lang="de-DE" dirty="0" err="1" smtClean="0"/>
              <a:t>GoF</a:t>
            </a:r>
            <a:r>
              <a:rPr lang="de-DE" dirty="0" smtClean="0"/>
              <a:t> design </a:t>
            </a:r>
            <a:r>
              <a:rPr lang="de-DE" dirty="0" err="1" smtClean="0"/>
              <a:t>patterns</a:t>
            </a:r>
            <a:r>
              <a:rPr lang="de-DE" dirty="0" smtClean="0"/>
              <a:t>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Link: </a:t>
            </a:r>
          </a:p>
          <a:p>
            <a:pPr>
              <a:buNone/>
            </a:pPr>
            <a:r>
              <a:rPr lang="de-DE" dirty="0" smtClean="0">
                <a:hlinkClick r:id="rId2"/>
              </a:rPr>
              <a:t>http://www.blackwasp.co.uk/GangOfFour.aspx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6875" y="533400"/>
            <a:ext cx="3707299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Design Pattern?</a:t>
            </a:r>
          </a:p>
          <a:p>
            <a:pPr lvl="1"/>
            <a:r>
              <a:rPr lang="de-DE" dirty="0" smtClean="0"/>
              <a:t>Elements </a:t>
            </a:r>
            <a:r>
              <a:rPr lang="de-DE" dirty="0" err="1" smtClean="0"/>
              <a:t>of</a:t>
            </a:r>
            <a:r>
              <a:rPr lang="de-DE" dirty="0" smtClean="0"/>
              <a:t> a Design Pattern </a:t>
            </a:r>
            <a:endParaRPr lang="de-DE" dirty="0"/>
          </a:p>
          <a:p>
            <a:pPr lvl="1"/>
            <a:r>
              <a:rPr lang="de-DE" dirty="0"/>
              <a:t>Advantages</a:t>
            </a:r>
          </a:p>
          <a:p>
            <a:pPr lvl="1"/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/>
              <a:t>Design Patterns (Java)</a:t>
            </a:r>
          </a:p>
          <a:p>
            <a:pPr lvl="1">
              <a:buNone/>
            </a:pPr>
            <a:endParaRPr lang="de-DE" dirty="0"/>
          </a:p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smtClean="0"/>
              <a:t> turn</a:t>
            </a:r>
            <a:endParaRPr lang="de-DE" dirty="0"/>
          </a:p>
          <a:p>
            <a:pPr lvl="1"/>
            <a:r>
              <a:rPr lang="de-DE" dirty="0"/>
              <a:t>Hands On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Pattern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619624" y="2074864"/>
            <a:ext cx="2941983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Refreshing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274505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3595" y="894521"/>
            <a:ext cx="8596668" cy="1320800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pic>
        <p:nvPicPr>
          <p:cNvPr id="2050" name="Picture 2" descr="http://4.bp.blogspot.com/-quJMIJb4ZDw/TkoB33yiOSI/AAAAAAAAHJk/2sFxUCNJDOY/s1600/visit+invite+welc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4819" y="1554921"/>
            <a:ext cx="3977309" cy="5303079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1513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Design Pattern?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tx1"/>
                </a:solidFill>
              </a:rPr>
              <a:t>„</a:t>
            </a:r>
            <a:r>
              <a:rPr lang="en-US" sz="2000" dirty="0">
                <a:solidFill>
                  <a:schemeClr val="tx1"/>
                </a:solidFill>
              </a:rPr>
              <a:t>In software engineering, a software design pattern is a </a:t>
            </a:r>
            <a:r>
              <a:rPr lang="en-US" sz="2000" u="sng" dirty="0">
                <a:solidFill>
                  <a:schemeClr val="tx1"/>
                </a:solidFill>
              </a:rPr>
              <a:t>general reusable solution </a:t>
            </a:r>
            <a:r>
              <a:rPr lang="en-US" sz="2000" dirty="0">
                <a:solidFill>
                  <a:schemeClr val="tx1"/>
                </a:solidFill>
              </a:rPr>
              <a:t>to a </a:t>
            </a:r>
            <a:r>
              <a:rPr lang="en-US" sz="2000" u="sng" dirty="0">
                <a:solidFill>
                  <a:schemeClr val="tx1"/>
                </a:solidFill>
              </a:rPr>
              <a:t>commonly occurring problem</a:t>
            </a:r>
            <a:r>
              <a:rPr lang="en-US" sz="2000" dirty="0">
                <a:solidFill>
                  <a:schemeClr val="tx1"/>
                </a:solidFill>
              </a:rPr>
              <a:t> within a given context in software design.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It is not a finished design that can be transformed directly into source or machine code.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It is a </a:t>
            </a:r>
            <a:r>
              <a:rPr lang="en-US" sz="2000" u="sng" dirty="0">
                <a:solidFill>
                  <a:schemeClr val="tx1"/>
                </a:solidFill>
              </a:rPr>
              <a:t>description or template</a:t>
            </a:r>
            <a:r>
              <a:rPr lang="en-US" sz="2000" dirty="0">
                <a:solidFill>
                  <a:schemeClr val="tx1"/>
                </a:solidFill>
              </a:rPr>
              <a:t> for how to solve a problem that can be used in many different situations. ”</a:t>
            </a:r>
            <a:endParaRPr lang="de-DE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3.bp.blogspot.com/-u3pB82C-CkQ/Tkn7JESGOiI/AAAAAAAAHHo/kbbqyvCtAv4/s1600/question+symbol+thinking+solution+3d+character+stock+phot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931" t="3557" r="12170" b="8745"/>
          <a:stretch/>
        </p:blipFill>
        <p:spPr bwMode="auto">
          <a:xfrm>
            <a:off x="9274002" y="609600"/>
            <a:ext cx="2623930" cy="432752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1060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Elements </a:t>
            </a:r>
            <a:r>
              <a:rPr lang="de-DE" dirty="0" err="1" smtClean="0"/>
              <a:t>of</a:t>
            </a:r>
            <a:r>
              <a:rPr lang="de-DE" dirty="0" smtClean="0"/>
              <a:t> a Design Pattern</a:t>
            </a:r>
            <a:endParaRPr lang="de-DE" dirty="0"/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</p:nvPr>
        </p:nvGraphicFramePr>
        <p:xfrm>
          <a:off x="2143125" y="1573213"/>
          <a:ext cx="8229600" cy="420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152400" y="3227502"/>
            <a:ext cx="1839827" cy="2535123"/>
            <a:chOff x="11922" y="3200175"/>
            <a:chExt cx="974555" cy="974497"/>
          </a:xfrm>
          <a:scene3d>
            <a:camera prst="orthographicFront"/>
            <a:lightRig rig="flat" dir="t"/>
          </a:scene3d>
        </p:grpSpPr>
        <p:sp>
          <p:nvSpPr>
            <p:cNvPr id="6" name="Abgerundetes Rechteck 5"/>
            <p:cNvSpPr/>
            <p:nvPr/>
          </p:nvSpPr>
          <p:spPr>
            <a:xfrm>
              <a:off x="11922" y="3200175"/>
              <a:ext cx="974555" cy="974497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" name="Abgerundetes Rechteck 4"/>
            <p:cNvSpPr/>
            <p:nvPr/>
          </p:nvSpPr>
          <p:spPr>
            <a:xfrm>
              <a:off x="40464" y="3228717"/>
              <a:ext cx="917471" cy="91741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Elements</a:t>
              </a:r>
              <a:endParaRPr lang="en-US" dirty="0"/>
            </a:p>
          </p:txBody>
        </p:sp>
      </p:grpSp>
      <p:sp>
        <p:nvSpPr>
          <p:cNvPr id="8" name="Ellipse 7"/>
          <p:cNvSpPr/>
          <p:nvPr/>
        </p:nvSpPr>
        <p:spPr>
          <a:xfrm>
            <a:off x="4057650" y="2838450"/>
            <a:ext cx="123825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WHEN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6191250" y="2867025"/>
            <a:ext cx="123825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HOW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6750" y="5981700"/>
            <a:ext cx="812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„Design Patterns - Elements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Reusable</a:t>
            </a:r>
            <a:r>
              <a:rPr lang="de-DE" dirty="0" smtClean="0"/>
              <a:t> </a:t>
            </a:r>
            <a:r>
              <a:rPr lang="de-DE" dirty="0" err="1" smtClean="0"/>
              <a:t>Object-Oriented</a:t>
            </a:r>
            <a:r>
              <a:rPr lang="de-DE" dirty="0" smtClean="0"/>
              <a:t> Software </a:t>
            </a:r>
            <a:r>
              <a:rPr lang="de-DE" dirty="0" err="1" smtClean="0"/>
              <a:t>Catalog</a:t>
            </a:r>
            <a:r>
              <a:rPr lang="de-DE" dirty="0" smtClean="0"/>
              <a:t>“ </a:t>
            </a:r>
            <a:br>
              <a:rPr lang="de-DE" dirty="0" smtClean="0"/>
            </a:br>
            <a:r>
              <a:rPr lang="de-DE" dirty="0" err="1" smtClean="0"/>
              <a:t>includes</a:t>
            </a:r>
            <a:r>
              <a:rPr lang="de-DE" dirty="0" smtClean="0"/>
              <a:t> 23 design </a:t>
            </a:r>
            <a:r>
              <a:rPr lang="de-DE" dirty="0" err="1" smtClean="0"/>
              <a:t>patterns</a:t>
            </a:r>
            <a:r>
              <a:rPr lang="de-DE" dirty="0" smtClean="0"/>
              <a:t>. 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Advantages /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give the developer a selection of tried and tested solutions to work with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They can save time by using tested solutions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They are language neutral and so can be applied to any language that supports object-orientation</a:t>
            </a:r>
            <a:endParaRPr lang="de-DE" dirty="0" smtClean="0"/>
          </a:p>
          <a:p>
            <a:r>
              <a:rPr lang="en-US" dirty="0" smtClean="0"/>
              <a:t>They aid communication by the very fact that they are well documented and can be researched if that is not the case.</a:t>
            </a:r>
          </a:p>
          <a:p>
            <a:r>
              <a:rPr lang="en-US" dirty="0" smtClean="0"/>
              <a:t>They are highly flexible and can be used in practically any type of application or domain</a:t>
            </a:r>
          </a:p>
          <a:p>
            <a:pPr>
              <a:buNone/>
            </a:pPr>
            <a:endParaRPr lang="en-US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Beware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incorrect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Patterns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problems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patterns</a:t>
            </a:r>
            <a:r>
              <a:rPr lang="de-DE" dirty="0" smtClean="0"/>
              <a:t> </a:t>
            </a:r>
            <a:r>
              <a:rPr lang="de-DE" dirty="0" err="1" smtClean="0"/>
              <a:t>lead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import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libraries</a:t>
            </a:r>
            <a:endParaRPr lang="de-DE" dirty="0"/>
          </a:p>
        </p:txBody>
      </p:sp>
      <p:sp>
        <p:nvSpPr>
          <p:cNvPr id="6" name="Pfeil nach rechts 5"/>
          <p:cNvSpPr/>
          <p:nvPr/>
        </p:nvSpPr>
        <p:spPr>
          <a:xfrm>
            <a:off x="6400799" y="2619375"/>
            <a:ext cx="3933825" cy="1762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Additional </a:t>
            </a:r>
            <a:r>
              <a:rPr lang="de-DE" dirty="0" err="1" smtClean="0"/>
              <a:t>complexity</a:t>
            </a:r>
            <a:r>
              <a:rPr lang="de-DE" dirty="0" smtClean="0"/>
              <a:t>,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, </a:t>
            </a:r>
            <a:r>
              <a:rPr lang="de-DE" dirty="0" err="1" smtClean="0"/>
              <a:t>reducing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maintainability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5219700" y="2771775"/>
            <a:ext cx="1057275" cy="15049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r>
              <a:rPr lang="de-DE" dirty="0" smtClean="0"/>
              <a:t> rigid </a:t>
            </a:r>
            <a:r>
              <a:rPr lang="de-DE" dirty="0" err="1" smtClean="0"/>
              <a:t>rules</a:t>
            </a:r>
            <a:r>
              <a:rPr lang="de-DE" dirty="0" smtClean="0"/>
              <a:t> – </a:t>
            </a:r>
            <a:r>
              <a:rPr lang="de-DE" dirty="0" err="1" smtClean="0"/>
              <a:t>only</a:t>
            </a:r>
            <a:r>
              <a:rPr lang="de-DE" dirty="0" smtClean="0"/>
              <a:t> a </a:t>
            </a:r>
            <a:r>
              <a:rPr lang="de-DE" dirty="0" err="1" smtClean="0"/>
              <a:t>recommendation</a:t>
            </a:r>
            <a:endParaRPr lang="de-DE" dirty="0" smtClean="0"/>
          </a:p>
          <a:p>
            <a:r>
              <a:rPr lang="de-DE" dirty="0" err="1" smtClean="0"/>
              <a:t>Customize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!</a:t>
            </a:r>
          </a:p>
          <a:p>
            <a:endParaRPr lang="de-DE" dirty="0" smtClean="0"/>
          </a:p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aware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advantages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disadvantages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different design </a:t>
            </a:r>
            <a:r>
              <a:rPr lang="de-DE" dirty="0" err="1" smtClean="0"/>
              <a:t>patterns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sz="2800" dirty="0" smtClean="0"/>
              <a:t>Find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fitting</a:t>
            </a:r>
            <a:r>
              <a:rPr lang="de-DE" sz="2800" dirty="0" smtClean="0"/>
              <a:t> </a:t>
            </a:r>
            <a:r>
              <a:rPr lang="de-DE" sz="2800" dirty="0" err="1" smtClean="0"/>
              <a:t>pattern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your</a:t>
            </a:r>
            <a:r>
              <a:rPr lang="de-DE" sz="2800" dirty="0" smtClean="0"/>
              <a:t> </a:t>
            </a:r>
            <a:r>
              <a:rPr lang="de-DE" sz="2800" dirty="0" err="1" smtClean="0"/>
              <a:t>problem</a:t>
            </a:r>
            <a:r>
              <a:rPr lang="de-DE" sz="2800" dirty="0" smtClean="0"/>
              <a:t>, not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fitting</a:t>
            </a:r>
            <a:r>
              <a:rPr lang="de-DE" sz="2800" dirty="0" smtClean="0"/>
              <a:t> </a:t>
            </a:r>
            <a:r>
              <a:rPr lang="de-DE" sz="2800" dirty="0" err="1" smtClean="0"/>
              <a:t>problem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pattern</a:t>
            </a:r>
            <a:r>
              <a:rPr lang="de-DE" sz="2800" dirty="0" smtClean="0"/>
              <a:t>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Organizing</a:t>
            </a:r>
            <a:r>
              <a:rPr lang="de-DE" dirty="0"/>
              <a:t> Design Patterns (</a:t>
            </a:r>
            <a:r>
              <a:rPr lang="de-DE" dirty="0" err="1"/>
              <a:t>GoF</a:t>
            </a:r>
            <a:r>
              <a:rPr lang="de-DE" dirty="0"/>
              <a:t>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638" y="2131255"/>
            <a:ext cx="7872810" cy="435213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Textfeld 4"/>
          <p:cNvSpPr txBox="1"/>
          <p:nvPr/>
        </p:nvSpPr>
        <p:spPr>
          <a:xfrm>
            <a:off x="1039263" y="6488668"/>
            <a:ext cx="42370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Source:  http://www.cs.unc.edu/~stotts/GOF/hires/chap1fso.htm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019175" y="1419225"/>
            <a:ext cx="812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„Design Patterns - Elements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Reusable</a:t>
            </a:r>
            <a:r>
              <a:rPr lang="de-DE" dirty="0" smtClean="0"/>
              <a:t> </a:t>
            </a:r>
            <a:r>
              <a:rPr lang="de-DE" dirty="0" err="1" smtClean="0"/>
              <a:t>Object-Oriented</a:t>
            </a:r>
            <a:r>
              <a:rPr lang="de-DE" dirty="0" smtClean="0"/>
              <a:t> Software </a:t>
            </a:r>
            <a:r>
              <a:rPr lang="de-DE" dirty="0" err="1" smtClean="0"/>
              <a:t>Catalog</a:t>
            </a:r>
            <a:r>
              <a:rPr lang="de-DE" dirty="0" smtClean="0"/>
              <a:t>“ </a:t>
            </a:r>
            <a:br>
              <a:rPr lang="de-DE" dirty="0" smtClean="0"/>
            </a:br>
            <a:r>
              <a:rPr lang="de-DE" dirty="0" err="1" smtClean="0"/>
              <a:t>includes</a:t>
            </a:r>
            <a:r>
              <a:rPr lang="de-DE" dirty="0" smtClean="0"/>
              <a:t> 23 design </a:t>
            </a:r>
            <a:r>
              <a:rPr lang="de-DE" dirty="0" err="1" smtClean="0"/>
              <a:t>patterns</a:t>
            </a:r>
            <a:r>
              <a:rPr lang="de-DE" dirty="0" smtClean="0"/>
              <a:t>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61719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Builder</a:t>
            </a:r>
            <a:endParaRPr lang="de-DE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Problem: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Creating objects is complex</a:t>
            </a:r>
          </a:p>
          <a:p>
            <a:pPr>
              <a:buFontTx/>
              <a:buChar char="-"/>
            </a:pPr>
            <a:r>
              <a:rPr lang="en-US" dirty="0" smtClean="0"/>
              <a:t>Many optional parameters and parts</a:t>
            </a:r>
          </a:p>
          <a:p>
            <a:pPr>
              <a:buFontTx/>
              <a:buChar char="-"/>
            </a:pPr>
            <a:r>
              <a:rPr lang="en-US" dirty="0" smtClean="0"/>
              <a:t>Creation requires more than one step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The builder pattern is used to create complex objects with constituent parts that must be created in the same order or using a specific algorithm.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Creational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870</Words>
  <Application>Microsoft Office PowerPoint</Application>
  <PresentationFormat>Benutzerdefiniert</PresentationFormat>
  <Paragraphs>184</Paragraphs>
  <Slides>20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Facette</vt:lpstr>
      <vt:lpstr>Design Patterns</vt:lpstr>
      <vt:lpstr>Outline</vt:lpstr>
      <vt:lpstr>What is a Design Pattern?</vt:lpstr>
      <vt:lpstr>Elements of a Design Pattern</vt:lpstr>
      <vt:lpstr>Advantages / Why to use?</vt:lpstr>
      <vt:lpstr>Beware of incorrect assumptions</vt:lpstr>
      <vt:lpstr>Make best use</vt:lpstr>
      <vt:lpstr>Organizing Design Patterns (GoF)</vt:lpstr>
      <vt:lpstr>Important Design Patterns</vt:lpstr>
      <vt:lpstr>Important Design Patterns</vt:lpstr>
      <vt:lpstr>Important Design Patterns</vt:lpstr>
      <vt:lpstr>Folie 12</vt:lpstr>
      <vt:lpstr>Important Design Patterns</vt:lpstr>
      <vt:lpstr>Important Design Patterns</vt:lpstr>
      <vt:lpstr>Important Design Patterns</vt:lpstr>
      <vt:lpstr>Important Design Patterns</vt:lpstr>
      <vt:lpstr>Important Design Patterns</vt:lpstr>
      <vt:lpstr>It‘s your turn! </vt:lpstr>
      <vt:lpstr>Tip 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Mario</dc:creator>
  <cp:lastModifiedBy>Mario</cp:lastModifiedBy>
  <cp:revision>69</cp:revision>
  <dcterms:created xsi:type="dcterms:W3CDTF">2016-05-08T08:59:04Z</dcterms:created>
  <dcterms:modified xsi:type="dcterms:W3CDTF">2016-05-10T16:23:01Z</dcterms:modified>
</cp:coreProperties>
</file>