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7" r:id="rId4"/>
    <p:sldId id="271" r:id="rId5"/>
    <p:sldId id="272" r:id="rId6"/>
    <p:sldId id="276" r:id="rId7"/>
    <p:sldId id="279" r:id="rId8"/>
    <p:sldId id="280" r:id="rId9"/>
    <p:sldId id="282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75859" autoAdjust="0"/>
  </p:normalViewPr>
  <p:slideViewPr>
    <p:cSldViewPr snapToGrid="0">
      <p:cViewPr varScale="1">
        <p:scale>
          <a:sx n="100" d="100"/>
          <a:sy n="100" d="100"/>
        </p:scale>
        <p:origin x="-9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3A13-D9B3-44BF-8DEC-4C042269C869}" type="datetimeFigureOut">
              <a:rPr lang="de-DE" smtClean="0"/>
              <a:pPr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DCC3-6FD5-4055-8D13-C7D91E843C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DCC3-6FD5-4055-8D13-C7D91E843C2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developer1/EPortfolio_Design_Patterns/tree/master/src" TargetMode="External"/><Relationship Id="rId2" Type="http://schemas.openxmlformats.org/officeDocument/2006/relationships/hyperlink" Target="https://github.com/1developer1/EPortfolio_Design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github.com/1developer1/EPortfolio_Design_Patterns/tree/master/src/eportfolio/designpatterns" TargetMode="External"/><Relationship Id="rId4" Type="http://schemas.openxmlformats.org/officeDocument/2006/relationships/hyperlink" Target="https://github.com/1developer1/EPortfolio_Design_Patterns/tree/master/src/eportfoli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err="1" smtClean="0"/>
              <a:t>er</a:t>
            </a:r>
            <a:r>
              <a:rPr lang="de-DE" dirty="0" smtClean="0"/>
              <a:t> </a:t>
            </a:r>
            <a:r>
              <a:rPr lang="de-DE" dirty="0" smtClean="0"/>
              <a:t>P</a:t>
            </a:r>
            <a:r>
              <a:rPr lang="de-DE" dirty="0" smtClean="0"/>
              <a:t>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7231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3: </a:t>
            </a: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Director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Director</a:t>
            </a:r>
            <a:r>
              <a:rPr lang="de-DE" dirty="0" smtClean="0"/>
              <a:t>“ </a:t>
            </a:r>
            <a:r>
              <a:rPr lang="de-DE" dirty="0" err="1" smtClean="0"/>
              <a:t>class</a:t>
            </a:r>
            <a:r>
              <a:rPr lang="de-DE" dirty="0" smtClean="0"/>
              <a:t> must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buildMethods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carBuilder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3138488"/>
            <a:ext cx="5200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4: Test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Last but not least: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ConcreteBuilder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</a:t>
            </a:r>
          </a:p>
          <a:p>
            <a:r>
              <a:rPr lang="de-DE" dirty="0" smtClean="0"/>
              <a:t>Create a </a:t>
            </a:r>
            <a:r>
              <a:rPr lang="de-DE" dirty="0" err="1" smtClean="0"/>
              <a:t>director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ConcreteBuilder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director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Car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</a:t>
            </a:r>
            <a:r>
              <a:rPr lang="de-DE" dirty="0" err="1" smtClean="0"/>
              <a:t>getCar</a:t>
            </a:r>
            <a:r>
              <a:rPr lang="de-DE" dirty="0" smtClean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!</a:t>
            </a:r>
          </a:p>
          <a:p>
            <a:pPr>
              <a:buNone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endParaRPr lang="de-DE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Problem: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Creating objects is complex</a:t>
            </a:r>
          </a:p>
          <a:p>
            <a:pPr>
              <a:buFontTx/>
              <a:buChar char="-"/>
            </a:pPr>
            <a:r>
              <a:rPr lang="en-US" dirty="0" smtClean="0"/>
              <a:t>Many optional parameters and parts</a:t>
            </a:r>
          </a:p>
          <a:p>
            <a:pPr>
              <a:buFontTx/>
              <a:buChar char="-"/>
            </a:pPr>
            <a:r>
              <a:rPr lang="en-US" dirty="0" smtClean="0"/>
              <a:t>Creation requires more than one step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builder pattern is used to create complex objects with constituent parts that must be created in the same order or using a specific algorithm.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b="1" u="sng" dirty="0" err="1" smtClean="0"/>
              <a:t>Builder</a:t>
            </a:r>
            <a:r>
              <a:rPr lang="de-DE" b="1" u="sng" dirty="0" smtClean="0"/>
              <a:t>: </a:t>
            </a:r>
            <a:r>
              <a:rPr lang="en-US" dirty="0" smtClean="0"/>
              <a:t>Specifies an abstract interface for creating parts of a Product object.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b="1" u="sng" dirty="0" err="1" smtClean="0"/>
              <a:t>ConcreteBuilder</a:t>
            </a:r>
            <a:r>
              <a:rPr lang="de-DE" b="1" u="sng" dirty="0" smtClean="0"/>
              <a:t>: </a:t>
            </a:r>
          </a:p>
          <a:p>
            <a:pPr>
              <a:buNone/>
            </a:pPr>
            <a:r>
              <a:rPr lang="en-US" dirty="0" smtClean="0"/>
              <a:t>Constructs and assembles parts of the product by implementing the Builder interface.</a:t>
            </a:r>
          </a:p>
          <a:p>
            <a:pPr>
              <a:buNone/>
            </a:pPr>
            <a:r>
              <a:rPr lang="en-US" dirty="0" smtClean="0"/>
              <a:t>Defines and keeps track of the representation it creates.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Director:</a:t>
            </a:r>
          </a:p>
          <a:p>
            <a:pPr>
              <a:buNone/>
            </a:pPr>
            <a:r>
              <a:rPr lang="en-US" dirty="0" smtClean="0"/>
              <a:t>Constructs an object using the Builder 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Product:</a:t>
            </a:r>
          </a:p>
          <a:p>
            <a:pPr>
              <a:buNone/>
            </a:pPr>
            <a:r>
              <a:rPr lang="en-US" dirty="0" smtClean="0"/>
              <a:t>Includes classes that define the constituent parts, including interfaces for assembling the parts into the final result.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972675" y="685800"/>
            <a:ext cx="2095500" cy="74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Creational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6" name="Picture 2" descr="D:\Documents\Mario\Studium\1_DHBW\00_Kurse\Software Engineering\e-Portfolio\bui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42875"/>
            <a:ext cx="6686550" cy="671512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-228600" y="400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ConcreteBuilder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15075" y="386715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57775" y="2495550"/>
            <a:ext cx="18954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Builder</a:t>
            </a:r>
            <a:r>
              <a:rPr lang="de-DE" dirty="0" smtClean="0"/>
              <a:t> (</a:t>
            </a:r>
            <a:r>
              <a:rPr lang="de-DE" dirty="0" err="1" smtClean="0"/>
              <a:t>abstract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47700" y="190500"/>
            <a:ext cx="1895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Product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704850"/>
            <a:ext cx="47720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681038"/>
            <a:ext cx="42291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turn!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609" y="2170114"/>
            <a:ext cx="8596668" cy="438308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Pattern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u="sng" dirty="0" err="1" smtClean="0"/>
              <a:t>Existing</a:t>
            </a:r>
            <a:r>
              <a:rPr lang="de-DE" u="sng" dirty="0" smtClean="0"/>
              <a:t> Class „Car“ </a:t>
            </a:r>
            <a:r>
              <a:rPr lang="de-DE" u="sng" dirty="0" err="1" smtClean="0"/>
              <a:t>can</a:t>
            </a:r>
            <a:r>
              <a:rPr lang="de-DE" u="sng" dirty="0" smtClean="0"/>
              <a:t> </a:t>
            </a:r>
            <a:r>
              <a:rPr lang="de-DE" u="sng" dirty="0" err="1" smtClean="0"/>
              <a:t>be</a:t>
            </a:r>
            <a:r>
              <a:rPr lang="de-DE" u="sng" dirty="0" smtClean="0"/>
              <a:t> </a:t>
            </a:r>
            <a:r>
              <a:rPr lang="de-DE" u="sng" dirty="0" err="1" smtClean="0"/>
              <a:t>found</a:t>
            </a:r>
            <a:r>
              <a:rPr lang="de-DE" u="sng" dirty="0" smtClean="0"/>
              <a:t> </a:t>
            </a:r>
            <a:r>
              <a:rPr lang="de-DE" u="sng" dirty="0" err="1" smtClean="0"/>
              <a:t>here</a:t>
            </a:r>
            <a:r>
              <a:rPr lang="de-DE" u="sng" dirty="0" smtClean="0"/>
              <a:t>:</a:t>
            </a:r>
          </a:p>
          <a:p>
            <a:pPr>
              <a:buNone/>
            </a:pPr>
            <a:r>
              <a:rPr lang="de-DE" dirty="0" smtClean="0"/>
              <a:t>https://github.com/1developer1/EPortfolio_Design_Patterns/tree/master</a:t>
            </a:r>
          </a:p>
          <a:p>
            <a:pPr>
              <a:buNone/>
            </a:pPr>
            <a:r>
              <a:rPr lang="de-DE" b="1" dirty="0" err="1" smtClean="0">
                <a:hlinkClick r:id="rId2"/>
              </a:rPr>
              <a:t>EPortfolio_Design_Patterns</a:t>
            </a:r>
            <a:r>
              <a:rPr lang="de-DE" dirty="0" smtClean="0"/>
              <a:t>/</a:t>
            </a:r>
            <a:r>
              <a:rPr lang="de-DE" dirty="0" err="1" smtClean="0">
                <a:hlinkClick r:id="rId3"/>
              </a:rPr>
              <a:t>src</a:t>
            </a:r>
            <a:r>
              <a:rPr lang="de-DE" dirty="0" smtClean="0"/>
              <a:t>/</a:t>
            </a:r>
            <a:r>
              <a:rPr lang="de-DE" dirty="0" err="1" smtClean="0">
                <a:hlinkClick r:id="rId4"/>
              </a:rPr>
              <a:t>eportfolio</a:t>
            </a:r>
            <a:r>
              <a:rPr lang="de-DE" dirty="0" smtClean="0"/>
              <a:t>/</a:t>
            </a:r>
            <a:r>
              <a:rPr lang="de-DE" dirty="0" err="1" smtClean="0">
                <a:hlinkClick r:id="rId5"/>
              </a:rPr>
              <a:t>designpatterns</a:t>
            </a:r>
            <a:r>
              <a:rPr lang="de-DE" dirty="0" smtClean="0"/>
              <a:t>/</a:t>
            </a:r>
            <a:r>
              <a:rPr lang="de-DE" b="1" dirty="0" err="1" smtClean="0"/>
              <a:t>builderExercise</a:t>
            </a:r>
            <a:r>
              <a:rPr lang="de-DE" dirty="0" smtClean="0"/>
              <a:t>/</a:t>
            </a:r>
          </a:p>
          <a:p>
            <a:pPr>
              <a:buNone/>
            </a:pPr>
            <a:endParaRPr lang="de-DE" dirty="0" smtClean="0"/>
          </a:p>
          <a:p>
            <a:pPr>
              <a:buFont typeface="Wingdings 3" charset="2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b="1" dirty="0" err="1" smtClean="0"/>
              <a:t>CarBuilder</a:t>
            </a:r>
            <a:r>
              <a:rPr lang="de-DE" b="1" dirty="0" smtClean="0"/>
              <a:t>.</a:t>
            </a:r>
          </a:p>
          <a:p>
            <a:pPr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ConcreteBuilders</a:t>
            </a:r>
            <a:r>
              <a:rPr lang="de-DE" dirty="0" smtClean="0"/>
              <a:t> (e.g. </a:t>
            </a:r>
            <a:r>
              <a:rPr lang="de-DE" dirty="0" err="1" smtClean="0"/>
              <a:t>SportsCarBuilder</a:t>
            </a:r>
            <a:r>
              <a:rPr lang="de-DE" dirty="0" smtClean="0"/>
              <a:t>),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Create a </a:t>
            </a:r>
            <a:r>
              <a:rPr lang="de-DE" b="1" dirty="0" err="1" smtClean="0"/>
              <a:t>Director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Interface.</a:t>
            </a:r>
          </a:p>
          <a:p>
            <a:pPr>
              <a:buAutoNum type="arabicPeriod"/>
            </a:pPr>
            <a:r>
              <a:rPr lang="de-DE" dirty="0" smtClean="0"/>
              <a:t>Write a „</a:t>
            </a:r>
            <a:r>
              <a:rPr lang="de-DE" b="1" dirty="0" err="1" smtClean="0"/>
              <a:t>TestBuilder</a:t>
            </a:r>
            <a:r>
              <a:rPr lang="de-DE" dirty="0" smtClean="0"/>
              <a:t>“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!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0975" y="1304925"/>
            <a:ext cx="4800600" cy="17526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CarBuilder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Car (</a:t>
            </a:r>
            <a:r>
              <a:rPr lang="de-DE" dirty="0" err="1" smtClean="0"/>
              <a:t>Product</a:t>
            </a:r>
            <a:r>
              <a:rPr lang="de-DE" dirty="0" smtClean="0"/>
              <a:t>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in order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en-US" dirty="0" smtClean="0"/>
              <a:t>The </a:t>
            </a:r>
            <a:r>
              <a:rPr lang="en-US" dirty="0" err="1" smtClean="0"/>
              <a:t>CarBuilder</a:t>
            </a:r>
            <a:r>
              <a:rPr lang="en-US" dirty="0" smtClean="0"/>
              <a:t> is the builder interface contains set of common methods used to </a:t>
            </a:r>
            <a:r>
              <a:rPr lang="en-US" dirty="0" smtClean="0"/>
              <a:t>build </a:t>
            </a:r>
            <a:r>
              <a:rPr lang="en-US" dirty="0" smtClean="0"/>
              <a:t>the car object and its components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 we need one build method for each attribute of our class “Car”.</a:t>
            </a:r>
          </a:p>
          <a:p>
            <a:endParaRPr lang="en-US" dirty="0" smtClean="0"/>
          </a:p>
          <a:p>
            <a:r>
              <a:rPr lang="en-US" dirty="0" smtClean="0"/>
              <a:t>The “</a:t>
            </a:r>
            <a:r>
              <a:rPr lang="en-US" dirty="0" err="1" smtClean="0"/>
              <a:t>getCar</a:t>
            </a:r>
            <a:r>
              <a:rPr lang="en-US" dirty="0" smtClean="0"/>
              <a:t>” method is used to return the final car object.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4350" y="4129088"/>
            <a:ext cx="3605214" cy="218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„</a:t>
            </a:r>
            <a:r>
              <a:rPr lang="de-DE" dirty="0" err="1" smtClean="0"/>
              <a:t>CarBuilder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en-US" dirty="0" smtClean="0"/>
              <a:t>Implement all methods, which have to be overwritten.</a:t>
            </a:r>
            <a:br>
              <a:rPr lang="en-US" dirty="0" smtClean="0"/>
            </a:br>
            <a:r>
              <a:rPr lang="en-US" dirty="0" smtClean="0"/>
              <a:t>Therefore you can use the setter-methods of the car object to set your attributes according your preferences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591050"/>
            <a:ext cx="8162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1323975"/>
            <a:ext cx="10115550" cy="539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391</Words>
  <Application>Microsoft Office PowerPoint</Application>
  <PresentationFormat>Benutzerdefiniert</PresentationFormat>
  <Paragraphs>72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Facette</vt:lpstr>
      <vt:lpstr>Tutorial Builder Pattern</vt:lpstr>
      <vt:lpstr>Important Design Patterns</vt:lpstr>
      <vt:lpstr>Important Design Patterns</vt:lpstr>
      <vt:lpstr>Important Design Patterns</vt:lpstr>
      <vt:lpstr>Folie 5</vt:lpstr>
      <vt:lpstr>It‘s your turn! </vt:lpstr>
      <vt:lpstr>Step 1: Implement the CarBuilder interface</vt:lpstr>
      <vt:lpstr>Step 2: Implement a Concrete Builder </vt:lpstr>
      <vt:lpstr>Step 2: Implement a Concrete Builder </vt:lpstr>
      <vt:lpstr>Step 3: Implement a Director class</vt:lpstr>
      <vt:lpstr>Step 4: Test your Builder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Mario</dc:creator>
  <cp:lastModifiedBy>Mario</cp:lastModifiedBy>
  <cp:revision>60</cp:revision>
  <dcterms:created xsi:type="dcterms:W3CDTF">2016-05-08T08:59:04Z</dcterms:created>
  <dcterms:modified xsi:type="dcterms:W3CDTF">2016-05-09T16:47:38Z</dcterms:modified>
</cp:coreProperties>
</file>